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63EB48-AECF-4279-9D17-9AD3CC12B873}" type="datetimeFigureOut">
              <a:rPr lang="en-CA" smtClean="0"/>
              <a:t>2016-04-18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4E99BF-7785-49DE-A10F-3B9A9DDADB9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57600"/>
            <a:ext cx="7772400" cy="1470025"/>
          </a:xfrm>
        </p:spPr>
        <p:txBody>
          <a:bodyPr>
            <a:normAutofit/>
          </a:bodyPr>
          <a:lstStyle/>
          <a:p>
            <a:r>
              <a:rPr lang="en-CA" dirty="0" smtClean="0"/>
              <a:t>Sky Birds 2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200" dirty="0" smtClean="0"/>
              <a:t>By: Selina Daley</a:t>
            </a:r>
            <a:endParaRPr lang="en-CA" sz="2200" dirty="0"/>
          </a:p>
        </p:txBody>
      </p:sp>
      <p:pic>
        <p:nvPicPr>
          <p:cNvPr id="1026" name="Picture 2" descr="H:\tech\Second Year\2015 FALL\COMP-305-001 (Game Programming 1) - Tom Tsiliopoulos (M &amp; T)\Games\FinalProject\Assets\Sprites\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25" y="165101"/>
            <a:ext cx="9448800" cy="288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5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name of this game is </a:t>
            </a:r>
            <a:r>
              <a:rPr lang="en-CA" dirty="0" smtClean="0"/>
              <a:t>Sky Birds 2 and </a:t>
            </a:r>
            <a:r>
              <a:rPr lang="en-CA" dirty="0" smtClean="0"/>
              <a:t>the objective is </a:t>
            </a:r>
            <a:r>
              <a:rPr lang="en-CA" dirty="0"/>
              <a:t>to stay alive as long as you can while killing enemies to rack up points, advance to new levels and to get the highest score.</a:t>
            </a:r>
            <a:endParaRPr lang="en-CA" dirty="0" smtClean="0"/>
          </a:p>
          <a:p>
            <a:r>
              <a:rPr lang="en-CA" dirty="0" smtClean="0"/>
              <a:t>This game is a simplistic problem solving game that requires the player to follow instructions and navigate through the maze without becoming lost while also completing tasks to advance throughout the level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521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 got my idea for Maze Mayhem from the Maze demo we did in class. I wanted to construct a more complex maze for the player to navigate through while completing task such as shooting or collecting things to open passage ways.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Continued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094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During my planning stages of each level I sketched out what each level would on paper and constructed the mazes in unity as a reflection of what I had on paper.</a:t>
            </a:r>
          </a:p>
          <a:p>
            <a:r>
              <a:rPr lang="en-CA" dirty="0" smtClean="0"/>
              <a:t>For level design ideas I used google for simple maze structures that would be easy to make but also challenging to navigate through.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62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CA" dirty="0" smtClean="0"/>
              <a:t>Escape the maze</a:t>
            </a:r>
          </a:p>
          <a:p>
            <a:pPr marL="109728" indent="0">
              <a:buNone/>
            </a:pPr>
            <a:endParaRPr lang="en-CA" dirty="0"/>
          </a:p>
          <a:p>
            <a:pPr marL="109728" indent="0">
              <a:buNone/>
            </a:pPr>
            <a:r>
              <a:rPr lang="en-CA" dirty="0" smtClean="0"/>
              <a:t>To exit the maze you must complete the objectives for each level and make your way to the gate to proceed to the next level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75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843272"/>
          </a:xfrm>
        </p:spPr>
        <p:txBody>
          <a:bodyPr>
            <a:normAutofit/>
          </a:bodyPr>
          <a:lstStyle/>
          <a:p>
            <a:pPr algn="ctr"/>
            <a:endParaRPr lang="en-CA" b="1" dirty="0" smtClean="0"/>
          </a:p>
          <a:p>
            <a:pPr lvl="0"/>
            <a:r>
              <a:rPr lang="en-CA" dirty="0"/>
              <a:t>Move Up: Move the mouse up</a:t>
            </a:r>
          </a:p>
          <a:p>
            <a:pPr lvl="0"/>
            <a:r>
              <a:rPr lang="en-CA" dirty="0"/>
              <a:t>Move Down: Move the mouse down</a:t>
            </a:r>
          </a:p>
          <a:p>
            <a:pPr lvl="0"/>
            <a:r>
              <a:rPr lang="en-CA" dirty="0"/>
              <a:t>Move Left:  Move the mouse left</a:t>
            </a:r>
          </a:p>
          <a:p>
            <a:pPr lvl="0"/>
            <a:r>
              <a:rPr lang="en-CA" dirty="0"/>
              <a:t>Move Right: Move the mouse </a:t>
            </a:r>
            <a:r>
              <a:rPr lang="en-CA" dirty="0" smtClean="0"/>
              <a:t>right</a:t>
            </a:r>
          </a:p>
          <a:p>
            <a:pPr lvl="0"/>
            <a:endParaRPr lang="en-CA" dirty="0"/>
          </a:p>
          <a:p>
            <a:r>
              <a:rPr lang="en-CA" dirty="0"/>
              <a:t>Fire Bullet: Automatic</a:t>
            </a:r>
          </a:p>
          <a:p>
            <a:pPr lvl="0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Instructions - </a:t>
            </a:r>
            <a:r>
              <a:rPr lang="en-CA" dirty="0"/>
              <a:t>Character </a:t>
            </a:r>
            <a:r>
              <a:rPr lang="en-CA" dirty="0" smtClean="0"/>
              <a:t>Controls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673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is never enough time to finish everything that needs to be done</a:t>
            </a:r>
          </a:p>
          <a:p>
            <a:r>
              <a:rPr lang="en-CA" dirty="0" smtClean="0"/>
              <a:t>Adding </a:t>
            </a:r>
            <a:r>
              <a:rPr lang="en-CA" dirty="0" smtClean="0"/>
              <a:t>sound effects even if its only small ones </a:t>
            </a:r>
            <a:r>
              <a:rPr lang="en-CA" dirty="0" smtClean="0"/>
              <a:t>adds </a:t>
            </a:r>
            <a:r>
              <a:rPr lang="en-CA" dirty="0" smtClean="0"/>
              <a:t>more to the game</a:t>
            </a:r>
          </a:p>
          <a:p>
            <a:r>
              <a:rPr lang="en-CA" dirty="0" smtClean="0"/>
              <a:t>Having a sound track for the game makes it more enjoyable</a:t>
            </a:r>
            <a:endParaRPr lang="en-CA" dirty="0" smtClean="0"/>
          </a:p>
          <a:p>
            <a:pPr marL="109728" indent="0">
              <a:buNone/>
            </a:pPr>
            <a:r>
              <a:rPr lang="en-CA" dirty="0" smtClean="0">
                <a:sym typeface="Wingdings" panose="05000000000000000000" pitchFamily="2" charset="2"/>
              </a:rPr>
              <a:t> </a:t>
            </a:r>
            <a:endParaRPr lang="en-CA" dirty="0" smtClean="0">
              <a:sym typeface="Wingdings" panose="05000000000000000000" pitchFamily="2" charset="2"/>
            </a:endParaRP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Lessons Learned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07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dirty="0" smtClean="0"/>
              <a:t>Some things that I would have loved to have for this game are:</a:t>
            </a:r>
          </a:p>
          <a:p>
            <a:r>
              <a:rPr lang="en-CA" dirty="0" smtClean="0"/>
              <a:t>More sound effects</a:t>
            </a:r>
          </a:p>
          <a:p>
            <a:r>
              <a:rPr lang="en-CA" dirty="0" smtClean="0"/>
              <a:t>More player weapons</a:t>
            </a:r>
            <a:endParaRPr lang="en-CA" dirty="0" smtClean="0"/>
          </a:p>
          <a:p>
            <a:r>
              <a:rPr lang="en-CA" dirty="0" smtClean="0"/>
              <a:t>More items </a:t>
            </a:r>
          </a:p>
          <a:p>
            <a:r>
              <a:rPr lang="en-CA" dirty="0" smtClean="0"/>
              <a:t>Better effects</a:t>
            </a:r>
          </a:p>
          <a:p>
            <a:r>
              <a:rPr lang="en-CA" dirty="0" smtClean="0"/>
              <a:t>More</a:t>
            </a:r>
            <a:r>
              <a:rPr lang="en-CA" dirty="0" smtClean="0"/>
              <a:t> </a:t>
            </a:r>
            <a:r>
              <a:rPr lang="en-CA" dirty="0" smtClean="0"/>
              <a:t>enemies/obstacles</a:t>
            </a:r>
          </a:p>
          <a:p>
            <a:r>
              <a:rPr lang="en-CA" dirty="0" smtClean="0"/>
              <a:t>Multiplayer</a:t>
            </a:r>
            <a:endParaRPr lang="en-CA" dirty="0" smtClean="0"/>
          </a:p>
          <a:p>
            <a:r>
              <a:rPr lang="en-CA" dirty="0" smtClean="0"/>
              <a:t>Non automatic shooting</a:t>
            </a:r>
            <a:endParaRPr lang="en-CA" dirty="0" smtClean="0"/>
          </a:p>
          <a:p>
            <a:r>
              <a:rPr lang="en-CA" dirty="0" smtClean="0"/>
              <a:t>More detailed instructions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Possibilities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3171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</TotalTime>
  <Words>320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Sky Birds 2 By: Selina Daley</vt:lpstr>
      <vt:lpstr>Overview</vt:lpstr>
      <vt:lpstr>Overview Continued</vt:lpstr>
      <vt:lpstr>Planning</vt:lpstr>
      <vt:lpstr>Instructions</vt:lpstr>
      <vt:lpstr>Instructions - Character Controls</vt:lpstr>
      <vt:lpstr>Lessons Learned</vt:lpstr>
      <vt:lpstr>Future Possibilities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Mayham</dc:title>
  <dc:creator>Selina</dc:creator>
  <cp:lastModifiedBy>Selina</cp:lastModifiedBy>
  <cp:revision>19</cp:revision>
  <dcterms:created xsi:type="dcterms:W3CDTF">2015-12-19T04:32:40Z</dcterms:created>
  <dcterms:modified xsi:type="dcterms:W3CDTF">2016-04-18T20:11:48Z</dcterms:modified>
</cp:coreProperties>
</file>