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75" r:id="rId3"/>
    <p:sldId id="282" r:id="rId4"/>
    <p:sldId id="280" r:id="rId5"/>
    <p:sldId id="281" r:id="rId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66FF33"/>
    <a:srgbClr val="CCFF33"/>
    <a:srgbClr val="FFCC00"/>
    <a:srgbClr val="FF9933"/>
    <a:srgbClr val="FF6600"/>
    <a:srgbClr val="FF0000"/>
    <a:srgbClr val="C3574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0916" autoAdjust="0"/>
  </p:normalViewPr>
  <p:slideViewPr>
    <p:cSldViewPr>
      <p:cViewPr varScale="1">
        <p:scale>
          <a:sx n="57" d="100"/>
          <a:sy n="57" d="100"/>
        </p:scale>
        <p:origin x="944" y="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FB28D-3FA7-4A29-96D6-F27756F9E569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F21FE-FD25-4C47-AA45-2276B466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6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21FE-FD25-4C47-AA45-2276B466B27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1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F21FE-FD25-4C47-AA45-2276B466B2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38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PPT_Logo_INF.png"/>
          <p:cNvPicPr>
            <a:picLocks noChangeAspect="1"/>
          </p:cNvPicPr>
          <p:nvPr userDrawn="1"/>
        </p:nvPicPr>
        <p:blipFill rotWithShape="1">
          <a:blip r:embed="rId2" cstate="print"/>
          <a:srcRect r="27689"/>
          <a:stretch/>
        </p:blipFill>
        <p:spPr>
          <a:xfrm>
            <a:off x="7684460" y="209439"/>
            <a:ext cx="1249485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46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44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72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92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77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1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6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8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C6F-49CF-4220-89EC-060A50F960E7}" type="datetimeFigureOut">
              <a:rPr lang="de-DE" smtClean="0"/>
              <a:t>15.06.2018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4CD7-F06D-4FDA-8CE6-6368E73B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90050" y="228866"/>
            <a:ext cx="8602430" cy="612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0050" y="913284"/>
            <a:ext cx="8602430" cy="419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84168" y="5305772"/>
            <a:ext cx="2133600" cy="27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E80EFC6F-49CF-4220-89EC-060A50F960E7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5296960"/>
            <a:ext cx="576064" cy="288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71784CD7-F06D-4FDA-8CE6-6368E73B102D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7" y="5210850"/>
            <a:ext cx="2265726" cy="3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7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084168" y="5305772"/>
            <a:ext cx="2133600" cy="27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E80EFC6F-49CF-4220-89EC-060A50F960E7}" type="datetimeFigureOut">
              <a:rPr lang="de-DE" smtClean="0"/>
              <a:pPr/>
              <a:t>15.06.2018</a:t>
            </a:fld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5296960"/>
            <a:ext cx="576064" cy="288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71784CD7-F06D-4FDA-8CE6-6368E73B102D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F61823-7849-41F0-B14B-746E3606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74671"/>
            <a:ext cx="3803954" cy="2862976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620553C-D924-4381-B2D8-64315CB0EF49}"/>
              </a:ext>
            </a:extLst>
          </p:cNvPr>
          <p:cNvSpPr/>
          <p:nvPr/>
        </p:nvSpPr>
        <p:spPr>
          <a:xfrm>
            <a:off x="4067944" y="1273324"/>
            <a:ext cx="3913910" cy="3913911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EFCC57-325D-4176-A865-CFFDD6F31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7" y="2590540"/>
            <a:ext cx="3002677" cy="975870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3715A45B-47B2-4E93-88A0-6754E265D3B4}"/>
              </a:ext>
            </a:extLst>
          </p:cNvPr>
          <p:cNvSpPr txBox="1">
            <a:spLocks/>
          </p:cNvSpPr>
          <p:nvPr/>
        </p:nvSpPr>
        <p:spPr>
          <a:xfrm>
            <a:off x="4421038" y="1735641"/>
            <a:ext cx="3033534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cap="all" dirty="0">
                <a:latin typeface="Bauhaus 93" panose="04030905020B02020C02" pitchFamily="82" charset="0"/>
                <a:cs typeface="Aharoni" panose="02010803020104030203" pitchFamily="2" charset="-79"/>
              </a:rPr>
              <a:t>Fridge</a:t>
            </a:r>
            <a:endParaRPr lang="de-DE" sz="4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67A90AF8-01BC-4803-9F09-D521D7ECE35C}"/>
              </a:ext>
            </a:extLst>
          </p:cNvPr>
          <p:cNvSpPr txBox="1">
            <a:spLocks/>
          </p:cNvSpPr>
          <p:nvPr/>
        </p:nvSpPr>
        <p:spPr>
          <a:xfrm>
            <a:off x="7273471" y="2755829"/>
            <a:ext cx="708383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cap="all" dirty="0">
                <a:latin typeface="Bauhaus 93" panose="04030905020B02020C02" pitchFamily="82" charset="0"/>
                <a:cs typeface="Aharoni" panose="02010803020104030203" pitchFamily="2" charset="-79"/>
              </a:rPr>
              <a:t>-</a:t>
            </a:r>
            <a:endParaRPr lang="de-DE" sz="4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7827000D-9FF6-44F8-8B8E-7B3AC2857AAB}"/>
              </a:ext>
            </a:extLst>
          </p:cNvPr>
          <p:cNvSpPr txBox="1">
            <a:spLocks/>
          </p:cNvSpPr>
          <p:nvPr/>
        </p:nvSpPr>
        <p:spPr>
          <a:xfrm>
            <a:off x="4508132" y="3626050"/>
            <a:ext cx="3033534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cap="all" dirty="0">
                <a:latin typeface="Bauhaus 93" panose="04030905020B02020C02" pitchFamily="82" charset="0"/>
                <a:cs typeface="Aharoni" panose="02010803020104030203" pitchFamily="2" charset="-79"/>
              </a:rPr>
              <a:t>fitting</a:t>
            </a:r>
            <a:endParaRPr lang="de-DE" sz="4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C164408E-160E-46CB-BD10-92A8933985E1}"/>
              </a:ext>
            </a:extLst>
          </p:cNvPr>
          <p:cNvSpPr txBox="1">
            <a:spLocks/>
          </p:cNvSpPr>
          <p:nvPr/>
        </p:nvSpPr>
        <p:spPr>
          <a:xfrm>
            <a:off x="234554" y="653822"/>
            <a:ext cx="6048673" cy="14278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3500" cap="all" dirty="0" err="1">
                <a:latin typeface="Bauhaus 93" panose="04030905020B02020C02" pitchFamily="82" charset="0"/>
                <a:cs typeface="Aharoni" panose="02010803020104030203" pitchFamily="2" charset="-79"/>
              </a:rPr>
              <a:t>Iot</a:t>
            </a:r>
            <a:r>
              <a:rPr lang="en-GB" sz="3500" cap="all" dirty="0">
                <a:latin typeface="Bauhaus 93" panose="04030905020B02020C02" pitchFamily="82" charset="0"/>
                <a:cs typeface="Aharoni" panose="02010803020104030203" pitchFamily="2" charset="-79"/>
              </a:rPr>
              <a:t> </a:t>
            </a:r>
            <a:r>
              <a:rPr lang="en-GB" sz="3500" cap="all" dirty="0" err="1">
                <a:latin typeface="Bauhaus 93" panose="04030905020B02020C02" pitchFamily="82" charset="0"/>
                <a:cs typeface="Aharoni" panose="02010803020104030203" pitchFamily="2" charset="-79"/>
              </a:rPr>
              <a:t>Anwendungsprojekt</a:t>
            </a:r>
            <a:endParaRPr lang="en-GB" sz="35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  <a:p>
            <a:r>
              <a:rPr lang="en-GB" sz="3500" cap="all" dirty="0">
                <a:latin typeface="Bauhaus 93" panose="04030905020B02020C02" pitchFamily="82" charset="0"/>
                <a:cs typeface="Aharoni" panose="02010803020104030203" pitchFamily="2" charset="-79"/>
              </a:rPr>
              <a:t>@ HHZ Living Lab </a:t>
            </a:r>
          </a:p>
          <a:p>
            <a:endParaRPr lang="de-DE" sz="35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BFECC0-1CEF-4A1A-88C5-7555E259CB53}"/>
              </a:ext>
            </a:extLst>
          </p:cNvPr>
          <p:cNvSpPr txBox="1"/>
          <p:nvPr/>
        </p:nvSpPr>
        <p:spPr>
          <a:xfrm>
            <a:off x="7164288" y="779986"/>
            <a:ext cx="19797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Wahlfach </a:t>
            </a:r>
            <a:r>
              <a:rPr lang="de-DE" sz="1050" dirty="0" err="1">
                <a:latin typeface="Calibri Light" panose="020F0302020204030204" pitchFamily="34" charset="0"/>
                <a:cs typeface="Arial" panose="020B0604020202020204" pitchFamily="34" charset="0"/>
              </a:rPr>
              <a:t>IoT</a:t>
            </a:r>
            <a:b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</a:br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Prof. Dr.-Ing Christian Decker</a:t>
            </a:r>
          </a:p>
          <a:p>
            <a:pPr marL="0" lvl="1" algn="r"/>
            <a:r>
              <a:rPr lang="de-DE" sz="1050" dirty="0" err="1">
                <a:latin typeface="Calibri Light" panose="020F0302020204030204" pitchFamily="34" charset="0"/>
                <a:cs typeface="Arial" panose="020B0604020202020204" pitchFamily="34" charset="0"/>
              </a:rPr>
              <a:t>SoSe</a:t>
            </a:r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 2018</a:t>
            </a:r>
            <a:endParaRPr lang="de-DE" sz="1050" dirty="0">
              <a:latin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77B715-3C88-4A3C-9737-B59AF187AC28}"/>
              </a:ext>
            </a:extLst>
          </p:cNvPr>
          <p:cNvSpPr txBox="1"/>
          <p:nvPr/>
        </p:nvSpPr>
        <p:spPr>
          <a:xfrm>
            <a:off x="2740868" y="5311893"/>
            <a:ext cx="421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Alisa Bunte, Caroline Pohl, Georgios </a:t>
            </a:r>
            <a:r>
              <a:rPr lang="de-DE" sz="1050" dirty="0" err="1">
                <a:latin typeface="Calibri Light" panose="020F0302020204030204" pitchFamily="34" charset="0"/>
                <a:cs typeface="Arial" panose="020B0604020202020204" pitchFamily="34" charset="0"/>
              </a:rPr>
              <a:t>Kaza</a:t>
            </a:r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, Rabia Karatas, Selina Klingler</a:t>
            </a:r>
            <a:endParaRPr lang="de-DE" sz="105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3FBCA7AA-41FC-4526-9D4D-7E0072A8AF1B}"/>
              </a:ext>
            </a:extLst>
          </p:cNvPr>
          <p:cNvSpPr/>
          <p:nvPr/>
        </p:nvSpPr>
        <p:spPr>
          <a:xfrm>
            <a:off x="7653595" y="31363"/>
            <a:ext cx="1445504" cy="125273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8774B5"/>
              </a:clrFrom>
              <a:clrTo>
                <a:srgbClr val="8774B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7" b="5539"/>
          <a:stretch/>
        </p:blipFill>
        <p:spPr>
          <a:xfrm>
            <a:off x="611560" y="121196"/>
            <a:ext cx="4415220" cy="489737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3991045" y="2631390"/>
            <a:ext cx="1800200" cy="24482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903735" y="2353444"/>
            <a:ext cx="648072" cy="1440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flipH="1">
            <a:off x="4968044" y="121196"/>
            <a:ext cx="180020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171541" y="2626841"/>
            <a:ext cx="1920983" cy="1920983"/>
            <a:chOff x="1062127" y="1903290"/>
            <a:chExt cx="1920983" cy="1920983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7" y="1903290"/>
              <a:ext cx="1920983" cy="1920983"/>
            </a:xfrm>
            <a:prstGeom prst="rect">
              <a:avLst/>
            </a:prstGeom>
          </p:spPr>
        </p:pic>
        <p:sp>
          <p:nvSpPr>
            <p:cNvPr id="2" name="Textfeld 1"/>
            <p:cNvSpPr txBox="1"/>
            <p:nvPr/>
          </p:nvSpPr>
          <p:spPr>
            <a:xfrm>
              <a:off x="1357156" y="3387978"/>
              <a:ext cx="69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>
                      <a:lumMod val="65000"/>
                    </a:schemeClr>
                  </a:solidFill>
                  <a:latin typeface="Calibri Light" panose="020F0302020204030204" pitchFamily="34" charset="0"/>
                </a:rPr>
                <a:t>Zu teuer</a:t>
              </a:r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7AFF6589-1DB3-4FCB-BADA-02ADD6AF0850}"/>
              </a:ext>
            </a:extLst>
          </p:cNvPr>
          <p:cNvSpPr/>
          <p:nvPr/>
        </p:nvSpPr>
        <p:spPr>
          <a:xfrm>
            <a:off x="3782267" y="1376702"/>
            <a:ext cx="1539542" cy="20322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6FAC66B6-1B96-4ADD-B3E4-121736578B4F}"/>
              </a:ext>
            </a:extLst>
          </p:cNvPr>
          <p:cNvSpPr txBox="1">
            <a:spLocks/>
          </p:cNvSpPr>
          <p:nvPr/>
        </p:nvSpPr>
        <p:spPr>
          <a:xfrm>
            <a:off x="466570" y="67566"/>
            <a:ext cx="6553702" cy="7075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3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Task</a:t>
            </a:r>
            <a:endParaRPr lang="de-DE" sz="3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F50BB92-D7B1-4248-BA3B-6EAFB64172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18" y="476322"/>
            <a:ext cx="1037568" cy="337210"/>
          </a:xfrm>
          <a:prstGeom prst="rect">
            <a:avLst/>
          </a:prstGeom>
        </p:spPr>
      </p:pic>
      <p:sp>
        <p:nvSpPr>
          <p:cNvPr id="17" name="Titel 2">
            <a:extLst>
              <a:ext uri="{FF2B5EF4-FFF2-40B4-BE49-F238E27FC236}">
                <a16:creationId xmlns:a16="http://schemas.microsoft.com/office/drawing/2014/main" id="{64F90E8C-8765-4559-9AF9-C580C948FE78}"/>
              </a:ext>
            </a:extLst>
          </p:cNvPr>
          <p:cNvSpPr txBox="1">
            <a:spLocks/>
          </p:cNvSpPr>
          <p:nvPr/>
        </p:nvSpPr>
        <p:spPr>
          <a:xfrm>
            <a:off x="7364201" y="149653"/>
            <a:ext cx="2019063" cy="3315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800" cap="all" dirty="0">
                <a:latin typeface="Bauhaus 93" panose="04030905020B02020C02" pitchFamily="82" charset="0"/>
                <a:cs typeface="Aharoni" panose="02010803020104030203" pitchFamily="2" charset="-79"/>
              </a:rPr>
              <a:t>Fridge</a:t>
            </a:r>
            <a:endParaRPr lang="de-DE" sz="18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DF86B5CC-549C-4B1F-8B22-ABA8AB105401}"/>
              </a:ext>
            </a:extLst>
          </p:cNvPr>
          <p:cNvSpPr txBox="1">
            <a:spLocks/>
          </p:cNvSpPr>
          <p:nvPr/>
        </p:nvSpPr>
        <p:spPr>
          <a:xfrm>
            <a:off x="7766559" y="769268"/>
            <a:ext cx="1260486" cy="3315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800" cap="all" dirty="0">
                <a:latin typeface="Bauhaus 93" panose="04030905020B02020C02" pitchFamily="82" charset="0"/>
                <a:cs typeface="Aharoni" panose="02010803020104030203" pitchFamily="2" charset="-79"/>
              </a:rPr>
              <a:t>fitting</a:t>
            </a:r>
            <a:endParaRPr lang="de-DE" sz="18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12038A5D-CA47-4FF2-AE69-CB2BE6E36B23}"/>
              </a:ext>
            </a:extLst>
          </p:cNvPr>
          <p:cNvSpPr txBox="1">
            <a:spLocks/>
          </p:cNvSpPr>
          <p:nvPr/>
        </p:nvSpPr>
        <p:spPr>
          <a:xfrm>
            <a:off x="8616145" y="357936"/>
            <a:ext cx="708383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000" cap="all" dirty="0">
                <a:latin typeface="Bauhaus 93" panose="04030905020B02020C02" pitchFamily="82" charset="0"/>
                <a:cs typeface="Aharoni" panose="02010803020104030203" pitchFamily="2" charset="-79"/>
              </a:rPr>
              <a:t>-</a:t>
            </a:r>
            <a:endParaRPr lang="de-DE" sz="3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8774B5"/>
              </a:clrFrom>
              <a:clrTo>
                <a:srgbClr val="8774B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5" r="9503"/>
          <a:stretch/>
        </p:blipFill>
        <p:spPr>
          <a:xfrm>
            <a:off x="4161625" y="1376702"/>
            <a:ext cx="2171967" cy="4153644"/>
          </a:xfrm>
          <a:prstGeom prst="rect">
            <a:avLst/>
          </a:prstGeom>
        </p:spPr>
      </p:pic>
      <p:sp>
        <p:nvSpPr>
          <p:cNvPr id="21" name="Titel 2">
            <a:extLst>
              <a:ext uri="{FF2B5EF4-FFF2-40B4-BE49-F238E27FC236}">
                <a16:creationId xmlns:a16="http://schemas.microsoft.com/office/drawing/2014/main" id="{A9511E22-F47C-471D-8E84-E9757BF705FC}"/>
              </a:ext>
            </a:extLst>
          </p:cNvPr>
          <p:cNvSpPr txBox="1">
            <a:spLocks/>
          </p:cNvSpPr>
          <p:nvPr/>
        </p:nvSpPr>
        <p:spPr>
          <a:xfrm>
            <a:off x="1367791" y="1624546"/>
            <a:ext cx="1912056" cy="4352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2000" cap="all" dirty="0">
                <a:solidFill>
                  <a:srgbClr val="31749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Smart Fridge</a:t>
            </a:r>
            <a:endParaRPr lang="de-DE" sz="2000" cap="all" dirty="0">
              <a:solidFill>
                <a:srgbClr val="31749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CF49BE3-1586-4CF3-BCB7-644635AACA4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8774B5"/>
              </a:clrFrom>
              <a:clrTo>
                <a:srgbClr val="8774B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6" t="23292" r="17186" b="33368"/>
          <a:stretch/>
        </p:blipFill>
        <p:spPr>
          <a:xfrm>
            <a:off x="2362612" y="2304043"/>
            <a:ext cx="551178" cy="918630"/>
          </a:xfrm>
          <a:prstGeom prst="rect">
            <a:avLst/>
          </a:prstGeom>
          <a:ln w="31750" cap="rnd">
            <a:solidFill>
              <a:srgbClr val="2E728F"/>
            </a:solidFill>
          </a:ln>
        </p:spPr>
      </p:pic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9DBE0EE3-419F-45C3-8369-AFDDC94E4F71}"/>
              </a:ext>
            </a:extLst>
          </p:cNvPr>
          <p:cNvSpPr txBox="1">
            <a:spLocks/>
          </p:cNvSpPr>
          <p:nvPr/>
        </p:nvSpPr>
        <p:spPr>
          <a:xfrm>
            <a:off x="8316416" y="5296960"/>
            <a:ext cx="576064" cy="288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784CD7-F06D-4FDA-8CE6-6368E73B102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3441549E-EFB2-41BD-BDD1-F0CEC0BB0DB1}"/>
              </a:ext>
            </a:extLst>
          </p:cNvPr>
          <p:cNvSpPr txBox="1">
            <a:spLocks/>
          </p:cNvSpPr>
          <p:nvPr/>
        </p:nvSpPr>
        <p:spPr>
          <a:xfrm>
            <a:off x="6084168" y="5305772"/>
            <a:ext cx="2133600" cy="27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0EFC6F-49CF-4220-89EC-060A50F960E7}" type="datetimeFigureOut">
              <a:rPr lang="de-DE" smtClean="0"/>
              <a:pPr/>
              <a:t>15.06.2018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3FBCA7AA-41FC-4526-9D4D-7E0072A8AF1B}"/>
              </a:ext>
            </a:extLst>
          </p:cNvPr>
          <p:cNvSpPr/>
          <p:nvPr/>
        </p:nvSpPr>
        <p:spPr>
          <a:xfrm>
            <a:off x="7653595" y="31363"/>
            <a:ext cx="1445504" cy="125273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flipH="1">
            <a:off x="4968044" y="121196"/>
            <a:ext cx="180020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6FAC66B6-1B96-4ADD-B3E4-121736578B4F}"/>
              </a:ext>
            </a:extLst>
          </p:cNvPr>
          <p:cNvSpPr txBox="1">
            <a:spLocks/>
          </p:cNvSpPr>
          <p:nvPr/>
        </p:nvSpPr>
        <p:spPr>
          <a:xfrm>
            <a:off x="466570" y="67566"/>
            <a:ext cx="6553702" cy="7075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3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Hackathon</a:t>
            </a:r>
            <a:endParaRPr lang="de-DE" sz="3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F50BB92-D7B1-4248-BA3B-6EAFB6417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18" y="476322"/>
            <a:ext cx="1037568" cy="337210"/>
          </a:xfrm>
          <a:prstGeom prst="rect">
            <a:avLst/>
          </a:prstGeom>
        </p:spPr>
      </p:pic>
      <p:sp>
        <p:nvSpPr>
          <p:cNvPr id="17" name="Titel 2">
            <a:extLst>
              <a:ext uri="{FF2B5EF4-FFF2-40B4-BE49-F238E27FC236}">
                <a16:creationId xmlns:a16="http://schemas.microsoft.com/office/drawing/2014/main" id="{64F90E8C-8765-4559-9AF9-C580C948FE78}"/>
              </a:ext>
            </a:extLst>
          </p:cNvPr>
          <p:cNvSpPr txBox="1">
            <a:spLocks/>
          </p:cNvSpPr>
          <p:nvPr/>
        </p:nvSpPr>
        <p:spPr>
          <a:xfrm>
            <a:off x="7364201" y="149653"/>
            <a:ext cx="2019063" cy="3315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800" cap="all" dirty="0">
                <a:latin typeface="Bauhaus 93" panose="04030905020B02020C02" pitchFamily="82" charset="0"/>
                <a:cs typeface="Aharoni" panose="02010803020104030203" pitchFamily="2" charset="-79"/>
              </a:rPr>
              <a:t>Fridge</a:t>
            </a:r>
            <a:endParaRPr lang="de-DE" sz="18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DF86B5CC-549C-4B1F-8B22-ABA8AB105401}"/>
              </a:ext>
            </a:extLst>
          </p:cNvPr>
          <p:cNvSpPr txBox="1">
            <a:spLocks/>
          </p:cNvSpPr>
          <p:nvPr/>
        </p:nvSpPr>
        <p:spPr>
          <a:xfrm>
            <a:off x="7766559" y="769268"/>
            <a:ext cx="1260486" cy="3315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800" cap="all" dirty="0">
                <a:latin typeface="Bauhaus 93" panose="04030905020B02020C02" pitchFamily="82" charset="0"/>
                <a:cs typeface="Aharoni" panose="02010803020104030203" pitchFamily="2" charset="-79"/>
              </a:rPr>
              <a:t>fitting</a:t>
            </a:r>
            <a:endParaRPr lang="de-DE" sz="18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12038A5D-CA47-4FF2-AE69-CB2BE6E36B23}"/>
              </a:ext>
            </a:extLst>
          </p:cNvPr>
          <p:cNvSpPr txBox="1">
            <a:spLocks/>
          </p:cNvSpPr>
          <p:nvPr/>
        </p:nvSpPr>
        <p:spPr>
          <a:xfrm>
            <a:off x="8616145" y="357936"/>
            <a:ext cx="708383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000" cap="all" dirty="0">
                <a:latin typeface="Bauhaus 93" panose="04030905020B02020C02" pitchFamily="82" charset="0"/>
                <a:cs typeface="Aharoni" panose="02010803020104030203" pitchFamily="2" charset="-79"/>
              </a:rPr>
              <a:t>-</a:t>
            </a:r>
            <a:endParaRPr lang="de-DE" sz="3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9DBE0EE3-419F-45C3-8369-AFDDC94E4F71}"/>
              </a:ext>
            </a:extLst>
          </p:cNvPr>
          <p:cNvSpPr txBox="1">
            <a:spLocks/>
          </p:cNvSpPr>
          <p:nvPr/>
        </p:nvSpPr>
        <p:spPr>
          <a:xfrm>
            <a:off x="8316416" y="5296960"/>
            <a:ext cx="576064" cy="288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784CD7-F06D-4FDA-8CE6-6368E73B102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3441549E-EFB2-41BD-BDD1-F0CEC0BB0DB1}"/>
              </a:ext>
            </a:extLst>
          </p:cNvPr>
          <p:cNvSpPr txBox="1">
            <a:spLocks/>
          </p:cNvSpPr>
          <p:nvPr/>
        </p:nvSpPr>
        <p:spPr>
          <a:xfrm>
            <a:off x="6084168" y="5305772"/>
            <a:ext cx="2133600" cy="27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0EFC6F-49CF-4220-89EC-060A50F960E7}" type="datetimeFigureOut">
              <a:rPr lang="de-DE" smtClean="0"/>
              <a:pPr/>
              <a:t>15.06.2018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14EDA2B-23B3-4C7A-AFF5-9E7EDA575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" y="755565"/>
            <a:ext cx="2656571" cy="3542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A2090B-D6A0-44C2-957A-BFD536014E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r="13221" b="11360"/>
          <a:stretch/>
        </p:blipFill>
        <p:spPr>
          <a:xfrm rot="5400000">
            <a:off x="2502822" y="851111"/>
            <a:ext cx="4483115" cy="379930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E22195A-6A5A-4637-A111-7F463F5C7F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0161" y="2481543"/>
            <a:ext cx="4173250" cy="235442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2C13901-B7CE-427F-AC36-8AE51AF35A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002" y="790746"/>
            <a:ext cx="4210903" cy="315817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A512ECA-1E1A-4A4B-B9C0-C7A420DF4E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5" y="2207804"/>
            <a:ext cx="4368095" cy="32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FD9CB46E-FA01-45DD-AF6A-3B5F2CF55DF5}"/>
              </a:ext>
            </a:extLst>
          </p:cNvPr>
          <p:cNvSpPr/>
          <p:nvPr/>
        </p:nvSpPr>
        <p:spPr>
          <a:xfrm>
            <a:off x="7653595" y="31363"/>
            <a:ext cx="1445504" cy="125273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34B924-C28C-4252-AC75-40257CFAA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18" y="476322"/>
            <a:ext cx="1037568" cy="337210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6C6DA561-47A7-4520-BAA3-4C26B46F4BE3}"/>
              </a:ext>
            </a:extLst>
          </p:cNvPr>
          <p:cNvSpPr txBox="1">
            <a:spLocks/>
          </p:cNvSpPr>
          <p:nvPr/>
        </p:nvSpPr>
        <p:spPr>
          <a:xfrm>
            <a:off x="7364201" y="149653"/>
            <a:ext cx="2019063" cy="3315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800" cap="all" dirty="0">
                <a:latin typeface="Bauhaus 93" panose="04030905020B02020C02" pitchFamily="82" charset="0"/>
                <a:cs typeface="Aharoni" panose="02010803020104030203" pitchFamily="2" charset="-79"/>
              </a:rPr>
              <a:t>Fridge</a:t>
            </a:r>
            <a:endParaRPr lang="de-DE" sz="18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AEE142D0-AC42-4FAD-997E-D23361853C1D}"/>
              </a:ext>
            </a:extLst>
          </p:cNvPr>
          <p:cNvSpPr txBox="1">
            <a:spLocks/>
          </p:cNvSpPr>
          <p:nvPr/>
        </p:nvSpPr>
        <p:spPr>
          <a:xfrm>
            <a:off x="7766559" y="769268"/>
            <a:ext cx="1260486" cy="3315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800" cap="all" dirty="0">
                <a:latin typeface="Bauhaus 93" panose="04030905020B02020C02" pitchFamily="82" charset="0"/>
                <a:cs typeface="Aharoni" panose="02010803020104030203" pitchFamily="2" charset="-79"/>
              </a:rPr>
              <a:t>fitting</a:t>
            </a:r>
            <a:endParaRPr lang="de-DE" sz="18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72157223-2E14-4AE8-ADF2-4908E7D90867}"/>
              </a:ext>
            </a:extLst>
          </p:cNvPr>
          <p:cNvSpPr txBox="1">
            <a:spLocks/>
          </p:cNvSpPr>
          <p:nvPr/>
        </p:nvSpPr>
        <p:spPr>
          <a:xfrm>
            <a:off x="8616145" y="357936"/>
            <a:ext cx="708383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000" cap="all" dirty="0">
                <a:latin typeface="Bauhaus 93" panose="04030905020B02020C02" pitchFamily="82" charset="0"/>
                <a:cs typeface="Aharoni" panose="02010803020104030203" pitchFamily="2" charset="-79"/>
              </a:rPr>
              <a:t>-</a:t>
            </a:r>
            <a:endParaRPr lang="de-DE" sz="3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6857F9AE-6740-4479-984E-7652FC0F9FFA}"/>
              </a:ext>
            </a:extLst>
          </p:cNvPr>
          <p:cNvSpPr txBox="1">
            <a:spLocks/>
          </p:cNvSpPr>
          <p:nvPr/>
        </p:nvSpPr>
        <p:spPr>
          <a:xfrm>
            <a:off x="8316416" y="5296960"/>
            <a:ext cx="576064" cy="288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784CD7-F06D-4FDA-8CE6-6368E73B102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DB166A5F-9484-40D9-8DE4-C521CADCDECE}"/>
              </a:ext>
            </a:extLst>
          </p:cNvPr>
          <p:cNvSpPr txBox="1">
            <a:spLocks/>
          </p:cNvSpPr>
          <p:nvPr/>
        </p:nvSpPr>
        <p:spPr>
          <a:xfrm rot="18630495">
            <a:off x="5320171" y="3649144"/>
            <a:ext cx="2432162" cy="3817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registration</a:t>
            </a:r>
            <a:endParaRPr lang="de-DE" sz="2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1" name="Titel 2">
            <a:extLst>
              <a:ext uri="{FF2B5EF4-FFF2-40B4-BE49-F238E27FC236}">
                <a16:creationId xmlns:a16="http://schemas.microsoft.com/office/drawing/2014/main" id="{0A6B5B84-109A-4BA5-9BD1-6C4E7B5655AF}"/>
              </a:ext>
            </a:extLst>
          </p:cNvPr>
          <p:cNvSpPr txBox="1">
            <a:spLocks/>
          </p:cNvSpPr>
          <p:nvPr/>
        </p:nvSpPr>
        <p:spPr>
          <a:xfrm rot="18885616">
            <a:off x="-181234" y="3729530"/>
            <a:ext cx="2432162" cy="3817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identification</a:t>
            </a:r>
            <a:endParaRPr lang="de-DE" sz="2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2" name="Titel 2">
            <a:extLst>
              <a:ext uri="{FF2B5EF4-FFF2-40B4-BE49-F238E27FC236}">
                <a16:creationId xmlns:a16="http://schemas.microsoft.com/office/drawing/2014/main" id="{2525365E-04FC-418E-8115-D287FD8FBE40}"/>
              </a:ext>
            </a:extLst>
          </p:cNvPr>
          <p:cNvSpPr txBox="1">
            <a:spLocks/>
          </p:cNvSpPr>
          <p:nvPr/>
        </p:nvSpPr>
        <p:spPr>
          <a:xfrm rot="18699462">
            <a:off x="4439588" y="3779928"/>
            <a:ext cx="2432162" cy="3817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Fridge position</a:t>
            </a:r>
            <a:endParaRPr lang="de-DE" sz="2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9" name="Titel 2">
            <a:extLst>
              <a:ext uri="{FF2B5EF4-FFF2-40B4-BE49-F238E27FC236}">
                <a16:creationId xmlns:a16="http://schemas.microsoft.com/office/drawing/2014/main" id="{A354D4BA-009C-4B37-96FE-EFD5ED7729C8}"/>
              </a:ext>
            </a:extLst>
          </p:cNvPr>
          <p:cNvSpPr txBox="1">
            <a:spLocks/>
          </p:cNvSpPr>
          <p:nvPr/>
        </p:nvSpPr>
        <p:spPr>
          <a:xfrm rot="18883501">
            <a:off x="1113760" y="3452774"/>
            <a:ext cx="2432162" cy="3407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critical</a:t>
            </a:r>
            <a:endParaRPr lang="de-DE" sz="2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30" name="Titel 2">
            <a:extLst>
              <a:ext uri="{FF2B5EF4-FFF2-40B4-BE49-F238E27FC236}">
                <a16:creationId xmlns:a16="http://schemas.microsoft.com/office/drawing/2014/main" id="{EF1400C0-3963-4ACC-827C-FE958624BF4A}"/>
              </a:ext>
            </a:extLst>
          </p:cNvPr>
          <p:cNvSpPr txBox="1">
            <a:spLocks/>
          </p:cNvSpPr>
          <p:nvPr/>
        </p:nvSpPr>
        <p:spPr>
          <a:xfrm rot="2582976">
            <a:off x="6617927" y="2036999"/>
            <a:ext cx="1165443" cy="4928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endParaRPr lang="de-DE" sz="2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FF56B1C-EBA9-4D6E-9FC9-D405CE4AB969}"/>
              </a:ext>
            </a:extLst>
          </p:cNvPr>
          <p:cNvSpPr/>
          <p:nvPr/>
        </p:nvSpPr>
        <p:spPr>
          <a:xfrm>
            <a:off x="397373" y="2684301"/>
            <a:ext cx="921893" cy="41277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B719C93-E3FB-4595-84A5-4A60C534C7B4}"/>
              </a:ext>
            </a:extLst>
          </p:cNvPr>
          <p:cNvSpPr/>
          <p:nvPr/>
        </p:nvSpPr>
        <p:spPr>
          <a:xfrm>
            <a:off x="1342210" y="2684301"/>
            <a:ext cx="921893" cy="4127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90FE739-D7CA-4072-A7A7-0947F7B2B429}"/>
              </a:ext>
            </a:extLst>
          </p:cNvPr>
          <p:cNvSpPr/>
          <p:nvPr/>
        </p:nvSpPr>
        <p:spPr>
          <a:xfrm>
            <a:off x="2264103" y="2685249"/>
            <a:ext cx="921893" cy="41277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0AFFE16-7B96-4F8F-8964-0A08FA91DF77}"/>
              </a:ext>
            </a:extLst>
          </p:cNvPr>
          <p:cNvSpPr/>
          <p:nvPr/>
        </p:nvSpPr>
        <p:spPr>
          <a:xfrm>
            <a:off x="3191855" y="2684301"/>
            <a:ext cx="921893" cy="412772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0A952F6-3143-459D-BF80-1794A434651A}"/>
              </a:ext>
            </a:extLst>
          </p:cNvPr>
          <p:cNvSpPr/>
          <p:nvPr/>
        </p:nvSpPr>
        <p:spPr>
          <a:xfrm>
            <a:off x="4107889" y="2684301"/>
            <a:ext cx="921893" cy="41277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52E406-F446-4911-B944-1D3EE24CA6FB}"/>
              </a:ext>
            </a:extLst>
          </p:cNvPr>
          <p:cNvSpPr/>
          <p:nvPr/>
        </p:nvSpPr>
        <p:spPr>
          <a:xfrm>
            <a:off x="5024776" y="2690003"/>
            <a:ext cx="921893" cy="412772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9184F4D-61E3-4CFB-8A03-31804FC74E22}"/>
              </a:ext>
            </a:extLst>
          </p:cNvPr>
          <p:cNvSpPr/>
          <p:nvPr/>
        </p:nvSpPr>
        <p:spPr>
          <a:xfrm>
            <a:off x="5952528" y="2684301"/>
            <a:ext cx="921893" cy="41277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64D546C-1B55-4351-806F-033A60AEBD47}"/>
              </a:ext>
            </a:extLst>
          </p:cNvPr>
          <p:cNvSpPr/>
          <p:nvPr/>
        </p:nvSpPr>
        <p:spPr>
          <a:xfrm>
            <a:off x="6889259" y="2685249"/>
            <a:ext cx="921893" cy="412772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06CAFC-09F6-4F17-85A2-63BF19CEE029}"/>
              </a:ext>
            </a:extLst>
          </p:cNvPr>
          <p:cNvSpPr/>
          <p:nvPr/>
        </p:nvSpPr>
        <p:spPr>
          <a:xfrm>
            <a:off x="7784322" y="2689578"/>
            <a:ext cx="921893" cy="412772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el 2">
            <a:extLst>
              <a:ext uri="{FF2B5EF4-FFF2-40B4-BE49-F238E27FC236}">
                <a16:creationId xmlns:a16="http://schemas.microsoft.com/office/drawing/2014/main" id="{672D2C7E-E6F1-42CF-A8D0-3FF6AFFDEFD8}"/>
              </a:ext>
            </a:extLst>
          </p:cNvPr>
          <p:cNvSpPr txBox="1">
            <a:spLocks/>
          </p:cNvSpPr>
          <p:nvPr/>
        </p:nvSpPr>
        <p:spPr>
          <a:xfrm rot="18883501">
            <a:off x="6262643" y="2068308"/>
            <a:ext cx="2432162" cy="3407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total</a:t>
            </a:r>
            <a:endParaRPr lang="de-DE" sz="2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2DCE7D36-99E5-4C59-809A-EDC458858AE7}"/>
              </a:ext>
            </a:extLst>
          </p:cNvPr>
          <p:cNvSpPr txBox="1">
            <a:spLocks/>
          </p:cNvSpPr>
          <p:nvPr/>
        </p:nvSpPr>
        <p:spPr>
          <a:xfrm>
            <a:off x="6084168" y="5305772"/>
            <a:ext cx="2133600" cy="27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0EFC6F-49CF-4220-89EC-060A50F960E7}" type="datetimeFigureOut">
              <a:rPr lang="de-DE" smtClean="0"/>
              <a:pPr/>
              <a:t>15.06.2018</a:t>
            </a:fld>
            <a:endParaRPr lang="de-DE" dirty="0"/>
          </a:p>
        </p:txBody>
      </p:sp>
      <p:sp>
        <p:nvSpPr>
          <p:cNvPr id="26" name="Titel 2">
            <a:extLst>
              <a:ext uri="{FF2B5EF4-FFF2-40B4-BE49-F238E27FC236}">
                <a16:creationId xmlns:a16="http://schemas.microsoft.com/office/drawing/2014/main" id="{6175CC10-8358-44F3-A3A9-82B78CDC3545}"/>
              </a:ext>
            </a:extLst>
          </p:cNvPr>
          <p:cNvSpPr txBox="1">
            <a:spLocks/>
          </p:cNvSpPr>
          <p:nvPr/>
        </p:nvSpPr>
        <p:spPr>
          <a:xfrm>
            <a:off x="466570" y="67566"/>
            <a:ext cx="6553702" cy="7075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3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evaluation</a:t>
            </a:r>
            <a:endParaRPr lang="de-DE" sz="3000" cap="all" dirty="0">
              <a:solidFill>
                <a:schemeClr val="tx1">
                  <a:lumMod val="75000"/>
                  <a:lumOff val="2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1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9" grpId="0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6" grpId="0" animBg="1"/>
      <p:bldP spid="57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084168" y="5305772"/>
            <a:ext cx="2133600" cy="277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E80EFC6F-49CF-4220-89EC-060A50F960E7}" type="datetimeFigureOut">
              <a:rPr lang="de-DE" smtClean="0"/>
              <a:pPr/>
              <a:t>15.06.2018</a:t>
            </a:fld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8316416" y="5296960"/>
            <a:ext cx="576064" cy="288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71784CD7-F06D-4FDA-8CE6-6368E73B102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F61823-7849-41F0-B14B-746E3606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74671"/>
            <a:ext cx="3803954" cy="2862976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620553C-D924-4381-B2D8-64315CB0EF49}"/>
              </a:ext>
            </a:extLst>
          </p:cNvPr>
          <p:cNvSpPr/>
          <p:nvPr/>
        </p:nvSpPr>
        <p:spPr>
          <a:xfrm>
            <a:off x="4067944" y="1273324"/>
            <a:ext cx="3913910" cy="3913911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EFCC57-325D-4176-A865-CFFDD6F31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7" y="2590540"/>
            <a:ext cx="3002677" cy="975870"/>
          </a:xfrm>
          <a:prstGeom prst="rect">
            <a:avLst/>
          </a:prstGeom>
        </p:spPr>
      </p:pic>
      <p:sp>
        <p:nvSpPr>
          <p:cNvPr id="10" name="Titel 2">
            <a:extLst>
              <a:ext uri="{FF2B5EF4-FFF2-40B4-BE49-F238E27FC236}">
                <a16:creationId xmlns:a16="http://schemas.microsoft.com/office/drawing/2014/main" id="{3715A45B-47B2-4E93-88A0-6754E265D3B4}"/>
              </a:ext>
            </a:extLst>
          </p:cNvPr>
          <p:cNvSpPr txBox="1">
            <a:spLocks/>
          </p:cNvSpPr>
          <p:nvPr/>
        </p:nvSpPr>
        <p:spPr>
          <a:xfrm>
            <a:off x="4421038" y="1735641"/>
            <a:ext cx="3033534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cap="all" dirty="0">
                <a:latin typeface="Bauhaus 93" panose="04030905020B02020C02" pitchFamily="82" charset="0"/>
                <a:cs typeface="Aharoni" panose="02010803020104030203" pitchFamily="2" charset="-79"/>
              </a:rPr>
              <a:t>Fridge</a:t>
            </a:r>
            <a:endParaRPr lang="de-DE" sz="4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67A90AF8-01BC-4803-9F09-D521D7ECE35C}"/>
              </a:ext>
            </a:extLst>
          </p:cNvPr>
          <p:cNvSpPr txBox="1">
            <a:spLocks/>
          </p:cNvSpPr>
          <p:nvPr/>
        </p:nvSpPr>
        <p:spPr>
          <a:xfrm>
            <a:off x="7273471" y="2755829"/>
            <a:ext cx="708383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cap="all" dirty="0">
                <a:latin typeface="Bauhaus 93" panose="04030905020B02020C02" pitchFamily="82" charset="0"/>
                <a:cs typeface="Aharoni" panose="02010803020104030203" pitchFamily="2" charset="-79"/>
              </a:rPr>
              <a:t>-</a:t>
            </a:r>
            <a:endParaRPr lang="de-DE" sz="4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7827000D-9FF6-44F8-8B8E-7B3AC2857AAB}"/>
              </a:ext>
            </a:extLst>
          </p:cNvPr>
          <p:cNvSpPr txBox="1">
            <a:spLocks/>
          </p:cNvSpPr>
          <p:nvPr/>
        </p:nvSpPr>
        <p:spPr>
          <a:xfrm>
            <a:off x="4508132" y="3626050"/>
            <a:ext cx="3033534" cy="7952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cap="all" dirty="0">
                <a:latin typeface="Bauhaus 93" panose="04030905020B02020C02" pitchFamily="82" charset="0"/>
                <a:cs typeface="Aharoni" panose="02010803020104030203" pitchFamily="2" charset="-79"/>
              </a:rPr>
              <a:t>fitting</a:t>
            </a:r>
            <a:endParaRPr lang="de-DE" sz="40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C164408E-160E-46CB-BD10-92A8933985E1}"/>
              </a:ext>
            </a:extLst>
          </p:cNvPr>
          <p:cNvSpPr txBox="1">
            <a:spLocks/>
          </p:cNvSpPr>
          <p:nvPr/>
        </p:nvSpPr>
        <p:spPr>
          <a:xfrm>
            <a:off x="1331640" y="1141245"/>
            <a:ext cx="3024335" cy="7139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en-GB" sz="3500" cap="all" dirty="0">
                <a:latin typeface="Bauhaus 93" panose="04030905020B02020C02" pitchFamily="82" charset="0"/>
                <a:cs typeface="Aharoni" panose="02010803020104030203" pitchFamily="2" charset="-79"/>
              </a:rPr>
              <a:t>Thank you!</a:t>
            </a:r>
            <a:endParaRPr lang="de-DE" sz="3500" cap="all" dirty="0"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15C19C-1FA3-4CB3-A40C-BEFA92F8C06B}"/>
              </a:ext>
            </a:extLst>
          </p:cNvPr>
          <p:cNvSpPr txBox="1"/>
          <p:nvPr/>
        </p:nvSpPr>
        <p:spPr>
          <a:xfrm>
            <a:off x="2740868" y="5311893"/>
            <a:ext cx="421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Alisa Bunte, Caroline Pohl, Georgios </a:t>
            </a:r>
            <a:r>
              <a:rPr lang="de-DE" sz="1050" dirty="0" err="1">
                <a:latin typeface="Calibri Light" panose="020F0302020204030204" pitchFamily="34" charset="0"/>
                <a:cs typeface="Arial" panose="020B0604020202020204" pitchFamily="34" charset="0"/>
              </a:rPr>
              <a:t>Kaza</a:t>
            </a:r>
            <a:r>
              <a:rPr lang="de-DE" sz="1050" dirty="0">
                <a:latin typeface="Calibri Light" panose="020F0302020204030204" pitchFamily="34" charset="0"/>
                <a:cs typeface="Arial" panose="020B0604020202020204" pitchFamily="34" charset="0"/>
              </a:rPr>
              <a:t>, Rabia Karatas, Selina Klingler</a:t>
            </a:r>
            <a:endParaRPr lang="de-DE" sz="105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103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Bildschirmpräsentation (16:10)</PresentationFormat>
  <Paragraphs>44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Aharoni</vt:lpstr>
      <vt:lpstr>Arial</vt:lpstr>
      <vt:lpstr>Bauhaus 93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Caroline Pohl</dc:creator>
  <cp:lastModifiedBy>selina.klingler42@gmail.com</cp:lastModifiedBy>
  <cp:revision>108</cp:revision>
  <dcterms:created xsi:type="dcterms:W3CDTF">2018-06-12T12:43:03Z</dcterms:created>
  <dcterms:modified xsi:type="dcterms:W3CDTF">2018-06-15T09:54:28Z</dcterms:modified>
</cp:coreProperties>
</file>