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c22080e4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c22080e4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58e67e8a5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58e67e8a5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58e67e8a5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58e67e8a5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58e67e8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58e67e8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b8707536d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b8707536d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58e67e8a5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58e67e8a5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c280a10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c280a10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58e67e8a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58e67e8a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58e67e8a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58e67e8a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58e67e8a5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58e67e8a5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58e67e8a5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58e67e8a5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文档地址：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CN"/>
              <a:t>https://docs.google.com/presentation/d/1tNkivCZZwa7SYB3_AEfQYI-GtRscceyARsQDcNglQ78/edit?usp=sharing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0588"/>
            <a:ext cx="8839198" cy="394232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/>
          <p:nvPr/>
        </p:nvSpPr>
        <p:spPr>
          <a:xfrm>
            <a:off x="333900" y="3904175"/>
            <a:ext cx="1386900" cy="475200"/>
          </a:xfrm>
          <a:prstGeom prst="rect">
            <a:avLst/>
          </a:prstGeom>
          <a:noFill/>
          <a:ln cap="flat" cmpd="sng" w="19050">
            <a:solidFill>
              <a:srgbClr val="FC29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 rot="-2999269">
            <a:off x="1643717" y="3493320"/>
            <a:ext cx="1310210" cy="14116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>
              <a:alpha val="35030"/>
            </a:srgbClr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4225925" y="3136100"/>
            <a:ext cx="19953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CloseCourse.</a:t>
            </a:r>
            <a:r>
              <a:rPr lang="zh-CN">
                <a:solidFill>
                  <a:srgbClr val="FF0000"/>
                </a:solidFill>
              </a:rPr>
              <a:t>fxml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200"/>
            <a:ext cx="8839198" cy="394232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/>
          <p:nvPr/>
        </p:nvSpPr>
        <p:spPr>
          <a:xfrm>
            <a:off x="7551500" y="3968400"/>
            <a:ext cx="1310100" cy="411000"/>
          </a:xfrm>
          <a:prstGeom prst="rect">
            <a:avLst/>
          </a:prstGeom>
          <a:noFill/>
          <a:ln cap="flat" cmpd="sng" w="19050">
            <a:solidFill>
              <a:srgbClr val="FC29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/>
          <p:nvPr/>
        </p:nvSpPr>
        <p:spPr>
          <a:xfrm rot="-5400000">
            <a:off x="8058800" y="3673000"/>
            <a:ext cx="295500" cy="15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>
              <a:alpha val="35030"/>
            </a:srgbClr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75" y="367825"/>
            <a:ext cx="2628220" cy="197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9306" y="476975"/>
            <a:ext cx="2732843" cy="390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050" y="2754469"/>
            <a:ext cx="2628220" cy="182204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247100" y="1036875"/>
            <a:ext cx="15417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Login.fxml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247100" y="2949250"/>
            <a:ext cx="17190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CourseHome</a:t>
            </a:r>
            <a:r>
              <a:rPr lang="zh-CN">
                <a:solidFill>
                  <a:srgbClr val="FF0000"/>
                </a:solidFill>
              </a:rPr>
              <a:t>.fxml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038400" y="1892475"/>
            <a:ext cx="20238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CourseHistory.</a:t>
            </a:r>
            <a:r>
              <a:rPr lang="zh-CN">
                <a:solidFill>
                  <a:srgbClr val="FF0000"/>
                </a:solidFill>
              </a:rPr>
              <a:t>fxml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2738"/>
            <a:ext cx="8839200" cy="407801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2223850" y="177350"/>
            <a:ext cx="28788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CourseOverview.fxml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400" y="54000"/>
            <a:ext cx="4143600" cy="50363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5141500" y="4096850"/>
            <a:ext cx="38142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Feature 1: Create your own criteria 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(eg. bonus)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Feature 2 :  Save as / Import from a template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8051" y="78400"/>
            <a:ext cx="2775839" cy="39013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921725" y="1862275"/>
            <a:ext cx="1155300" cy="231000"/>
          </a:xfrm>
          <a:prstGeom prst="rect">
            <a:avLst/>
          </a:prstGeom>
          <a:noFill/>
          <a:ln cap="flat" cmpd="sng" w="9525">
            <a:solidFill>
              <a:srgbClr val="FC29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2277700" y="1913575"/>
            <a:ext cx="2863800" cy="12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>
              <a:alpha val="3503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807875" y="1238200"/>
            <a:ext cx="28788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CourseInformation.fxml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5285175" y="367350"/>
            <a:ext cx="28788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ImportTemplate</a:t>
            </a:r>
            <a:r>
              <a:rPr lang="zh-CN">
                <a:solidFill>
                  <a:srgbClr val="FF0000"/>
                </a:solidFill>
              </a:rPr>
              <a:t>.fxml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6234975" y="2715025"/>
            <a:ext cx="14052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view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436575" y="231925"/>
            <a:ext cx="40383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上一页的ok改成view。跳转到这一页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275" y="152400"/>
            <a:ext cx="3817547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1036875" y="1623550"/>
            <a:ext cx="73347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TemplateInformation.fxml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3399" y="1116775"/>
            <a:ext cx="2490426" cy="180538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1122700" y="1116775"/>
            <a:ext cx="36432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</a:t>
            </a:r>
            <a:r>
              <a:rPr lang="zh-CN"/>
              <a:t>tudent Information Management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713425" y="1520400"/>
            <a:ext cx="36432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</a:t>
            </a:r>
            <a:r>
              <a:rPr lang="zh-CN"/>
              <a:t>ourse Criteria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638375" y="3335700"/>
            <a:ext cx="36432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Add G</a:t>
            </a:r>
            <a:r>
              <a:rPr lang="zh-CN"/>
              <a:t>rades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638375" y="2755450"/>
            <a:ext cx="47469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By click an item, you can give students their grade as below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1941300" y="3816825"/>
            <a:ext cx="36432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Save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2488500" y="3625800"/>
            <a:ext cx="41670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Score and percentage and total score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上面显示总分和百分比？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表格里需要有负分项和百分比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525" y="571209"/>
            <a:ext cx="5500525" cy="400106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6063400" y="3332925"/>
            <a:ext cx="30000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Feature 1: </a:t>
            </a:r>
            <a:r>
              <a:rPr lang="zh-CN"/>
              <a:t>Two inputs: Nagetive Grades / Percentage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Feature 2:  Comments and Highlight</a:t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2902450" y="2889600"/>
            <a:ext cx="616500" cy="255000"/>
          </a:xfrm>
          <a:prstGeom prst="rect">
            <a:avLst/>
          </a:prstGeom>
          <a:noFill/>
          <a:ln cap="flat" cmpd="sng" w="9525">
            <a:solidFill>
              <a:srgbClr val="FC29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4379350" y="3416150"/>
            <a:ext cx="860400" cy="290100"/>
          </a:xfrm>
          <a:prstGeom prst="rect">
            <a:avLst/>
          </a:prstGeom>
          <a:noFill/>
          <a:ln cap="flat" cmpd="sng" w="9525">
            <a:solidFill>
              <a:srgbClr val="FC29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 rot="-3000583">
            <a:off x="5252056" y="3053367"/>
            <a:ext cx="1000844" cy="11903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>
              <a:alpha val="3503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1183450" y="147650"/>
            <a:ext cx="17190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Grading</a:t>
            </a:r>
            <a:r>
              <a:rPr lang="zh-CN">
                <a:solidFill>
                  <a:srgbClr val="FF0000"/>
                </a:solidFill>
              </a:rPr>
              <a:t>.fxml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6356550" y="261175"/>
            <a:ext cx="21972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AddComments</a:t>
            </a:r>
            <a:r>
              <a:rPr lang="zh-CN">
                <a:solidFill>
                  <a:srgbClr val="FF0000"/>
                </a:solidFill>
              </a:rPr>
              <a:t>.fxml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/>
        </p:nvSpPr>
        <p:spPr>
          <a:xfrm>
            <a:off x="2542913" y="3463500"/>
            <a:ext cx="36432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By adding student information, you could edit the table directly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910" y="486000"/>
            <a:ext cx="5378174" cy="420764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1183450" y="147650"/>
            <a:ext cx="42876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StudentManagement.fxml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69600"/>
            <a:ext cx="8839198" cy="409570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152400" y="218325"/>
            <a:ext cx="5395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Feature:  Fold certain columns (eg. quiz = quiz1 + quiz2)</a:t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4726100" y="1451225"/>
            <a:ext cx="192600" cy="218400"/>
          </a:xfrm>
          <a:prstGeom prst="rect">
            <a:avLst/>
          </a:prstGeom>
          <a:noFill/>
          <a:ln cap="flat" cmpd="sng" w="19050">
            <a:solidFill>
              <a:srgbClr val="FC29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100"/>
            <a:ext cx="8839201" cy="394128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/>
          <p:nvPr/>
        </p:nvSpPr>
        <p:spPr>
          <a:xfrm>
            <a:off x="4716000" y="1284300"/>
            <a:ext cx="192600" cy="218400"/>
          </a:xfrm>
          <a:prstGeom prst="rect">
            <a:avLst/>
          </a:prstGeom>
          <a:noFill/>
          <a:ln cap="flat" cmpd="sng" w="19050">
            <a:solidFill>
              <a:srgbClr val="FC29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