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75" r:id="rId2"/>
    <p:sldId id="274" r:id="rId3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plainlue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PPT-Gener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PPT-General1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Shape 10" descr="PPT-General4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PPT-General4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PPT-General6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54746" y="890771"/>
            <a:ext cx="8989254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dirty="0"/>
              <a:t>variables related with location: </a:t>
            </a:r>
            <a:r>
              <a:rPr lang="en-US" dirty="0" err="1"/>
              <a:t>neighbourhood</a:t>
            </a:r>
            <a:r>
              <a:rPr lang="en-US" dirty="0"/>
              <a:t> categorical (ex Dupont Circle), longitude, latitude, </a:t>
            </a:r>
            <a:r>
              <a:rPr lang="en-US" dirty="0" err="1"/>
              <a:t>review_scores_location</a:t>
            </a:r>
            <a:endParaRPr lang="en-US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dirty="0" err="1"/>
              <a:t>Neighbourhood</a:t>
            </a:r>
            <a:r>
              <a:rPr lang="en-US" dirty="0"/>
              <a:t> categorical is filled by the host, random description</a:t>
            </a: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dirty="0" err="1"/>
              <a:t>review_scores_location</a:t>
            </a:r>
            <a:r>
              <a:rPr lang="en-US" dirty="0"/>
              <a:t> should be used to represent location</a:t>
            </a:r>
          </a:p>
          <a:p>
            <a:pPr lvl="1" indent="-381000">
              <a:spcBef>
                <a:spcPts val="480"/>
              </a:spcBef>
              <a:buClr>
                <a:srgbClr val="595959"/>
              </a:buClr>
              <a:buSzPts val="24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rgbClr val="595959"/>
                </a:solidFill>
              </a:rPr>
              <a:t>Use KNN to predict </a:t>
            </a:r>
            <a:r>
              <a:rPr lang="en-US" altLang="zh-TW" sz="2400" dirty="0" err="1">
                <a:solidFill>
                  <a:srgbClr val="595959"/>
                </a:solidFill>
              </a:rPr>
              <a:t>review_scores_location</a:t>
            </a:r>
            <a:r>
              <a:rPr lang="en-US" altLang="zh-TW" sz="2400" dirty="0">
                <a:solidFill>
                  <a:srgbClr val="595959"/>
                </a:solidFill>
              </a:rPr>
              <a:t> by longitude and latitude.</a:t>
            </a:r>
            <a:endParaRPr sz="2400" dirty="0"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88490" y="63717"/>
            <a:ext cx="7756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How to decide location factor</a:t>
            </a:r>
            <a:endParaRPr dirty="0"/>
          </a:p>
        </p:txBody>
      </p:sp>
      <p:pic>
        <p:nvPicPr>
          <p:cNvPr id="4" name="Shape 199">
            <a:extLst>
              <a:ext uri="{FF2B5EF4-FFF2-40B4-BE49-F238E27FC236}">
                <a16:creationId xmlns:a16="http://schemas.microsoft.com/office/drawing/2014/main" id="{0463774B-B275-4C63-99F0-CE365021247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90" y="3856370"/>
            <a:ext cx="36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00">
            <a:extLst>
              <a:ext uri="{FF2B5EF4-FFF2-40B4-BE49-F238E27FC236}">
                <a16:creationId xmlns:a16="http://schemas.microsoft.com/office/drawing/2014/main" id="{848517C3-1B9C-4705-BB8C-4190A0A8512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807" y="3856370"/>
            <a:ext cx="3599988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0" y="1861453"/>
            <a:ext cx="8947052" cy="4386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595959"/>
              </a:buClr>
              <a:buFont typeface="Arial"/>
              <a:buChar char="●"/>
            </a:pPr>
            <a:r>
              <a:rPr lang="en-US" altLang="zh-TW" dirty="0"/>
              <a:t>All Airbnb listings in Washington, DC (7788 observations; 95 variables)</a:t>
            </a:r>
          </a:p>
          <a:p>
            <a:pPr lvl="0" indent="-381000">
              <a:buClr>
                <a:srgbClr val="595959"/>
              </a:buClr>
              <a:buFont typeface="Arial"/>
              <a:buChar char="●"/>
            </a:pPr>
            <a:r>
              <a:rPr lang="en-US" altLang="zh-TW" dirty="0"/>
              <a:t>Dropped </a:t>
            </a:r>
            <a:r>
              <a:rPr lang="en-US" altLang="zh-TW" dirty="0" err="1"/>
              <a:t>nonimal</a:t>
            </a:r>
            <a:r>
              <a:rPr lang="en-US" altLang="zh-TW" dirty="0"/>
              <a:t> columns that are irrelevant to pricing model (e.g. </a:t>
            </a:r>
            <a:r>
              <a:rPr lang="en-US" altLang="zh-TW" dirty="0" err="1"/>
              <a:t>listing_url</a:t>
            </a:r>
            <a:r>
              <a:rPr lang="en-US" altLang="zh-TW" dirty="0"/>
              <a:t>, </a:t>
            </a:r>
            <a:r>
              <a:rPr lang="en-US" altLang="zh-TW" dirty="0" err="1"/>
              <a:t>thumbnail_url</a:t>
            </a:r>
            <a:r>
              <a:rPr lang="en-US" altLang="zh-TW" dirty="0"/>
              <a:t>)</a:t>
            </a:r>
          </a:p>
          <a:p>
            <a:pPr lvl="0" indent="-381000">
              <a:buClr>
                <a:srgbClr val="595959"/>
              </a:buClr>
              <a:buFont typeface="Arial"/>
              <a:buChar char="●"/>
            </a:pPr>
            <a:r>
              <a:rPr lang="en-US" altLang="zh-TW" dirty="0"/>
              <a:t>Price is related with objective factors and subjective factors</a:t>
            </a:r>
          </a:p>
          <a:p>
            <a:pPr marL="990600" lvl="1" indent="-381000">
              <a:spcBef>
                <a:spcPts val="480"/>
              </a:spcBef>
              <a:buClr>
                <a:srgbClr val="595959"/>
              </a:buClr>
              <a:buSzPts val="24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rgbClr val="595959"/>
                </a:solidFill>
              </a:rPr>
              <a:t>objective factors: location and size</a:t>
            </a:r>
          </a:p>
          <a:p>
            <a:pPr marL="990600" lvl="1" indent="-381000">
              <a:spcBef>
                <a:spcPts val="480"/>
              </a:spcBef>
              <a:buClr>
                <a:srgbClr val="595959"/>
              </a:buClr>
              <a:buSzPts val="24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rgbClr val="595959"/>
                </a:solidFill>
              </a:rPr>
              <a:t>subjective factors: how is the host</a:t>
            </a:r>
          </a:p>
          <a:p>
            <a:pPr lvl="0" indent="-381000">
              <a:buClr>
                <a:srgbClr val="595959"/>
              </a:buClr>
              <a:buChar char="●"/>
            </a:pPr>
            <a:r>
              <a:rPr lang="en-US" altLang="zh-TW" dirty="0"/>
              <a:t>This model can provide a reasonable price for renters</a:t>
            </a:r>
          </a:p>
          <a:p>
            <a:pPr lvl="0" indent="-381000">
              <a:buClr>
                <a:srgbClr val="595959"/>
              </a:buClr>
              <a:buFont typeface="Arial"/>
              <a:buChar char="●"/>
            </a:pPr>
            <a:r>
              <a:rPr lang="en-US" altLang="zh-TW" dirty="0"/>
              <a:t>Source: </a:t>
            </a:r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http://insideairbnb.com/get-the-data.html</a:t>
            </a:r>
            <a:endParaRPr lang="en-US" altLang="zh-TW"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480"/>
              </a:spcBef>
            </a:pPr>
            <a:r>
              <a:rPr lang="en-US" dirty="0">
                <a:solidFill>
                  <a:srgbClr val="595959"/>
                </a:solidFill>
              </a:rPr>
              <a:t>Variables </a:t>
            </a: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140</Words>
  <Application>Microsoft Office PowerPoint</Application>
  <PresentationFormat>如螢幕大小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Noto Sans Symbols</vt:lpstr>
      <vt:lpstr>Wingdings</vt:lpstr>
      <vt:lpstr>Book Antiqua</vt:lpstr>
      <vt:lpstr>Arial</vt:lpstr>
      <vt:lpstr>GW General</vt:lpstr>
      <vt:lpstr>How to decide location factor</vt:lpstr>
      <vt:lpstr>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Airbnb Pricing Model</dc:title>
  <dc:creator>Chang Wen Chuan</dc:creator>
  <cp:lastModifiedBy>wen chuan chang</cp:lastModifiedBy>
  <cp:revision>12</cp:revision>
  <dcterms:modified xsi:type="dcterms:W3CDTF">2018-08-22T19:45:20Z</dcterms:modified>
</cp:coreProperties>
</file>