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88" r:id="rId2"/>
    <p:sldId id="264" r:id="rId3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69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plainlue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PPT-Gener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PPT-General1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Shape 10" descr="PPT-General4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PPT-General4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PPT-General6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88490" y="341556"/>
            <a:ext cx="7756263" cy="71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Variance and ANOVA test </a:t>
            </a:r>
            <a:br>
              <a:rPr lang="en-US" altLang="zh-TW" dirty="0"/>
            </a:b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-98474" y="1251841"/>
            <a:ext cx="9340947" cy="31704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The variance of the number of passengers increases after 2011 (uber came to NY).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❏"/>
            </a:pPr>
            <a:r>
              <a:rPr lang="en-US" sz="2400" dirty="0">
                <a:solidFill>
                  <a:srgbClr val="595959"/>
                </a:solidFill>
              </a:rPr>
              <a:t>Dose taxi lose their major type of  passengers?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❏"/>
            </a:pPr>
            <a:r>
              <a:rPr lang="en-US" sz="2400" dirty="0">
                <a:solidFill>
                  <a:srgbClr val="595959"/>
                </a:solidFill>
              </a:rPr>
              <a:t>ANOVA show that the change of the number of passengers is significant after 2011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dirty="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5" y="3949721"/>
            <a:ext cx="3999055" cy="27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706610" y="5949444"/>
            <a:ext cx="2724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number of passengers </a:t>
            </a:r>
            <a:endParaRPr b="1" dirty="0"/>
          </a:p>
        </p:txBody>
      </p:sp>
      <p:pic>
        <p:nvPicPr>
          <p:cNvPr id="9" name="Shape 189">
            <a:extLst>
              <a:ext uri="{FF2B5EF4-FFF2-40B4-BE49-F238E27FC236}">
                <a16:creationId xmlns:a16="http://schemas.microsoft.com/office/drawing/2014/main" id="{25609D45-33A4-4827-BAE2-164C8D368A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2525" r="25046"/>
          <a:stretch/>
        </p:blipFill>
        <p:spPr>
          <a:xfrm>
            <a:off x="4367606" y="4422241"/>
            <a:ext cx="4712490" cy="1073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39">
            <a:extLst>
              <a:ext uri="{FF2B5EF4-FFF2-40B4-BE49-F238E27FC236}">
                <a16:creationId xmlns:a16="http://schemas.microsoft.com/office/drawing/2014/main" id="{F18DF9FD-181E-4F73-A7AB-235D955D1DE0}"/>
              </a:ext>
            </a:extLst>
          </p:cNvPr>
          <p:cNvSpPr txBox="1"/>
          <p:nvPr/>
        </p:nvSpPr>
        <p:spPr>
          <a:xfrm>
            <a:off x="4367606" y="3968818"/>
            <a:ext cx="2724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result of ANOVA test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546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8490" y="341556"/>
            <a:ext cx="7756263" cy="71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Descriptive </a:t>
            </a: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50" y="1266400"/>
            <a:ext cx="8268450" cy="3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</Words>
  <Application>Microsoft Office PowerPoint</Application>
  <PresentationFormat>如螢幕大小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Noto Sans Symbols</vt:lpstr>
      <vt:lpstr>Book Antiqua</vt:lpstr>
      <vt:lpstr>Arial</vt:lpstr>
      <vt:lpstr>GW General</vt:lpstr>
      <vt:lpstr>Variance and ANOVA test  </vt:lpstr>
      <vt:lpstr>Descriptive Data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Yellow Cab NYC Project</dc:title>
  <dc:creator>Chang Wen Chuan</dc:creator>
  <cp:lastModifiedBy>wen chuan chang</cp:lastModifiedBy>
  <cp:revision>6</cp:revision>
  <dcterms:modified xsi:type="dcterms:W3CDTF">2018-08-22T19:06:42Z</dcterms:modified>
</cp:coreProperties>
</file>