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58" r:id="rId3"/>
    <p:sldId id="257" r:id="rId4"/>
    <p:sldId id="289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8" r:id="rId23"/>
    <p:sldId id="270" r:id="rId24"/>
    <p:sldId id="265" r:id="rId2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86398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D3323-6C8B-4B25-8987-BA74C5926ABE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ECF66-7FBA-4F23-AB32-C1038E6AF348}">
      <dgm:prSet phldrT="[Text]"/>
      <dgm:spPr/>
      <dgm:t>
        <a:bodyPr/>
        <a:lstStyle/>
        <a:p>
          <a:r>
            <a:rPr lang="en-US" dirty="0"/>
            <a:t>hosts</a:t>
          </a:r>
        </a:p>
      </dgm:t>
    </dgm:pt>
    <dgm:pt modelId="{ED2D0385-28DA-48D8-AE47-F10E4E01723B}" type="parTrans" cxnId="{A60AAAC8-B931-4D39-A063-09DBAA02C817}">
      <dgm:prSet/>
      <dgm:spPr/>
      <dgm:t>
        <a:bodyPr/>
        <a:lstStyle/>
        <a:p>
          <a:endParaRPr lang="en-US"/>
        </a:p>
      </dgm:t>
    </dgm:pt>
    <dgm:pt modelId="{E02E7C36-48D7-44FD-B556-8E1408224B42}" type="sibTrans" cxnId="{A60AAAC8-B931-4D39-A063-09DBAA02C817}">
      <dgm:prSet/>
      <dgm:spPr/>
      <dgm:t>
        <a:bodyPr/>
        <a:lstStyle/>
        <a:p>
          <a:endParaRPr lang="en-US"/>
        </a:p>
      </dgm:t>
    </dgm:pt>
    <dgm:pt modelId="{DDD3A048-11BB-4746-8DD0-EF0BFE092550}">
      <dgm:prSet phldrT="[Text]"/>
      <dgm:spPr/>
      <dgm:t>
        <a:bodyPr/>
        <a:lstStyle/>
        <a:p>
          <a:r>
            <a:rPr lang="en-US" dirty="0"/>
            <a:t>tourists</a:t>
          </a:r>
        </a:p>
      </dgm:t>
    </dgm:pt>
    <dgm:pt modelId="{8F996F4C-23A7-48AF-B58A-F8ECD7EA8F6B}" type="parTrans" cxnId="{32E15AC0-E5BA-4783-889D-7605917B70E9}">
      <dgm:prSet/>
      <dgm:spPr/>
      <dgm:t>
        <a:bodyPr/>
        <a:lstStyle/>
        <a:p>
          <a:endParaRPr lang="en-US"/>
        </a:p>
      </dgm:t>
    </dgm:pt>
    <dgm:pt modelId="{71F6B39B-E54E-463D-979D-28C6CA416AE0}" type="sibTrans" cxnId="{32E15AC0-E5BA-4783-889D-7605917B70E9}">
      <dgm:prSet/>
      <dgm:spPr/>
      <dgm:t>
        <a:bodyPr/>
        <a:lstStyle/>
        <a:p>
          <a:endParaRPr lang="en-US"/>
        </a:p>
      </dgm:t>
    </dgm:pt>
    <dgm:pt modelId="{75C2B8E2-34E6-49F3-AF54-7148A080940F}" type="pres">
      <dgm:prSet presAssocID="{BE0D3323-6C8B-4B25-8987-BA74C5926ABE}" presName="compositeShape" presStyleCnt="0">
        <dgm:presLayoutVars>
          <dgm:chMax val="2"/>
          <dgm:dir/>
          <dgm:resizeHandles val="exact"/>
        </dgm:presLayoutVars>
      </dgm:prSet>
      <dgm:spPr/>
    </dgm:pt>
    <dgm:pt modelId="{8F1257F9-142D-45C3-B60E-595E8693499F}" type="pres">
      <dgm:prSet presAssocID="{BE0D3323-6C8B-4B25-8987-BA74C5926ABE}" presName="divider" presStyleLbl="fgShp" presStyleIdx="0" presStyleCnt="1"/>
      <dgm:spPr/>
    </dgm:pt>
    <dgm:pt modelId="{93F07457-F8AB-46E9-8B86-B671BAB3BDCE}" type="pres">
      <dgm:prSet presAssocID="{186ECF66-7FBA-4F23-AB32-C1038E6AF348}" presName="downArrow" presStyleLbl="node1" presStyleIdx="0" presStyleCnt="2"/>
      <dgm:spPr/>
    </dgm:pt>
    <dgm:pt modelId="{80D636F8-CD4E-4306-935B-CBA3CAA734BA}" type="pres">
      <dgm:prSet presAssocID="{186ECF66-7FBA-4F23-AB32-C1038E6AF348}" presName="downArrowText" presStyleLbl="revTx" presStyleIdx="0" presStyleCnt="2">
        <dgm:presLayoutVars>
          <dgm:bulletEnabled val="1"/>
        </dgm:presLayoutVars>
      </dgm:prSet>
      <dgm:spPr/>
    </dgm:pt>
    <dgm:pt modelId="{3DC52B33-7F4F-43FF-8B4B-C373ED057FD3}" type="pres">
      <dgm:prSet presAssocID="{DDD3A048-11BB-4746-8DD0-EF0BFE092550}" presName="upArrow" presStyleLbl="node1" presStyleIdx="1" presStyleCnt="2"/>
      <dgm:spPr/>
    </dgm:pt>
    <dgm:pt modelId="{E493BD36-7284-4BD8-AF25-1286033F0E0C}" type="pres">
      <dgm:prSet presAssocID="{DDD3A048-11BB-4746-8DD0-EF0BFE092550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462F137E-D92A-40A0-BDB2-393263634587}" type="presOf" srcId="{DDD3A048-11BB-4746-8DD0-EF0BFE092550}" destId="{E493BD36-7284-4BD8-AF25-1286033F0E0C}" srcOrd="0" destOrd="0" presId="urn:microsoft.com/office/officeart/2005/8/layout/arrow3"/>
    <dgm:cxn modelId="{955260B3-FB47-437B-8A0F-D85A1DF49570}" type="presOf" srcId="{186ECF66-7FBA-4F23-AB32-C1038E6AF348}" destId="{80D636F8-CD4E-4306-935B-CBA3CAA734BA}" srcOrd="0" destOrd="0" presId="urn:microsoft.com/office/officeart/2005/8/layout/arrow3"/>
    <dgm:cxn modelId="{32E15AC0-E5BA-4783-889D-7605917B70E9}" srcId="{BE0D3323-6C8B-4B25-8987-BA74C5926ABE}" destId="{DDD3A048-11BB-4746-8DD0-EF0BFE092550}" srcOrd="1" destOrd="0" parTransId="{8F996F4C-23A7-48AF-B58A-F8ECD7EA8F6B}" sibTransId="{71F6B39B-E54E-463D-979D-28C6CA416AE0}"/>
    <dgm:cxn modelId="{3D061BC1-4631-4252-8BB3-DAFE19C16A16}" type="presOf" srcId="{BE0D3323-6C8B-4B25-8987-BA74C5926ABE}" destId="{75C2B8E2-34E6-49F3-AF54-7148A080940F}" srcOrd="0" destOrd="0" presId="urn:microsoft.com/office/officeart/2005/8/layout/arrow3"/>
    <dgm:cxn modelId="{A60AAAC8-B931-4D39-A063-09DBAA02C817}" srcId="{BE0D3323-6C8B-4B25-8987-BA74C5926ABE}" destId="{186ECF66-7FBA-4F23-AB32-C1038E6AF348}" srcOrd="0" destOrd="0" parTransId="{ED2D0385-28DA-48D8-AE47-F10E4E01723B}" sibTransId="{E02E7C36-48D7-44FD-B556-8E1408224B42}"/>
    <dgm:cxn modelId="{0F183DEB-132C-4469-A07C-9EA4BE876EC2}" type="presParOf" srcId="{75C2B8E2-34E6-49F3-AF54-7148A080940F}" destId="{8F1257F9-142D-45C3-B60E-595E8693499F}" srcOrd="0" destOrd="0" presId="urn:microsoft.com/office/officeart/2005/8/layout/arrow3"/>
    <dgm:cxn modelId="{46EA8303-FA55-4FA8-91B5-79D85290DF61}" type="presParOf" srcId="{75C2B8E2-34E6-49F3-AF54-7148A080940F}" destId="{93F07457-F8AB-46E9-8B86-B671BAB3BDCE}" srcOrd="1" destOrd="0" presId="urn:microsoft.com/office/officeart/2005/8/layout/arrow3"/>
    <dgm:cxn modelId="{42240635-38BD-434B-BEF8-EAC5AB8ADDC4}" type="presParOf" srcId="{75C2B8E2-34E6-49F3-AF54-7148A080940F}" destId="{80D636F8-CD4E-4306-935B-CBA3CAA734BA}" srcOrd="2" destOrd="0" presId="urn:microsoft.com/office/officeart/2005/8/layout/arrow3"/>
    <dgm:cxn modelId="{F76E90DF-9005-4A5F-A9A7-92AEB837D74E}" type="presParOf" srcId="{75C2B8E2-34E6-49F3-AF54-7148A080940F}" destId="{3DC52B33-7F4F-43FF-8B4B-C373ED057FD3}" srcOrd="3" destOrd="0" presId="urn:microsoft.com/office/officeart/2005/8/layout/arrow3"/>
    <dgm:cxn modelId="{9E702990-B9D2-4563-A37E-52A4C8F2A0BB}" type="presParOf" srcId="{75C2B8E2-34E6-49F3-AF54-7148A080940F}" destId="{E493BD36-7284-4BD8-AF25-1286033F0E0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E24AF-4DB2-48BB-A4F2-8D8BBB9A619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D5AE61-9CCC-43D2-9618-8DF29135B33A}">
      <dgm:prSet phldrT="[Text]"/>
      <dgm:spPr/>
      <dgm:t>
        <a:bodyPr/>
        <a:lstStyle/>
        <a:p>
          <a:r>
            <a:rPr lang="en-US" altLang="zh-TW" dirty="0"/>
            <a:t>E</a:t>
          </a:r>
          <a:r>
            <a:rPr lang="en-US" dirty="0"/>
            <a:t>xploratory </a:t>
          </a:r>
          <a:r>
            <a:rPr lang="en-US" altLang="zh-TW" dirty="0"/>
            <a:t>D</a:t>
          </a:r>
          <a:r>
            <a:rPr lang="en-US" dirty="0"/>
            <a:t>ata </a:t>
          </a:r>
          <a:r>
            <a:rPr lang="en-US" altLang="zh-TW" dirty="0"/>
            <a:t>A</a:t>
          </a:r>
          <a:r>
            <a:rPr lang="en-US" dirty="0"/>
            <a:t>nalysis </a:t>
          </a:r>
        </a:p>
      </dgm:t>
    </dgm:pt>
    <dgm:pt modelId="{308DB0CF-F0F4-423B-A42D-CABD2C15130A}" type="parTrans" cxnId="{0E37B910-D753-4FC4-8432-C2EAD7CAC891}">
      <dgm:prSet/>
      <dgm:spPr/>
      <dgm:t>
        <a:bodyPr/>
        <a:lstStyle/>
        <a:p>
          <a:endParaRPr lang="en-US"/>
        </a:p>
      </dgm:t>
    </dgm:pt>
    <dgm:pt modelId="{69ADF772-4388-43FC-B5D3-41B8D0B7C386}" type="sibTrans" cxnId="{0E37B910-D753-4FC4-8432-C2EAD7CAC891}">
      <dgm:prSet/>
      <dgm:spPr/>
      <dgm:t>
        <a:bodyPr/>
        <a:lstStyle/>
        <a:p>
          <a:endParaRPr lang="en-US"/>
        </a:p>
      </dgm:t>
    </dgm:pt>
    <dgm:pt modelId="{4339595C-B57F-41F6-93AD-0BD95F53E2BB}">
      <dgm:prSet phldrT="[Text]"/>
      <dgm:spPr/>
      <dgm:t>
        <a:bodyPr/>
        <a:lstStyle/>
        <a:p>
          <a:r>
            <a:rPr lang="en-US" altLang="zh-TW" dirty="0"/>
            <a:t>Split Data</a:t>
          </a:r>
          <a:endParaRPr lang="en-US" dirty="0"/>
        </a:p>
      </dgm:t>
    </dgm:pt>
    <dgm:pt modelId="{EE6A4B94-D841-4B78-9A91-66061203E8B1}" type="parTrans" cxnId="{ADBB0A75-A795-4E13-AB0A-31DF21D72515}">
      <dgm:prSet/>
      <dgm:spPr/>
      <dgm:t>
        <a:bodyPr/>
        <a:lstStyle/>
        <a:p>
          <a:endParaRPr lang="en-US"/>
        </a:p>
      </dgm:t>
    </dgm:pt>
    <dgm:pt modelId="{D6715633-69AD-403E-BF44-5861B203FE1C}" type="sibTrans" cxnId="{ADBB0A75-A795-4E13-AB0A-31DF21D72515}">
      <dgm:prSet/>
      <dgm:spPr/>
      <dgm:t>
        <a:bodyPr/>
        <a:lstStyle/>
        <a:p>
          <a:endParaRPr lang="en-US"/>
        </a:p>
      </dgm:t>
    </dgm:pt>
    <dgm:pt modelId="{737B06FC-538B-4634-8BC3-C2FC12AAC25E}">
      <dgm:prSet phldrT="[Text]"/>
      <dgm:spPr/>
      <dgm:t>
        <a:bodyPr/>
        <a:lstStyle/>
        <a:p>
          <a:r>
            <a:rPr lang="en-US" dirty="0"/>
            <a:t>Feature Selection </a:t>
          </a:r>
        </a:p>
      </dgm:t>
    </dgm:pt>
    <dgm:pt modelId="{666430F6-630F-4C60-BE26-7BE7212198CF}" type="parTrans" cxnId="{D495CB4D-F1CD-4E55-B23C-7BAFE545B2C3}">
      <dgm:prSet/>
      <dgm:spPr/>
      <dgm:t>
        <a:bodyPr/>
        <a:lstStyle/>
        <a:p>
          <a:endParaRPr lang="en-US"/>
        </a:p>
      </dgm:t>
    </dgm:pt>
    <dgm:pt modelId="{53B7A659-81C6-4F47-B733-EC1EA31D0675}" type="sibTrans" cxnId="{D495CB4D-F1CD-4E55-B23C-7BAFE545B2C3}">
      <dgm:prSet/>
      <dgm:spPr/>
      <dgm:t>
        <a:bodyPr/>
        <a:lstStyle/>
        <a:p>
          <a:endParaRPr lang="en-US"/>
        </a:p>
      </dgm:t>
    </dgm:pt>
    <dgm:pt modelId="{B56BD751-E15F-457C-B8B2-9D0BC455DA1D}">
      <dgm:prSet phldrT="[Text]"/>
      <dgm:spPr/>
      <dgm:t>
        <a:bodyPr/>
        <a:lstStyle/>
        <a:p>
          <a:r>
            <a:rPr lang="en-US" dirty="0"/>
            <a:t>Evaluation Models </a:t>
          </a:r>
        </a:p>
      </dgm:t>
    </dgm:pt>
    <dgm:pt modelId="{1E590CBC-2619-41C2-8159-B37A86CCA365}" type="parTrans" cxnId="{5D619833-45CC-40C2-B7A1-06270F4E4B96}">
      <dgm:prSet/>
      <dgm:spPr/>
      <dgm:t>
        <a:bodyPr/>
        <a:lstStyle/>
        <a:p>
          <a:endParaRPr lang="en-US"/>
        </a:p>
      </dgm:t>
    </dgm:pt>
    <dgm:pt modelId="{65800BFF-DBA4-401C-A3D6-A0A4E3604EFE}" type="sibTrans" cxnId="{5D619833-45CC-40C2-B7A1-06270F4E4B96}">
      <dgm:prSet/>
      <dgm:spPr/>
      <dgm:t>
        <a:bodyPr/>
        <a:lstStyle/>
        <a:p>
          <a:endParaRPr lang="en-US"/>
        </a:p>
      </dgm:t>
    </dgm:pt>
    <dgm:pt modelId="{4C316CE3-D130-4F15-97C9-14ACE122456C}">
      <dgm:prSet phldrT="[Text]"/>
      <dgm:spPr/>
      <dgm:t>
        <a:bodyPr/>
        <a:lstStyle/>
        <a:p>
          <a:r>
            <a:rPr lang="en-US" dirty="0"/>
            <a:t>remove outliner </a:t>
          </a:r>
        </a:p>
      </dgm:t>
    </dgm:pt>
    <dgm:pt modelId="{E72702F2-04E7-410C-AED3-E6B58D3F9D16}" type="parTrans" cxnId="{D3538BD3-74B4-4748-84CE-73C48E39E05D}">
      <dgm:prSet/>
      <dgm:spPr/>
      <dgm:t>
        <a:bodyPr/>
        <a:lstStyle/>
        <a:p>
          <a:endParaRPr lang="en-US"/>
        </a:p>
      </dgm:t>
    </dgm:pt>
    <dgm:pt modelId="{02114E88-C4D6-492B-AE17-712F48B888D4}" type="sibTrans" cxnId="{D3538BD3-74B4-4748-84CE-73C48E39E05D}">
      <dgm:prSet/>
      <dgm:spPr/>
      <dgm:t>
        <a:bodyPr/>
        <a:lstStyle/>
        <a:p>
          <a:endParaRPr lang="en-US"/>
        </a:p>
      </dgm:t>
    </dgm:pt>
    <dgm:pt modelId="{861DF0B7-FD8F-4631-8F3E-A906139F8F92}">
      <dgm:prSet phldrT="[Text]"/>
      <dgm:spPr/>
      <dgm:t>
        <a:bodyPr/>
        <a:lstStyle/>
        <a:p>
          <a:r>
            <a:rPr lang="en-US" dirty="0"/>
            <a:t>training : testing =7:3</a:t>
          </a:r>
        </a:p>
      </dgm:t>
    </dgm:pt>
    <dgm:pt modelId="{EB6FB621-DD09-4035-902C-3F0EE47FB0B0}" type="parTrans" cxnId="{74BFAC2F-AEA3-484F-9638-0B50A6A96434}">
      <dgm:prSet/>
      <dgm:spPr/>
      <dgm:t>
        <a:bodyPr/>
        <a:lstStyle/>
        <a:p>
          <a:endParaRPr lang="en-US"/>
        </a:p>
      </dgm:t>
    </dgm:pt>
    <dgm:pt modelId="{4FCD233F-6D6A-48EA-B6B3-8258163014E0}" type="sibTrans" cxnId="{74BFAC2F-AEA3-484F-9638-0B50A6A96434}">
      <dgm:prSet/>
      <dgm:spPr/>
      <dgm:t>
        <a:bodyPr/>
        <a:lstStyle/>
        <a:p>
          <a:endParaRPr lang="en-US"/>
        </a:p>
      </dgm:t>
    </dgm:pt>
    <dgm:pt modelId="{4931B8CD-3ABF-45A8-A47F-EFC69ACEF5EF}">
      <dgm:prSet phldrT="[Text]"/>
      <dgm:spPr/>
      <dgm:t>
        <a:bodyPr/>
        <a:lstStyle/>
        <a:p>
          <a:r>
            <a:rPr lang="en-US" dirty="0"/>
            <a:t>Scaler Variables</a:t>
          </a:r>
        </a:p>
      </dgm:t>
    </dgm:pt>
    <dgm:pt modelId="{B5046DBC-6F74-468B-90B3-2BC7C35867E7}" type="parTrans" cxnId="{83870A09-CD35-43B8-86B6-440EBA99730D}">
      <dgm:prSet/>
      <dgm:spPr/>
      <dgm:t>
        <a:bodyPr/>
        <a:lstStyle/>
        <a:p>
          <a:endParaRPr lang="en-US"/>
        </a:p>
      </dgm:t>
    </dgm:pt>
    <dgm:pt modelId="{C88D5030-5A74-4C7D-89A9-D8891C19FE0A}" type="sibTrans" cxnId="{83870A09-CD35-43B8-86B6-440EBA99730D}">
      <dgm:prSet/>
      <dgm:spPr/>
      <dgm:t>
        <a:bodyPr/>
        <a:lstStyle/>
        <a:p>
          <a:endParaRPr lang="en-US"/>
        </a:p>
      </dgm:t>
    </dgm:pt>
    <dgm:pt modelId="{0EFAE500-6119-4B8A-93BF-C465657F2EC4}">
      <dgm:prSet/>
      <dgm:spPr/>
      <dgm:t>
        <a:bodyPr/>
        <a:lstStyle/>
        <a:p>
          <a:r>
            <a:rPr lang="en-US" dirty="0" err="1"/>
            <a:t>StandardScaler</a:t>
          </a:r>
          <a:endParaRPr lang="en-US" dirty="0"/>
        </a:p>
      </dgm:t>
    </dgm:pt>
    <dgm:pt modelId="{F5F92585-3061-4060-A221-FA07640782E4}" type="parTrans" cxnId="{66BC33B5-0E90-4868-B1FF-2F7ADBED7C2B}">
      <dgm:prSet/>
      <dgm:spPr/>
      <dgm:t>
        <a:bodyPr/>
        <a:lstStyle/>
        <a:p>
          <a:endParaRPr lang="en-US"/>
        </a:p>
      </dgm:t>
    </dgm:pt>
    <dgm:pt modelId="{546F85F3-250B-4FA7-95F0-B00DADF7E1E3}" type="sibTrans" cxnId="{66BC33B5-0E90-4868-B1FF-2F7ADBED7C2B}">
      <dgm:prSet/>
      <dgm:spPr/>
      <dgm:t>
        <a:bodyPr/>
        <a:lstStyle/>
        <a:p>
          <a:endParaRPr lang="en-US"/>
        </a:p>
      </dgm:t>
    </dgm:pt>
    <dgm:pt modelId="{2B6EA62F-B59A-49D3-8A88-A0C4FA14856D}">
      <dgm:prSet phldrT="[Text]"/>
      <dgm:spPr/>
      <dgm:t>
        <a:bodyPr/>
        <a:lstStyle/>
        <a:p>
          <a:r>
            <a:rPr lang="en-US" dirty="0"/>
            <a:t>Lasso</a:t>
          </a:r>
        </a:p>
      </dgm:t>
    </dgm:pt>
    <dgm:pt modelId="{2D7A987E-5CBE-4C08-8082-C8AE3E6B5021}" type="parTrans" cxnId="{2A039C5E-93A6-492A-A523-E0A3799F77C7}">
      <dgm:prSet/>
      <dgm:spPr/>
      <dgm:t>
        <a:bodyPr/>
        <a:lstStyle/>
        <a:p>
          <a:endParaRPr lang="en-US"/>
        </a:p>
      </dgm:t>
    </dgm:pt>
    <dgm:pt modelId="{5FFDB797-FEA3-4448-8A31-20D6AC210458}" type="sibTrans" cxnId="{2A039C5E-93A6-492A-A523-E0A3799F77C7}">
      <dgm:prSet/>
      <dgm:spPr/>
      <dgm:t>
        <a:bodyPr/>
        <a:lstStyle/>
        <a:p>
          <a:endParaRPr lang="en-US"/>
        </a:p>
      </dgm:t>
    </dgm:pt>
    <dgm:pt modelId="{31512D82-365A-4706-8FEF-3AD778B2208C}">
      <dgm:prSet phldrT="[Text]"/>
      <dgm:spPr/>
      <dgm:t>
        <a:bodyPr/>
        <a:lstStyle/>
        <a:p>
          <a:r>
            <a:rPr lang="en-US" dirty="0"/>
            <a:t>Based on adjusted r2</a:t>
          </a:r>
        </a:p>
      </dgm:t>
    </dgm:pt>
    <dgm:pt modelId="{976D729C-0AC4-4C5F-9E7C-157B86F2F53F}" type="parTrans" cxnId="{A4C1F78D-B152-40B8-8051-EE543F63A491}">
      <dgm:prSet/>
      <dgm:spPr/>
      <dgm:t>
        <a:bodyPr/>
        <a:lstStyle/>
        <a:p>
          <a:endParaRPr lang="en-US"/>
        </a:p>
      </dgm:t>
    </dgm:pt>
    <dgm:pt modelId="{351FF14F-9143-41DA-B83C-5EAF03DB695C}" type="sibTrans" cxnId="{A4C1F78D-B152-40B8-8051-EE543F63A491}">
      <dgm:prSet/>
      <dgm:spPr/>
      <dgm:t>
        <a:bodyPr/>
        <a:lstStyle/>
        <a:p>
          <a:endParaRPr lang="en-US"/>
        </a:p>
      </dgm:t>
    </dgm:pt>
    <dgm:pt modelId="{993E0E84-B34B-49BB-AD67-E638B4F8B702}">
      <dgm:prSet phldrT="[Text]"/>
      <dgm:spPr/>
      <dgm:t>
        <a:bodyPr/>
        <a:lstStyle/>
        <a:p>
          <a:r>
            <a:rPr lang="en-US" dirty="0"/>
            <a:t>add more features </a:t>
          </a:r>
        </a:p>
      </dgm:t>
    </dgm:pt>
    <dgm:pt modelId="{26D2EFD8-DF7D-4996-8B5D-EC148788E7D0}" type="parTrans" cxnId="{8CD6BA51-05AE-4AD7-A748-BC0F92182E6D}">
      <dgm:prSet/>
      <dgm:spPr/>
      <dgm:t>
        <a:bodyPr/>
        <a:lstStyle/>
        <a:p>
          <a:endParaRPr lang="en-US"/>
        </a:p>
      </dgm:t>
    </dgm:pt>
    <dgm:pt modelId="{905799E0-EB85-48C1-8793-B5E8695B076B}" type="sibTrans" cxnId="{8CD6BA51-05AE-4AD7-A748-BC0F92182E6D}">
      <dgm:prSet/>
      <dgm:spPr/>
      <dgm:t>
        <a:bodyPr/>
        <a:lstStyle/>
        <a:p>
          <a:endParaRPr lang="en-US"/>
        </a:p>
      </dgm:t>
    </dgm:pt>
    <dgm:pt modelId="{A1946B91-B271-4F8A-B50D-0B0132F67F15}">
      <dgm:prSet phldrT="[Text]"/>
      <dgm:spPr/>
      <dgm:t>
        <a:bodyPr/>
        <a:lstStyle/>
        <a:p>
          <a:r>
            <a:rPr lang="en-US" dirty="0"/>
            <a:t>Forecasting Models</a:t>
          </a:r>
        </a:p>
      </dgm:t>
    </dgm:pt>
    <dgm:pt modelId="{CB042F35-39CA-4535-B515-4D705663F4EC}" type="parTrans" cxnId="{0C3E71BF-9E0C-4FE7-B2EF-9A8F8EDA8C1E}">
      <dgm:prSet/>
      <dgm:spPr/>
      <dgm:t>
        <a:bodyPr/>
        <a:lstStyle/>
        <a:p>
          <a:endParaRPr lang="en-US"/>
        </a:p>
      </dgm:t>
    </dgm:pt>
    <dgm:pt modelId="{1B6ECA38-D053-4073-9108-E03D50FD05B3}" type="sibTrans" cxnId="{0C3E71BF-9E0C-4FE7-B2EF-9A8F8EDA8C1E}">
      <dgm:prSet/>
      <dgm:spPr/>
      <dgm:t>
        <a:bodyPr/>
        <a:lstStyle/>
        <a:p>
          <a:endParaRPr lang="en-US"/>
        </a:p>
      </dgm:t>
    </dgm:pt>
    <dgm:pt modelId="{5CE91B8B-3624-4526-AD90-C9350A215D2D}">
      <dgm:prSet phldrT="[Text]"/>
      <dgm:spPr/>
      <dgm:t>
        <a:bodyPr/>
        <a:lstStyle/>
        <a:p>
          <a:r>
            <a:rPr lang="en-US" dirty="0"/>
            <a:t>Hyperparameters Tuning </a:t>
          </a:r>
        </a:p>
      </dgm:t>
    </dgm:pt>
    <dgm:pt modelId="{A1889421-63A3-4AAC-B44A-42A8D01099B1}" type="parTrans" cxnId="{131E1A99-D5E9-4DAD-B832-C97D4048CA97}">
      <dgm:prSet/>
      <dgm:spPr/>
      <dgm:t>
        <a:bodyPr/>
        <a:lstStyle/>
        <a:p>
          <a:endParaRPr lang="en-US"/>
        </a:p>
      </dgm:t>
    </dgm:pt>
    <dgm:pt modelId="{B1CFB6D7-A5B8-409F-B339-4469231DB970}" type="sibTrans" cxnId="{131E1A99-D5E9-4DAD-B832-C97D4048CA97}">
      <dgm:prSet/>
      <dgm:spPr/>
      <dgm:t>
        <a:bodyPr/>
        <a:lstStyle/>
        <a:p>
          <a:endParaRPr lang="en-US"/>
        </a:p>
      </dgm:t>
    </dgm:pt>
    <dgm:pt modelId="{01F78120-B813-420C-85A7-DD420C52B427}" type="pres">
      <dgm:prSet presAssocID="{DF0E24AF-4DB2-48BB-A4F2-8D8BBB9A6194}" presName="Name0" presStyleCnt="0">
        <dgm:presLayoutVars>
          <dgm:dir/>
          <dgm:resizeHandles val="exact"/>
        </dgm:presLayoutVars>
      </dgm:prSet>
      <dgm:spPr/>
    </dgm:pt>
    <dgm:pt modelId="{74950B8B-892D-46D2-8801-36C44AA05A49}" type="pres">
      <dgm:prSet presAssocID="{03D5AE61-9CCC-43D2-9618-8DF29135B33A}" presName="node" presStyleLbl="node1" presStyleIdx="0" presStyleCnt="6">
        <dgm:presLayoutVars>
          <dgm:bulletEnabled val="1"/>
        </dgm:presLayoutVars>
      </dgm:prSet>
      <dgm:spPr/>
    </dgm:pt>
    <dgm:pt modelId="{B0E5EE8C-F9B6-4685-9AAE-8271B2CD5061}" type="pres">
      <dgm:prSet presAssocID="{69ADF772-4388-43FC-B5D3-41B8D0B7C386}" presName="sibTrans" presStyleLbl="sibTrans1D1" presStyleIdx="0" presStyleCnt="5"/>
      <dgm:spPr/>
    </dgm:pt>
    <dgm:pt modelId="{24777C7C-C82F-401D-A6FD-3CEF73B5C516}" type="pres">
      <dgm:prSet presAssocID="{69ADF772-4388-43FC-B5D3-41B8D0B7C386}" presName="connectorText" presStyleLbl="sibTrans1D1" presStyleIdx="0" presStyleCnt="5"/>
      <dgm:spPr/>
    </dgm:pt>
    <dgm:pt modelId="{DBCA0C16-5A1A-47EA-82B3-8D19E716DCD5}" type="pres">
      <dgm:prSet presAssocID="{4339595C-B57F-41F6-93AD-0BD95F53E2BB}" presName="node" presStyleLbl="node1" presStyleIdx="1" presStyleCnt="6">
        <dgm:presLayoutVars>
          <dgm:bulletEnabled val="1"/>
        </dgm:presLayoutVars>
      </dgm:prSet>
      <dgm:spPr/>
    </dgm:pt>
    <dgm:pt modelId="{59F38CEA-C351-4B4C-8D2A-B0FF44EB66E9}" type="pres">
      <dgm:prSet presAssocID="{D6715633-69AD-403E-BF44-5861B203FE1C}" presName="sibTrans" presStyleLbl="sibTrans1D1" presStyleIdx="1" presStyleCnt="5"/>
      <dgm:spPr/>
    </dgm:pt>
    <dgm:pt modelId="{3A2C963E-895E-475E-861C-209B137DC568}" type="pres">
      <dgm:prSet presAssocID="{D6715633-69AD-403E-BF44-5861B203FE1C}" presName="connectorText" presStyleLbl="sibTrans1D1" presStyleIdx="1" presStyleCnt="5"/>
      <dgm:spPr/>
    </dgm:pt>
    <dgm:pt modelId="{DDB5A135-E4B1-472A-8AD6-25D12C394E41}" type="pres">
      <dgm:prSet presAssocID="{4931B8CD-3ABF-45A8-A47F-EFC69ACEF5EF}" presName="node" presStyleLbl="node1" presStyleIdx="2" presStyleCnt="6">
        <dgm:presLayoutVars>
          <dgm:bulletEnabled val="1"/>
        </dgm:presLayoutVars>
      </dgm:prSet>
      <dgm:spPr/>
    </dgm:pt>
    <dgm:pt modelId="{37D55583-2E35-43AF-8B8B-1F94524FCC94}" type="pres">
      <dgm:prSet presAssocID="{C88D5030-5A74-4C7D-89A9-D8891C19FE0A}" presName="sibTrans" presStyleLbl="sibTrans1D1" presStyleIdx="2" presStyleCnt="5"/>
      <dgm:spPr/>
    </dgm:pt>
    <dgm:pt modelId="{5552BE2E-848A-487D-AA7B-9EA98E6F2C05}" type="pres">
      <dgm:prSet presAssocID="{C88D5030-5A74-4C7D-89A9-D8891C19FE0A}" presName="connectorText" presStyleLbl="sibTrans1D1" presStyleIdx="2" presStyleCnt="5"/>
      <dgm:spPr/>
    </dgm:pt>
    <dgm:pt modelId="{63B15B24-984B-44F1-8910-F2E2BB3E12AB}" type="pres">
      <dgm:prSet presAssocID="{737B06FC-538B-4634-8BC3-C2FC12AAC25E}" presName="node" presStyleLbl="node1" presStyleIdx="3" presStyleCnt="6">
        <dgm:presLayoutVars>
          <dgm:bulletEnabled val="1"/>
        </dgm:presLayoutVars>
      </dgm:prSet>
      <dgm:spPr/>
    </dgm:pt>
    <dgm:pt modelId="{924D19FB-A39B-4CDD-AC97-CFC9A0758E0C}" type="pres">
      <dgm:prSet presAssocID="{53B7A659-81C6-4F47-B733-EC1EA31D0675}" presName="sibTrans" presStyleLbl="sibTrans1D1" presStyleIdx="3" presStyleCnt="5"/>
      <dgm:spPr/>
    </dgm:pt>
    <dgm:pt modelId="{185E9088-DEF9-4023-AD3B-2F22C08230DC}" type="pres">
      <dgm:prSet presAssocID="{53B7A659-81C6-4F47-B733-EC1EA31D0675}" presName="connectorText" presStyleLbl="sibTrans1D1" presStyleIdx="3" presStyleCnt="5"/>
      <dgm:spPr/>
    </dgm:pt>
    <dgm:pt modelId="{ADA35916-E5B7-4964-8336-B8368714B58B}" type="pres">
      <dgm:prSet presAssocID="{A1946B91-B271-4F8A-B50D-0B0132F67F15}" presName="node" presStyleLbl="node1" presStyleIdx="4" presStyleCnt="6">
        <dgm:presLayoutVars>
          <dgm:bulletEnabled val="1"/>
        </dgm:presLayoutVars>
      </dgm:prSet>
      <dgm:spPr/>
    </dgm:pt>
    <dgm:pt modelId="{EC34D454-61E8-4B11-AAAF-C8DE66947181}" type="pres">
      <dgm:prSet presAssocID="{1B6ECA38-D053-4073-9108-E03D50FD05B3}" presName="sibTrans" presStyleLbl="sibTrans1D1" presStyleIdx="4" presStyleCnt="5"/>
      <dgm:spPr/>
    </dgm:pt>
    <dgm:pt modelId="{7CC813CD-4D1F-4BF7-9E13-6B0510FE68BD}" type="pres">
      <dgm:prSet presAssocID="{1B6ECA38-D053-4073-9108-E03D50FD05B3}" presName="connectorText" presStyleLbl="sibTrans1D1" presStyleIdx="4" presStyleCnt="5"/>
      <dgm:spPr/>
    </dgm:pt>
    <dgm:pt modelId="{EB81D05F-5FBC-40B7-8F5F-E215DE5299F2}" type="pres">
      <dgm:prSet presAssocID="{B56BD751-E15F-457C-B8B2-9D0BC455DA1D}" presName="node" presStyleLbl="node1" presStyleIdx="5" presStyleCnt="6">
        <dgm:presLayoutVars>
          <dgm:bulletEnabled val="1"/>
        </dgm:presLayoutVars>
      </dgm:prSet>
      <dgm:spPr/>
    </dgm:pt>
  </dgm:ptLst>
  <dgm:cxnLst>
    <dgm:cxn modelId="{54827404-52B6-430C-9B42-D6BD2A9621A0}" type="presOf" srcId="{993E0E84-B34B-49BB-AD67-E638B4F8B702}" destId="{74950B8B-892D-46D2-8801-36C44AA05A49}" srcOrd="0" destOrd="2" presId="urn:microsoft.com/office/officeart/2005/8/layout/bProcess3"/>
    <dgm:cxn modelId="{83870A09-CD35-43B8-86B6-440EBA99730D}" srcId="{DF0E24AF-4DB2-48BB-A4F2-8D8BBB9A6194}" destId="{4931B8CD-3ABF-45A8-A47F-EFC69ACEF5EF}" srcOrd="2" destOrd="0" parTransId="{B5046DBC-6F74-468B-90B3-2BC7C35867E7}" sibTransId="{C88D5030-5A74-4C7D-89A9-D8891C19FE0A}"/>
    <dgm:cxn modelId="{A1F07009-509D-4568-8CDD-CDA968D5E10E}" type="presOf" srcId="{2B6EA62F-B59A-49D3-8A88-A0C4FA14856D}" destId="{63B15B24-984B-44F1-8910-F2E2BB3E12AB}" srcOrd="0" destOrd="1" presId="urn:microsoft.com/office/officeart/2005/8/layout/bProcess3"/>
    <dgm:cxn modelId="{5166FC0B-C157-483F-8239-4BA5DE13BE49}" type="presOf" srcId="{C88D5030-5A74-4C7D-89A9-D8891C19FE0A}" destId="{5552BE2E-848A-487D-AA7B-9EA98E6F2C05}" srcOrd="1" destOrd="0" presId="urn:microsoft.com/office/officeart/2005/8/layout/bProcess3"/>
    <dgm:cxn modelId="{0E37B910-D753-4FC4-8432-C2EAD7CAC891}" srcId="{DF0E24AF-4DB2-48BB-A4F2-8D8BBB9A6194}" destId="{03D5AE61-9CCC-43D2-9618-8DF29135B33A}" srcOrd="0" destOrd="0" parTransId="{308DB0CF-F0F4-423B-A42D-CABD2C15130A}" sibTransId="{69ADF772-4388-43FC-B5D3-41B8D0B7C386}"/>
    <dgm:cxn modelId="{55295514-7D16-4EB1-8AEE-AC92DA447A67}" type="presOf" srcId="{861DF0B7-FD8F-4631-8F3E-A906139F8F92}" destId="{DBCA0C16-5A1A-47EA-82B3-8D19E716DCD5}" srcOrd="0" destOrd="1" presId="urn:microsoft.com/office/officeart/2005/8/layout/bProcess3"/>
    <dgm:cxn modelId="{74BFAC2F-AEA3-484F-9638-0B50A6A96434}" srcId="{4339595C-B57F-41F6-93AD-0BD95F53E2BB}" destId="{861DF0B7-FD8F-4631-8F3E-A906139F8F92}" srcOrd="0" destOrd="0" parTransId="{EB6FB621-DD09-4035-902C-3F0EE47FB0B0}" sibTransId="{4FCD233F-6D6A-48EA-B6B3-8258163014E0}"/>
    <dgm:cxn modelId="{3C4BD731-9420-4BA8-9A32-9DF3A0FFCA83}" type="presOf" srcId="{4C316CE3-D130-4F15-97C9-14ACE122456C}" destId="{74950B8B-892D-46D2-8801-36C44AA05A49}" srcOrd="0" destOrd="1" presId="urn:microsoft.com/office/officeart/2005/8/layout/bProcess3"/>
    <dgm:cxn modelId="{5EDF4532-3812-4247-828D-8E94EE255D3E}" type="presOf" srcId="{03D5AE61-9CCC-43D2-9618-8DF29135B33A}" destId="{74950B8B-892D-46D2-8801-36C44AA05A49}" srcOrd="0" destOrd="0" presId="urn:microsoft.com/office/officeart/2005/8/layout/bProcess3"/>
    <dgm:cxn modelId="{5D619833-45CC-40C2-B7A1-06270F4E4B96}" srcId="{DF0E24AF-4DB2-48BB-A4F2-8D8BBB9A6194}" destId="{B56BD751-E15F-457C-B8B2-9D0BC455DA1D}" srcOrd="5" destOrd="0" parTransId="{1E590CBC-2619-41C2-8159-B37A86CCA365}" sibTransId="{65800BFF-DBA4-401C-A3D6-A0A4E3604EFE}"/>
    <dgm:cxn modelId="{2254E23A-5BD9-4D08-B40F-07C50219D5FF}" type="presOf" srcId="{53B7A659-81C6-4F47-B733-EC1EA31D0675}" destId="{924D19FB-A39B-4CDD-AC97-CFC9A0758E0C}" srcOrd="0" destOrd="0" presId="urn:microsoft.com/office/officeart/2005/8/layout/bProcess3"/>
    <dgm:cxn modelId="{2A039C5E-93A6-492A-A523-E0A3799F77C7}" srcId="{737B06FC-538B-4634-8BC3-C2FC12AAC25E}" destId="{2B6EA62F-B59A-49D3-8A88-A0C4FA14856D}" srcOrd="0" destOrd="0" parTransId="{2D7A987E-5CBE-4C08-8082-C8AE3E6B5021}" sibTransId="{5FFDB797-FEA3-4448-8A31-20D6AC210458}"/>
    <dgm:cxn modelId="{7EB8E445-35BC-497D-AAB9-089C454034EA}" type="presOf" srcId="{A1946B91-B271-4F8A-B50D-0B0132F67F15}" destId="{ADA35916-E5B7-4964-8336-B8368714B58B}" srcOrd="0" destOrd="0" presId="urn:microsoft.com/office/officeart/2005/8/layout/bProcess3"/>
    <dgm:cxn modelId="{6DBC9449-D5B4-4854-8186-F8C6946CDE08}" type="presOf" srcId="{69ADF772-4388-43FC-B5D3-41B8D0B7C386}" destId="{B0E5EE8C-F9B6-4685-9AAE-8271B2CD5061}" srcOrd="0" destOrd="0" presId="urn:microsoft.com/office/officeart/2005/8/layout/bProcess3"/>
    <dgm:cxn modelId="{E16B836C-5885-4DA6-BC47-07BBBAC97AFB}" type="presOf" srcId="{4339595C-B57F-41F6-93AD-0BD95F53E2BB}" destId="{DBCA0C16-5A1A-47EA-82B3-8D19E716DCD5}" srcOrd="0" destOrd="0" presId="urn:microsoft.com/office/officeart/2005/8/layout/bProcess3"/>
    <dgm:cxn modelId="{556DE06C-270C-4C2C-8A0A-8C48D05BFF6D}" type="presOf" srcId="{69ADF772-4388-43FC-B5D3-41B8D0B7C386}" destId="{24777C7C-C82F-401D-A6FD-3CEF73B5C516}" srcOrd="1" destOrd="0" presId="urn:microsoft.com/office/officeart/2005/8/layout/bProcess3"/>
    <dgm:cxn modelId="{D495CB4D-F1CD-4E55-B23C-7BAFE545B2C3}" srcId="{DF0E24AF-4DB2-48BB-A4F2-8D8BBB9A6194}" destId="{737B06FC-538B-4634-8BC3-C2FC12AAC25E}" srcOrd="3" destOrd="0" parTransId="{666430F6-630F-4C60-BE26-7BE7212198CF}" sibTransId="{53B7A659-81C6-4F47-B733-EC1EA31D0675}"/>
    <dgm:cxn modelId="{FBAE0351-9B74-4336-8F87-F6CCDDB6EA23}" type="presOf" srcId="{1B6ECA38-D053-4073-9108-E03D50FD05B3}" destId="{EC34D454-61E8-4B11-AAAF-C8DE66947181}" srcOrd="0" destOrd="0" presId="urn:microsoft.com/office/officeart/2005/8/layout/bProcess3"/>
    <dgm:cxn modelId="{8CD6BA51-05AE-4AD7-A748-BC0F92182E6D}" srcId="{03D5AE61-9CCC-43D2-9618-8DF29135B33A}" destId="{993E0E84-B34B-49BB-AD67-E638B4F8B702}" srcOrd="1" destOrd="0" parTransId="{26D2EFD8-DF7D-4996-8B5D-EC148788E7D0}" sibTransId="{905799E0-EB85-48C1-8793-B5E8695B076B}"/>
    <dgm:cxn modelId="{55443054-EBAD-4D79-8DCA-2F1CB6B66F48}" type="presOf" srcId="{D6715633-69AD-403E-BF44-5861B203FE1C}" destId="{3A2C963E-895E-475E-861C-209B137DC568}" srcOrd="1" destOrd="0" presId="urn:microsoft.com/office/officeart/2005/8/layout/bProcess3"/>
    <dgm:cxn modelId="{ADBB0A75-A795-4E13-AB0A-31DF21D72515}" srcId="{DF0E24AF-4DB2-48BB-A4F2-8D8BBB9A6194}" destId="{4339595C-B57F-41F6-93AD-0BD95F53E2BB}" srcOrd="1" destOrd="0" parTransId="{EE6A4B94-D841-4B78-9A91-66061203E8B1}" sibTransId="{D6715633-69AD-403E-BF44-5861B203FE1C}"/>
    <dgm:cxn modelId="{B7BB9F59-3B66-4590-AE57-94017E0DCCEC}" type="presOf" srcId="{DF0E24AF-4DB2-48BB-A4F2-8D8BBB9A6194}" destId="{01F78120-B813-420C-85A7-DD420C52B427}" srcOrd="0" destOrd="0" presId="urn:microsoft.com/office/officeart/2005/8/layout/bProcess3"/>
    <dgm:cxn modelId="{CB356C7C-BAE7-4E3F-9C8C-F15A1BE05AFB}" type="presOf" srcId="{31512D82-365A-4706-8FEF-3AD778B2208C}" destId="{EB81D05F-5FBC-40B7-8F5F-E215DE5299F2}" srcOrd="0" destOrd="1" presId="urn:microsoft.com/office/officeart/2005/8/layout/bProcess3"/>
    <dgm:cxn modelId="{A4C1F78D-B152-40B8-8051-EE543F63A491}" srcId="{B56BD751-E15F-457C-B8B2-9D0BC455DA1D}" destId="{31512D82-365A-4706-8FEF-3AD778B2208C}" srcOrd="0" destOrd="0" parTransId="{976D729C-0AC4-4C5F-9E7C-157B86F2F53F}" sibTransId="{351FF14F-9143-41DA-B83C-5EAF03DB695C}"/>
    <dgm:cxn modelId="{131E1A99-D5E9-4DAD-B832-C97D4048CA97}" srcId="{A1946B91-B271-4F8A-B50D-0B0132F67F15}" destId="{5CE91B8B-3624-4526-AD90-C9350A215D2D}" srcOrd="0" destOrd="0" parTransId="{A1889421-63A3-4AAC-B44A-42A8D01099B1}" sibTransId="{B1CFB6D7-A5B8-409F-B339-4469231DB970}"/>
    <dgm:cxn modelId="{897DF1A4-74EF-46FB-81EC-66844ED5E332}" type="presOf" srcId="{0EFAE500-6119-4B8A-93BF-C465657F2EC4}" destId="{DDB5A135-E4B1-472A-8AD6-25D12C394E41}" srcOrd="0" destOrd="1" presId="urn:microsoft.com/office/officeart/2005/8/layout/bProcess3"/>
    <dgm:cxn modelId="{7E742DA7-3C80-4EB4-B8D8-7AD30A95D7AE}" type="presOf" srcId="{D6715633-69AD-403E-BF44-5861B203FE1C}" destId="{59F38CEA-C351-4B4C-8D2A-B0FF44EB66E9}" srcOrd="0" destOrd="0" presId="urn:microsoft.com/office/officeart/2005/8/layout/bProcess3"/>
    <dgm:cxn modelId="{66BC33B5-0E90-4868-B1FF-2F7ADBED7C2B}" srcId="{4931B8CD-3ABF-45A8-A47F-EFC69ACEF5EF}" destId="{0EFAE500-6119-4B8A-93BF-C465657F2EC4}" srcOrd="0" destOrd="0" parTransId="{F5F92585-3061-4060-A221-FA07640782E4}" sibTransId="{546F85F3-250B-4FA7-95F0-B00DADF7E1E3}"/>
    <dgm:cxn modelId="{A765EDB6-3085-46AD-8204-128FA11D5EEC}" type="presOf" srcId="{4931B8CD-3ABF-45A8-A47F-EFC69ACEF5EF}" destId="{DDB5A135-E4B1-472A-8AD6-25D12C394E41}" srcOrd="0" destOrd="0" presId="urn:microsoft.com/office/officeart/2005/8/layout/bProcess3"/>
    <dgm:cxn modelId="{0C3E71BF-9E0C-4FE7-B2EF-9A8F8EDA8C1E}" srcId="{DF0E24AF-4DB2-48BB-A4F2-8D8BBB9A6194}" destId="{A1946B91-B271-4F8A-B50D-0B0132F67F15}" srcOrd="4" destOrd="0" parTransId="{CB042F35-39CA-4535-B515-4D705663F4EC}" sibTransId="{1B6ECA38-D053-4073-9108-E03D50FD05B3}"/>
    <dgm:cxn modelId="{81A3C8C0-91BA-4A57-9C49-ACB7008B2223}" type="presOf" srcId="{C88D5030-5A74-4C7D-89A9-D8891C19FE0A}" destId="{37D55583-2E35-43AF-8B8B-1F94524FCC94}" srcOrd="0" destOrd="0" presId="urn:microsoft.com/office/officeart/2005/8/layout/bProcess3"/>
    <dgm:cxn modelId="{233AE5C1-B1C8-4882-9950-004B7F0910EC}" type="presOf" srcId="{737B06FC-538B-4634-8BC3-C2FC12AAC25E}" destId="{63B15B24-984B-44F1-8910-F2E2BB3E12AB}" srcOrd="0" destOrd="0" presId="urn:microsoft.com/office/officeart/2005/8/layout/bProcess3"/>
    <dgm:cxn modelId="{4506E7C5-8C9F-43A8-9E28-35DDF1CB1660}" type="presOf" srcId="{1B6ECA38-D053-4073-9108-E03D50FD05B3}" destId="{7CC813CD-4D1F-4BF7-9E13-6B0510FE68BD}" srcOrd="1" destOrd="0" presId="urn:microsoft.com/office/officeart/2005/8/layout/bProcess3"/>
    <dgm:cxn modelId="{B4A80CC7-6B83-40BF-99C7-977C159186BF}" type="presOf" srcId="{53B7A659-81C6-4F47-B733-EC1EA31D0675}" destId="{185E9088-DEF9-4023-AD3B-2F22C08230DC}" srcOrd="1" destOrd="0" presId="urn:microsoft.com/office/officeart/2005/8/layout/bProcess3"/>
    <dgm:cxn modelId="{D3538BD3-74B4-4748-84CE-73C48E39E05D}" srcId="{03D5AE61-9CCC-43D2-9618-8DF29135B33A}" destId="{4C316CE3-D130-4F15-97C9-14ACE122456C}" srcOrd="0" destOrd="0" parTransId="{E72702F2-04E7-410C-AED3-E6B58D3F9D16}" sibTransId="{02114E88-C4D6-492B-AE17-712F48B888D4}"/>
    <dgm:cxn modelId="{F4E16FDF-087E-45ED-8056-0AE0F6DDF05F}" type="presOf" srcId="{5CE91B8B-3624-4526-AD90-C9350A215D2D}" destId="{ADA35916-E5B7-4964-8336-B8368714B58B}" srcOrd="0" destOrd="1" presId="urn:microsoft.com/office/officeart/2005/8/layout/bProcess3"/>
    <dgm:cxn modelId="{760BC0E7-EAAC-4FB5-9ABE-3AB94F590D7F}" type="presOf" srcId="{B56BD751-E15F-457C-B8B2-9D0BC455DA1D}" destId="{EB81D05F-5FBC-40B7-8F5F-E215DE5299F2}" srcOrd="0" destOrd="0" presId="urn:microsoft.com/office/officeart/2005/8/layout/bProcess3"/>
    <dgm:cxn modelId="{1BAA3533-12A7-47EC-8F88-F4B0DFAB74C8}" type="presParOf" srcId="{01F78120-B813-420C-85A7-DD420C52B427}" destId="{74950B8B-892D-46D2-8801-36C44AA05A49}" srcOrd="0" destOrd="0" presId="urn:microsoft.com/office/officeart/2005/8/layout/bProcess3"/>
    <dgm:cxn modelId="{27911E2D-BC86-485E-A8BD-732ABE80DF5B}" type="presParOf" srcId="{01F78120-B813-420C-85A7-DD420C52B427}" destId="{B0E5EE8C-F9B6-4685-9AAE-8271B2CD5061}" srcOrd="1" destOrd="0" presId="urn:microsoft.com/office/officeart/2005/8/layout/bProcess3"/>
    <dgm:cxn modelId="{905E4FAB-4114-4FBC-AFEB-DC9D2FE3C359}" type="presParOf" srcId="{B0E5EE8C-F9B6-4685-9AAE-8271B2CD5061}" destId="{24777C7C-C82F-401D-A6FD-3CEF73B5C516}" srcOrd="0" destOrd="0" presId="urn:microsoft.com/office/officeart/2005/8/layout/bProcess3"/>
    <dgm:cxn modelId="{49D6013B-33E4-47D8-9D37-31EFD9DBAA0A}" type="presParOf" srcId="{01F78120-B813-420C-85A7-DD420C52B427}" destId="{DBCA0C16-5A1A-47EA-82B3-8D19E716DCD5}" srcOrd="2" destOrd="0" presId="urn:microsoft.com/office/officeart/2005/8/layout/bProcess3"/>
    <dgm:cxn modelId="{8C99789B-2FBA-45FE-9F0D-1F4B25144505}" type="presParOf" srcId="{01F78120-B813-420C-85A7-DD420C52B427}" destId="{59F38CEA-C351-4B4C-8D2A-B0FF44EB66E9}" srcOrd="3" destOrd="0" presId="urn:microsoft.com/office/officeart/2005/8/layout/bProcess3"/>
    <dgm:cxn modelId="{8DCA8E2E-8447-44B5-9CCC-6ADE822C21F6}" type="presParOf" srcId="{59F38CEA-C351-4B4C-8D2A-B0FF44EB66E9}" destId="{3A2C963E-895E-475E-861C-209B137DC568}" srcOrd="0" destOrd="0" presId="urn:microsoft.com/office/officeart/2005/8/layout/bProcess3"/>
    <dgm:cxn modelId="{4F33A01C-03B4-4FD9-8B2E-E67C5369F799}" type="presParOf" srcId="{01F78120-B813-420C-85A7-DD420C52B427}" destId="{DDB5A135-E4B1-472A-8AD6-25D12C394E41}" srcOrd="4" destOrd="0" presId="urn:microsoft.com/office/officeart/2005/8/layout/bProcess3"/>
    <dgm:cxn modelId="{D24B9B8B-9EFC-44AE-86A5-FEFC48716501}" type="presParOf" srcId="{01F78120-B813-420C-85A7-DD420C52B427}" destId="{37D55583-2E35-43AF-8B8B-1F94524FCC94}" srcOrd="5" destOrd="0" presId="urn:microsoft.com/office/officeart/2005/8/layout/bProcess3"/>
    <dgm:cxn modelId="{EE4FAE9F-F70C-4374-85F8-E8057F60E69D}" type="presParOf" srcId="{37D55583-2E35-43AF-8B8B-1F94524FCC94}" destId="{5552BE2E-848A-487D-AA7B-9EA98E6F2C05}" srcOrd="0" destOrd="0" presId="urn:microsoft.com/office/officeart/2005/8/layout/bProcess3"/>
    <dgm:cxn modelId="{2B103060-13BC-4B35-8D24-5B20394D3749}" type="presParOf" srcId="{01F78120-B813-420C-85A7-DD420C52B427}" destId="{63B15B24-984B-44F1-8910-F2E2BB3E12AB}" srcOrd="6" destOrd="0" presId="urn:microsoft.com/office/officeart/2005/8/layout/bProcess3"/>
    <dgm:cxn modelId="{CB14FFF2-EC3A-4814-8F5F-51579601DCA9}" type="presParOf" srcId="{01F78120-B813-420C-85A7-DD420C52B427}" destId="{924D19FB-A39B-4CDD-AC97-CFC9A0758E0C}" srcOrd="7" destOrd="0" presId="urn:microsoft.com/office/officeart/2005/8/layout/bProcess3"/>
    <dgm:cxn modelId="{56412FC3-CCB6-4E9A-B099-AF634A649358}" type="presParOf" srcId="{924D19FB-A39B-4CDD-AC97-CFC9A0758E0C}" destId="{185E9088-DEF9-4023-AD3B-2F22C08230DC}" srcOrd="0" destOrd="0" presId="urn:microsoft.com/office/officeart/2005/8/layout/bProcess3"/>
    <dgm:cxn modelId="{C3C04D36-869A-463E-9998-B15356EC0084}" type="presParOf" srcId="{01F78120-B813-420C-85A7-DD420C52B427}" destId="{ADA35916-E5B7-4964-8336-B8368714B58B}" srcOrd="8" destOrd="0" presId="urn:microsoft.com/office/officeart/2005/8/layout/bProcess3"/>
    <dgm:cxn modelId="{5B90AC93-409E-426F-8E52-9CF2E4A7C7F5}" type="presParOf" srcId="{01F78120-B813-420C-85A7-DD420C52B427}" destId="{EC34D454-61E8-4B11-AAAF-C8DE66947181}" srcOrd="9" destOrd="0" presId="urn:microsoft.com/office/officeart/2005/8/layout/bProcess3"/>
    <dgm:cxn modelId="{243E7383-12E7-417F-9458-29A5BF690026}" type="presParOf" srcId="{EC34D454-61E8-4B11-AAAF-C8DE66947181}" destId="{7CC813CD-4D1F-4BF7-9E13-6B0510FE68BD}" srcOrd="0" destOrd="0" presId="urn:microsoft.com/office/officeart/2005/8/layout/bProcess3"/>
    <dgm:cxn modelId="{EE12047C-C0B4-4697-9414-37579CDAFE88}" type="presParOf" srcId="{01F78120-B813-420C-85A7-DD420C52B427}" destId="{EB81D05F-5FBC-40B7-8F5F-E215DE5299F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5F08D5-44B9-4E0F-B8AD-BBB656D1F4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DFBD4-0C94-4A1A-AD38-A3C5A018C1DB}">
      <dgm:prSet phldrT="[Text]" custT="1"/>
      <dgm:spPr/>
      <dgm:t>
        <a:bodyPr/>
        <a:lstStyle/>
        <a:p>
          <a:r>
            <a:rPr lang="en-US" sz="2000" dirty="0"/>
            <a:t>Linear Regression </a:t>
          </a:r>
        </a:p>
      </dgm:t>
    </dgm:pt>
    <dgm:pt modelId="{9971F1B1-98E7-4D52-A33D-F681E19BD5F7}" type="parTrans" cxnId="{080E6C5C-0BFC-414E-BF56-420428D9C3B2}">
      <dgm:prSet/>
      <dgm:spPr/>
      <dgm:t>
        <a:bodyPr/>
        <a:lstStyle/>
        <a:p>
          <a:endParaRPr lang="en-US" sz="2000"/>
        </a:p>
      </dgm:t>
    </dgm:pt>
    <dgm:pt modelId="{75E3C033-E8F2-4461-AE4A-862D288FFD94}" type="sibTrans" cxnId="{080E6C5C-0BFC-414E-BF56-420428D9C3B2}">
      <dgm:prSet/>
      <dgm:spPr/>
      <dgm:t>
        <a:bodyPr/>
        <a:lstStyle/>
        <a:p>
          <a:endParaRPr lang="en-US" sz="2000"/>
        </a:p>
      </dgm:t>
    </dgm:pt>
    <dgm:pt modelId="{84083713-209D-44D8-8456-DBBF36F3E389}">
      <dgm:prSet phldrT="[Text]" custT="1"/>
      <dgm:spPr/>
      <dgm:t>
        <a:bodyPr/>
        <a:lstStyle/>
        <a:p>
          <a:r>
            <a:rPr lang="en-US" sz="2000" dirty="0"/>
            <a:t>Baseline </a:t>
          </a:r>
        </a:p>
      </dgm:t>
    </dgm:pt>
    <dgm:pt modelId="{713FE883-AB3C-47E0-BDE7-B39B1F902D94}" type="parTrans" cxnId="{42E9F14A-2F67-4420-B41D-5CD75A9FF245}">
      <dgm:prSet/>
      <dgm:spPr/>
      <dgm:t>
        <a:bodyPr/>
        <a:lstStyle/>
        <a:p>
          <a:endParaRPr lang="en-US" sz="2000"/>
        </a:p>
      </dgm:t>
    </dgm:pt>
    <dgm:pt modelId="{D9449501-2D19-4685-8650-958E5C19C03F}" type="sibTrans" cxnId="{42E9F14A-2F67-4420-B41D-5CD75A9FF245}">
      <dgm:prSet/>
      <dgm:spPr/>
      <dgm:t>
        <a:bodyPr/>
        <a:lstStyle/>
        <a:p>
          <a:endParaRPr lang="en-US" sz="2000"/>
        </a:p>
      </dgm:t>
    </dgm:pt>
    <dgm:pt modelId="{3BB5820D-1A2F-4CBA-A75C-CD4639854DE4}">
      <dgm:prSet phldrT="[Text]" custT="1"/>
      <dgm:spPr/>
      <dgm:t>
        <a:bodyPr/>
        <a:lstStyle/>
        <a:p>
          <a:r>
            <a:rPr lang="en-US" sz="2000" dirty="0"/>
            <a:t>SVM Family</a:t>
          </a:r>
        </a:p>
      </dgm:t>
    </dgm:pt>
    <dgm:pt modelId="{15ED16A2-1C60-4824-99ED-D0F40927AA21}" type="parTrans" cxnId="{E3F14052-7B35-44AC-BFDB-02EE91E6ED96}">
      <dgm:prSet/>
      <dgm:spPr/>
      <dgm:t>
        <a:bodyPr/>
        <a:lstStyle/>
        <a:p>
          <a:endParaRPr lang="en-US" sz="2000"/>
        </a:p>
      </dgm:t>
    </dgm:pt>
    <dgm:pt modelId="{3E834449-BF55-413A-9150-B5C749C38F6C}" type="sibTrans" cxnId="{E3F14052-7B35-44AC-BFDB-02EE91E6ED96}">
      <dgm:prSet/>
      <dgm:spPr/>
      <dgm:t>
        <a:bodyPr/>
        <a:lstStyle/>
        <a:p>
          <a:endParaRPr lang="en-US" sz="2000"/>
        </a:p>
      </dgm:t>
    </dgm:pt>
    <dgm:pt modelId="{33637A56-2ABE-480E-BE19-54E2D5D4659F}">
      <dgm:prSet phldrT="[Text]" custT="1"/>
      <dgm:spPr/>
      <dgm:t>
        <a:bodyPr/>
        <a:lstStyle/>
        <a:p>
          <a:r>
            <a:rPr lang="en-US" sz="2000" dirty="0"/>
            <a:t>Sophisticated regression line: using RBF Kernel </a:t>
          </a:r>
        </a:p>
      </dgm:t>
    </dgm:pt>
    <dgm:pt modelId="{920687A2-E068-4301-ADD8-18810525B36A}" type="parTrans" cxnId="{D583C066-7211-43B2-91CF-2A288E505C95}">
      <dgm:prSet/>
      <dgm:spPr/>
      <dgm:t>
        <a:bodyPr/>
        <a:lstStyle/>
        <a:p>
          <a:endParaRPr lang="en-US" sz="2000"/>
        </a:p>
      </dgm:t>
    </dgm:pt>
    <dgm:pt modelId="{0FDEA843-6457-42C6-BF77-4F43CE3C6F87}" type="sibTrans" cxnId="{D583C066-7211-43B2-91CF-2A288E505C95}">
      <dgm:prSet/>
      <dgm:spPr/>
      <dgm:t>
        <a:bodyPr/>
        <a:lstStyle/>
        <a:p>
          <a:endParaRPr lang="en-US" sz="2000"/>
        </a:p>
      </dgm:t>
    </dgm:pt>
    <dgm:pt modelId="{7EFD5867-6FBE-4207-AA83-120E43A63107}">
      <dgm:prSet phldrT="[Text]" custT="1"/>
      <dgm:spPr/>
      <dgm:t>
        <a:bodyPr/>
        <a:lstStyle/>
        <a:p>
          <a:r>
            <a:rPr lang="en-US" sz="2000" dirty="0"/>
            <a:t>Explainable  </a:t>
          </a:r>
        </a:p>
      </dgm:t>
    </dgm:pt>
    <dgm:pt modelId="{3A68167E-DDBC-4317-B0FC-18DB154AAF19}" type="parTrans" cxnId="{A2EAFFBE-C0D8-46A0-A632-380FB018DE60}">
      <dgm:prSet/>
      <dgm:spPr/>
      <dgm:t>
        <a:bodyPr/>
        <a:lstStyle/>
        <a:p>
          <a:endParaRPr lang="en-US" sz="2000"/>
        </a:p>
      </dgm:t>
    </dgm:pt>
    <dgm:pt modelId="{9A01E397-71A7-4D6F-9B75-C43FC45CE6F5}" type="sibTrans" cxnId="{A2EAFFBE-C0D8-46A0-A632-380FB018DE60}">
      <dgm:prSet/>
      <dgm:spPr/>
      <dgm:t>
        <a:bodyPr/>
        <a:lstStyle/>
        <a:p>
          <a:endParaRPr lang="en-US" sz="2000"/>
        </a:p>
      </dgm:t>
    </dgm:pt>
    <dgm:pt modelId="{BAFA1ACB-A54F-45DE-8502-B32FAF781860}">
      <dgm:prSet phldrT="[Text]" custT="1"/>
      <dgm:spPr/>
      <dgm:t>
        <a:bodyPr/>
        <a:lstStyle/>
        <a:p>
          <a:r>
            <a:rPr lang="en-US" sz="2000" dirty="0"/>
            <a:t>High Accuracy and Fast</a:t>
          </a:r>
        </a:p>
      </dgm:t>
    </dgm:pt>
    <dgm:pt modelId="{47E28F8F-A684-49B0-BE55-3B4931282FA5}" type="parTrans" cxnId="{2AC9248D-A8F9-4676-A479-BDE72A4C758E}">
      <dgm:prSet/>
      <dgm:spPr/>
      <dgm:t>
        <a:bodyPr/>
        <a:lstStyle/>
        <a:p>
          <a:endParaRPr lang="en-US" sz="2000"/>
        </a:p>
      </dgm:t>
    </dgm:pt>
    <dgm:pt modelId="{E8A0376C-0513-417E-8FF6-061ED38A75DE}" type="sibTrans" cxnId="{2AC9248D-A8F9-4676-A479-BDE72A4C758E}">
      <dgm:prSet/>
      <dgm:spPr/>
      <dgm:t>
        <a:bodyPr/>
        <a:lstStyle/>
        <a:p>
          <a:endParaRPr lang="en-US" sz="2000"/>
        </a:p>
      </dgm:t>
    </dgm:pt>
    <dgm:pt modelId="{0A5F19A8-C43E-42AA-B502-79E5D5EC434C}">
      <dgm:prSet phldrT="[Text]" custT="1"/>
      <dgm:spPr/>
      <dgm:t>
        <a:bodyPr/>
        <a:lstStyle/>
        <a:p>
          <a:r>
            <a:rPr lang="en-US" sz="2000" dirty="0"/>
            <a:t>SVR</a:t>
          </a:r>
        </a:p>
      </dgm:t>
    </dgm:pt>
    <dgm:pt modelId="{C3A02E6C-BACD-47CB-B3F8-5C265514ED05}" type="parTrans" cxnId="{36D71EE0-42C0-479E-A156-F0824646C25A}">
      <dgm:prSet/>
      <dgm:spPr/>
      <dgm:t>
        <a:bodyPr/>
        <a:lstStyle/>
        <a:p>
          <a:endParaRPr lang="en-US"/>
        </a:p>
      </dgm:t>
    </dgm:pt>
    <dgm:pt modelId="{B6AB90E9-8E50-4FE7-AB87-2A4802463162}" type="sibTrans" cxnId="{36D71EE0-42C0-479E-A156-F0824646C25A}">
      <dgm:prSet/>
      <dgm:spPr/>
      <dgm:t>
        <a:bodyPr/>
        <a:lstStyle/>
        <a:p>
          <a:endParaRPr lang="en-US"/>
        </a:p>
      </dgm:t>
    </dgm:pt>
    <dgm:pt modelId="{FC4DCF4C-59BB-439E-B2BC-18499E097514}">
      <dgm:prSet phldrT="[Text]" custT="1"/>
      <dgm:spPr/>
      <dgm:t>
        <a:bodyPr/>
        <a:lstStyle/>
        <a:p>
          <a:r>
            <a:rPr lang="en-US" sz="2000" dirty="0" err="1"/>
            <a:t>XGBoost</a:t>
          </a:r>
          <a:endParaRPr lang="en-US" sz="2000" dirty="0"/>
        </a:p>
      </dgm:t>
    </dgm:pt>
    <dgm:pt modelId="{EEB16876-3A9A-40BE-A85F-75413F56D423}" type="parTrans" cxnId="{1777D808-29FF-4E17-BD6F-CBBA6E9218A5}">
      <dgm:prSet/>
      <dgm:spPr/>
      <dgm:t>
        <a:bodyPr/>
        <a:lstStyle/>
        <a:p>
          <a:endParaRPr lang="en-US"/>
        </a:p>
      </dgm:t>
    </dgm:pt>
    <dgm:pt modelId="{1E082A86-2F74-4AC9-92BA-C2D94F1A9D62}" type="sibTrans" cxnId="{1777D808-29FF-4E17-BD6F-CBBA6E9218A5}">
      <dgm:prSet/>
      <dgm:spPr/>
      <dgm:t>
        <a:bodyPr/>
        <a:lstStyle/>
        <a:p>
          <a:endParaRPr lang="en-US"/>
        </a:p>
      </dgm:t>
    </dgm:pt>
    <dgm:pt modelId="{42A16825-8109-4AA7-B064-548730C3A0B0}">
      <dgm:prSet phldrT="[Text]" custT="1"/>
      <dgm:spPr/>
      <dgm:t>
        <a:bodyPr/>
        <a:lstStyle/>
        <a:p>
          <a:r>
            <a:rPr lang="en-US" sz="2000" dirty="0"/>
            <a:t>Ensemble Model </a:t>
          </a:r>
        </a:p>
      </dgm:t>
    </dgm:pt>
    <dgm:pt modelId="{D8C4CA1A-1FF8-4C33-9A02-716F64293653}" type="sibTrans" cxnId="{70DEF7E4-6DB6-4193-8832-73F669CB0B56}">
      <dgm:prSet/>
      <dgm:spPr/>
      <dgm:t>
        <a:bodyPr/>
        <a:lstStyle/>
        <a:p>
          <a:endParaRPr lang="en-US" sz="2000"/>
        </a:p>
      </dgm:t>
    </dgm:pt>
    <dgm:pt modelId="{EF8A7330-AF61-4D06-A9A2-AE22B873F978}" type="parTrans" cxnId="{70DEF7E4-6DB6-4193-8832-73F669CB0B56}">
      <dgm:prSet/>
      <dgm:spPr/>
      <dgm:t>
        <a:bodyPr/>
        <a:lstStyle/>
        <a:p>
          <a:endParaRPr lang="en-US" sz="2000"/>
        </a:p>
      </dgm:t>
    </dgm:pt>
    <dgm:pt modelId="{B01C4F9F-43DA-4FAA-AC21-33606CBC866F}" type="pres">
      <dgm:prSet presAssocID="{475F08D5-44B9-4E0F-B8AD-BBB656D1F493}" presName="Name0" presStyleCnt="0">
        <dgm:presLayoutVars>
          <dgm:dir/>
          <dgm:animLvl val="lvl"/>
          <dgm:resizeHandles val="exact"/>
        </dgm:presLayoutVars>
      </dgm:prSet>
      <dgm:spPr/>
    </dgm:pt>
    <dgm:pt modelId="{30CDD915-666E-4A5D-A9A1-2E5651B5D0AF}" type="pres">
      <dgm:prSet presAssocID="{16CDFBD4-0C94-4A1A-AD38-A3C5A018C1DB}" presName="composite" presStyleCnt="0"/>
      <dgm:spPr/>
    </dgm:pt>
    <dgm:pt modelId="{C93FBB42-86B1-448A-AF13-59592DF41C31}" type="pres">
      <dgm:prSet presAssocID="{16CDFBD4-0C94-4A1A-AD38-A3C5A018C1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EC72F2A-63A6-4111-8849-A0203DE67D09}" type="pres">
      <dgm:prSet presAssocID="{16CDFBD4-0C94-4A1A-AD38-A3C5A018C1DB}" presName="desTx" presStyleLbl="alignAccFollowNode1" presStyleIdx="0" presStyleCnt="3" custLinFactNeighborX="292">
        <dgm:presLayoutVars>
          <dgm:bulletEnabled val="1"/>
        </dgm:presLayoutVars>
      </dgm:prSet>
      <dgm:spPr/>
    </dgm:pt>
    <dgm:pt modelId="{1F2E392F-5C3D-425C-AA84-8EF98A8B6431}" type="pres">
      <dgm:prSet presAssocID="{75E3C033-E8F2-4461-AE4A-862D288FFD94}" presName="space" presStyleCnt="0"/>
      <dgm:spPr/>
    </dgm:pt>
    <dgm:pt modelId="{A27B40B4-A54A-4894-8597-FEE55EC6D973}" type="pres">
      <dgm:prSet presAssocID="{3BB5820D-1A2F-4CBA-A75C-CD4639854DE4}" presName="composite" presStyleCnt="0"/>
      <dgm:spPr/>
    </dgm:pt>
    <dgm:pt modelId="{3A00E6EB-D1C6-4EF1-9497-5FB6143CA5A6}" type="pres">
      <dgm:prSet presAssocID="{3BB5820D-1A2F-4CBA-A75C-CD4639854DE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F26E0FB-02FB-4B8E-97D7-76902D4D6E87}" type="pres">
      <dgm:prSet presAssocID="{3BB5820D-1A2F-4CBA-A75C-CD4639854DE4}" presName="desTx" presStyleLbl="alignAccFollowNode1" presStyleIdx="1" presStyleCnt="3">
        <dgm:presLayoutVars>
          <dgm:bulletEnabled val="1"/>
        </dgm:presLayoutVars>
      </dgm:prSet>
      <dgm:spPr/>
    </dgm:pt>
    <dgm:pt modelId="{F66471BD-8A15-43F8-875C-B89769EE6E31}" type="pres">
      <dgm:prSet presAssocID="{3E834449-BF55-413A-9150-B5C749C38F6C}" presName="space" presStyleCnt="0"/>
      <dgm:spPr/>
    </dgm:pt>
    <dgm:pt modelId="{8D3E2238-DDDE-43E0-AC28-64CAB9288182}" type="pres">
      <dgm:prSet presAssocID="{42A16825-8109-4AA7-B064-548730C3A0B0}" presName="composite" presStyleCnt="0"/>
      <dgm:spPr/>
    </dgm:pt>
    <dgm:pt modelId="{B3CF3CA5-CBC0-4F9C-BF46-39FFD57FB371}" type="pres">
      <dgm:prSet presAssocID="{42A16825-8109-4AA7-B064-548730C3A0B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FFC65F3-1E1F-4475-BD4C-24A506EACC06}" type="pres">
      <dgm:prSet presAssocID="{42A16825-8109-4AA7-B064-548730C3A0B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77D808-29FF-4E17-BD6F-CBBA6E9218A5}" srcId="{42A16825-8109-4AA7-B064-548730C3A0B0}" destId="{FC4DCF4C-59BB-439E-B2BC-18499E097514}" srcOrd="0" destOrd="0" parTransId="{EEB16876-3A9A-40BE-A85F-75413F56D423}" sibTransId="{1E082A86-2F74-4AC9-92BA-C2D94F1A9D62}"/>
    <dgm:cxn modelId="{2479F319-ADAD-49C1-8DF6-CDFE09BC1C0E}" type="presOf" srcId="{84083713-209D-44D8-8456-DBBF36F3E389}" destId="{AEC72F2A-63A6-4111-8849-A0203DE67D09}" srcOrd="0" destOrd="0" presId="urn:microsoft.com/office/officeart/2005/8/layout/hList1"/>
    <dgm:cxn modelId="{DC26C231-CF18-4752-90DE-BAAFBBCC6C25}" type="presOf" srcId="{3BB5820D-1A2F-4CBA-A75C-CD4639854DE4}" destId="{3A00E6EB-D1C6-4EF1-9497-5FB6143CA5A6}" srcOrd="0" destOrd="0" presId="urn:microsoft.com/office/officeart/2005/8/layout/hList1"/>
    <dgm:cxn modelId="{0B3C043C-5A22-4450-9771-ED4A3428C669}" type="presOf" srcId="{33637A56-2ABE-480E-BE19-54E2D5D4659F}" destId="{BF26E0FB-02FB-4B8E-97D7-76902D4D6E87}" srcOrd="0" destOrd="1" presId="urn:microsoft.com/office/officeart/2005/8/layout/hList1"/>
    <dgm:cxn modelId="{D70DF63D-A814-4032-A020-B258B8DC6BAC}" type="presOf" srcId="{FC4DCF4C-59BB-439E-B2BC-18499E097514}" destId="{CFFC65F3-1E1F-4475-BD4C-24A506EACC06}" srcOrd="0" destOrd="0" presId="urn:microsoft.com/office/officeart/2005/8/layout/hList1"/>
    <dgm:cxn modelId="{080E6C5C-0BFC-414E-BF56-420428D9C3B2}" srcId="{475F08D5-44B9-4E0F-B8AD-BBB656D1F493}" destId="{16CDFBD4-0C94-4A1A-AD38-A3C5A018C1DB}" srcOrd="0" destOrd="0" parTransId="{9971F1B1-98E7-4D52-A33D-F681E19BD5F7}" sibTransId="{75E3C033-E8F2-4461-AE4A-862D288FFD94}"/>
    <dgm:cxn modelId="{F9F57F5F-D088-4536-9C31-F3057A3D3E32}" type="presOf" srcId="{0A5F19A8-C43E-42AA-B502-79E5D5EC434C}" destId="{BF26E0FB-02FB-4B8E-97D7-76902D4D6E87}" srcOrd="0" destOrd="0" presId="urn:microsoft.com/office/officeart/2005/8/layout/hList1"/>
    <dgm:cxn modelId="{D583C066-7211-43B2-91CF-2A288E505C95}" srcId="{3BB5820D-1A2F-4CBA-A75C-CD4639854DE4}" destId="{33637A56-2ABE-480E-BE19-54E2D5D4659F}" srcOrd="1" destOrd="0" parTransId="{920687A2-E068-4301-ADD8-18810525B36A}" sibTransId="{0FDEA843-6457-42C6-BF77-4F43CE3C6F87}"/>
    <dgm:cxn modelId="{42E9F14A-2F67-4420-B41D-5CD75A9FF245}" srcId="{16CDFBD4-0C94-4A1A-AD38-A3C5A018C1DB}" destId="{84083713-209D-44D8-8456-DBBF36F3E389}" srcOrd="0" destOrd="0" parTransId="{713FE883-AB3C-47E0-BDE7-B39B1F902D94}" sibTransId="{D9449501-2D19-4685-8650-958E5C19C03F}"/>
    <dgm:cxn modelId="{E3F14052-7B35-44AC-BFDB-02EE91E6ED96}" srcId="{475F08D5-44B9-4E0F-B8AD-BBB656D1F493}" destId="{3BB5820D-1A2F-4CBA-A75C-CD4639854DE4}" srcOrd="1" destOrd="0" parTransId="{15ED16A2-1C60-4824-99ED-D0F40927AA21}" sibTransId="{3E834449-BF55-413A-9150-B5C749C38F6C}"/>
    <dgm:cxn modelId="{B1DB3875-562C-4B94-8B66-38A9737BF85F}" type="presOf" srcId="{16CDFBD4-0C94-4A1A-AD38-A3C5A018C1DB}" destId="{C93FBB42-86B1-448A-AF13-59592DF41C31}" srcOrd="0" destOrd="0" presId="urn:microsoft.com/office/officeart/2005/8/layout/hList1"/>
    <dgm:cxn modelId="{10512B78-731C-4C1A-AA01-266A5D71DE4C}" type="presOf" srcId="{7EFD5867-6FBE-4207-AA83-120E43A63107}" destId="{AEC72F2A-63A6-4111-8849-A0203DE67D09}" srcOrd="0" destOrd="1" presId="urn:microsoft.com/office/officeart/2005/8/layout/hList1"/>
    <dgm:cxn modelId="{2AC9248D-A8F9-4676-A479-BDE72A4C758E}" srcId="{42A16825-8109-4AA7-B064-548730C3A0B0}" destId="{BAFA1ACB-A54F-45DE-8502-B32FAF781860}" srcOrd="1" destOrd="0" parTransId="{47E28F8F-A684-49B0-BE55-3B4931282FA5}" sibTransId="{E8A0376C-0513-417E-8FF6-061ED38A75DE}"/>
    <dgm:cxn modelId="{AFFA548F-D200-47E1-8AAD-2E7853242476}" type="presOf" srcId="{42A16825-8109-4AA7-B064-548730C3A0B0}" destId="{B3CF3CA5-CBC0-4F9C-BF46-39FFD57FB371}" srcOrd="0" destOrd="0" presId="urn:microsoft.com/office/officeart/2005/8/layout/hList1"/>
    <dgm:cxn modelId="{A2EAFFBE-C0D8-46A0-A632-380FB018DE60}" srcId="{16CDFBD4-0C94-4A1A-AD38-A3C5A018C1DB}" destId="{7EFD5867-6FBE-4207-AA83-120E43A63107}" srcOrd="1" destOrd="0" parTransId="{3A68167E-DDBC-4317-B0FC-18DB154AAF19}" sibTransId="{9A01E397-71A7-4D6F-9B75-C43FC45CE6F5}"/>
    <dgm:cxn modelId="{F7C568C8-A27B-4559-A709-AA1253132EC9}" type="presOf" srcId="{BAFA1ACB-A54F-45DE-8502-B32FAF781860}" destId="{CFFC65F3-1E1F-4475-BD4C-24A506EACC06}" srcOrd="0" destOrd="1" presId="urn:microsoft.com/office/officeart/2005/8/layout/hList1"/>
    <dgm:cxn modelId="{36D71EE0-42C0-479E-A156-F0824646C25A}" srcId="{3BB5820D-1A2F-4CBA-A75C-CD4639854DE4}" destId="{0A5F19A8-C43E-42AA-B502-79E5D5EC434C}" srcOrd="0" destOrd="0" parTransId="{C3A02E6C-BACD-47CB-B3F8-5C265514ED05}" sibTransId="{B6AB90E9-8E50-4FE7-AB87-2A4802463162}"/>
    <dgm:cxn modelId="{70DEF7E4-6DB6-4193-8832-73F669CB0B56}" srcId="{475F08D5-44B9-4E0F-B8AD-BBB656D1F493}" destId="{42A16825-8109-4AA7-B064-548730C3A0B0}" srcOrd="2" destOrd="0" parTransId="{EF8A7330-AF61-4D06-A9A2-AE22B873F978}" sibTransId="{D8C4CA1A-1FF8-4C33-9A02-716F64293653}"/>
    <dgm:cxn modelId="{AE2884F4-62F3-4499-A72F-DBA2D893F2C4}" type="presOf" srcId="{475F08D5-44B9-4E0F-B8AD-BBB656D1F493}" destId="{B01C4F9F-43DA-4FAA-AC21-33606CBC866F}" srcOrd="0" destOrd="0" presId="urn:microsoft.com/office/officeart/2005/8/layout/hList1"/>
    <dgm:cxn modelId="{B62A6733-BA29-4DAB-80DC-599052509393}" type="presParOf" srcId="{B01C4F9F-43DA-4FAA-AC21-33606CBC866F}" destId="{30CDD915-666E-4A5D-A9A1-2E5651B5D0AF}" srcOrd="0" destOrd="0" presId="urn:microsoft.com/office/officeart/2005/8/layout/hList1"/>
    <dgm:cxn modelId="{269328E7-CAAE-491D-AB7A-CF524528A0A2}" type="presParOf" srcId="{30CDD915-666E-4A5D-A9A1-2E5651B5D0AF}" destId="{C93FBB42-86B1-448A-AF13-59592DF41C31}" srcOrd="0" destOrd="0" presId="urn:microsoft.com/office/officeart/2005/8/layout/hList1"/>
    <dgm:cxn modelId="{D4E7104E-4D54-48A5-AB1E-791D9716F794}" type="presParOf" srcId="{30CDD915-666E-4A5D-A9A1-2E5651B5D0AF}" destId="{AEC72F2A-63A6-4111-8849-A0203DE67D09}" srcOrd="1" destOrd="0" presId="urn:microsoft.com/office/officeart/2005/8/layout/hList1"/>
    <dgm:cxn modelId="{2978781B-C430-430C-965B-88C2AEA119F4}" type="presParOf" srcId="{B01C4F9F-43DA-4FAA-AC21-33606CBC866F}" destId="{1F2E392F-5C3D-425C-AA84-8EF98A8B6431}" srcOrd="1" destOrd="0" presId="urn:microsoft.com/office/officeart/2005/8/layout/hList1"/>
    <dgm:cxn modelId="{473AF5BB-02CD-4054-BD09-0861454A279A}" type="presParOf" srcId="{B01C4F9F-43DA-4FAA-AC21-33606CBC866F}" destId="{A27B40B4-A54A-4894-8597-FEE55EC6D973}" srcOrd="2" destOrd="0" presId="urn:microsoft.com/office/officeart/2005/8/layout/hList1"/>
    <dgm:cxn modelId="{B592CD3F-113C-41F4-B77B-C612FF3BF401}" type="presParOf" srcId="{A27B40B4-A54A-4894-8597-FEE55EC6D973}" destId="{3A00E6EB-D1C6-4EF1-9497-5FB6143CA5A6}" srcOrd="0" destOrd="0" presId="urn:microsoft.com/office/officeart/2005/8/layout/hList1"/>
    <dgm:cxn modelId="{D282D927-EA8A-486B-A228-EC447AFFC787}" type="presParOf" srcId="{A27B40B4-A54A-4894-8597-FEE55EC6D973}" destId="{BF26E0FB-02FB-4B8E-97D7-76902D4D6E87}" srcOrd="1" destOrd="0" presId="urn:microsoft.com/office/officeart/2005/8/layout/hList1"/>
    <dgm:cxn modelId="{8B95215D-C185-4EF9-B950-C272A1570362}" type="presParOf" srcId="{B01C4F9F-43DA-4FAA-AC21-33606CBC866F}" destId="{F66471BD-8A15-43F8-875C-B89769EE6E31}" srcOrd="3" destOrd="0" presId="urn:microsoft.com/office/officeart/2005/8/layout/hList1"/>
    <dgm:cxn modelId="{39885476-C943-4925-BB61-EED2ABAEAA17}" type="presParOf" srcId="{B01C4F9F-43DA-4FAA-AC21-33606CBC866F}" destId="{8D3E2238-DDDE-43E0-AC28-64CAB9288182}" srcOrd="4" destOrd="0" presId="urn:microsoft.com/office/officeart/2005/8/layout/hList1"/>
    <dgm:cxn modelId="{DFF0F96C-8D3C-4D55-8464-26A4D2A631D3}" type="presParOf" srcId="{8D3E2238-DDDE-43E0-AC28-64CAB9288182}" destId="{B3CF3CA5-CBC0-4F9C-BF46-39FFD57FB371}" srcOrd="0" destOrd="0" presId="urn:microsoft.com/office/officeart/2005/8/layout/hList1"/>
    <dgm:cxn modelId="{477A60E1-72C3-4B78-9EAC-573E19EEC1A8}" type="presParOf" srcId="{8D3E2238-DDDE-43E0-AC28-64CAB9288182}" destId="{CFFC65F3-1E1F-4475-BD4C-24A506EAC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5F08D5-44B9-4E0F-B8AD-BBB656D1F4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DFBD4-0C94-4A1A-AD38-A3C5A018C1DB}">
      <dgm:prSet phldrT="[Text]" custT="1"/>
      <dgm:spPr/>
      <dgm:t>
        <a:bodyPr/>
        <a:lstStyle/>
        <a:p>
          <a:r>
            <a:rPr lang="en-US" sz="2000" dirty="0"/>
            <a:t>Linear Regression </a:t>
          </a:r>
        </a:p>
      </dgm:t>
    </dgm:pt>
    <dgm:pt modelId="{9971F1B1-98E7-4D52-A33D-F681E19BD5F7}" type="parTrans" cxnId="{080E6C5C-0BFC-414E-BF56-420428D9C3B2}">
      <dgm:prSet/>
      <dgm:spPr/>
      <dgm:t>
        <a:bodyPr/>
        <a:lstStyle/>
        <a:p>
          <a:endParaRPr lang="en-US" sz="2000"/>
        </a:p>
      </dgm:t>
    </dgm:pt>
    <dgm:pt modelId="{75E3C033-E8F2-4461-AE4A-862D288FFD94}" type="sibTrans" cxnId="{080E6C5C-0BFC-414E-BF56-420428D9C3B2}">
      <dgm:prSet/>
      <dgm:spPr/>
      <dgm:t>
        <a:bodyPr/>
        <a:lstStyle/>
        <a:p>
          <a:endParaRPr lang="en-US" sz="2000"/>
        </a:p>
      </dgm:t>
    </dgm:pt>
    <dgm:pt modelId="{84083713-209D-44D8-8456-DBBF36F3E389}">
      <dgm:prSet phldrT="[Text]" custT="1"/>
      <dgm:spPr/>
      <dgm:t>
        <a:bodyPr/>
        <a:lstStyle/>
        <a:p>
          <a:r>
            <a:rPr lang="en-US" sz="2000" dirty="0"/>
            <a:t>Baseline </a:t>
          </a:r>
        </a:p>
      </dgm:t>
    </dgm:pt>
    <dgm:pt modelId="{713FE883-AB3C-47E0-BDE7-B39B1F902D94}" type="parTrans" cxnId="{42E9F14A-2F67-4420-B41D-5CD75A9FF245}">
      <dgm:prSet/>
      <dgm:spPr/>
      <dgm:t>
        <a:bodyPr/>
        <a:lstStyle/>
        <a:p>
          <a:endParaRPr lang="en-US" sz="2000"/>
        </a:p>
      </dgm:t>
    </dgm:pt>
    <dgm:pt modelId="{D9449501-2D19-4685-8650-958E5C19C03F}" type="sibTrans" cxnId="{42E9F14A-2F67-4420-B41D-5CD75A9FF245}">
      <dgm:prSet/>
      <dgm:spPr/>
      <dgm:t>
        <a:bodyPr/>
        <a:lstStyle/>
        <a:p>
          <a:endParaRPr lang="en-US" sz="2000"/>
        </a:p>
      </dgm:t>
    </dgm:pt>
    <dgm:pt modelId="{3BB5820D-1A2F-4CBA-A75C-CD4639854DE4}">
      <dgm:prSet phldrT="[Text]" custT="1"/>
      <dgm:spPr/>
      <dgm:t>
        <a:bodyPr/>
        <a:lstStyle/>
        <a:p>
          <a:r>
            <a:rPr lang="en-US" sz="2000" dirty="0"/>
            <a:t>SVM Family</a:t>
          </a:r>
        </a:p>
      </dgm:t>
    </dgm:pt>
    <dgm:pt modelId="{15ED16A2-1C60-4824-99ED-D0F40927AA21}" type="parTrans" cxnId="{E3F14052-7B35-44AC-BFDB-02EE91E6ED96}">
      <dgm:prSet/>
      <dgm:spPr/>
      <dgm:t>
        <a:bodyPr/>
        <a:lstStyle/>
        <a:p>
          <a:endParaRPr lang="en-US" sz="2000"/>
        </a:p>
      </dgm:t>
    </dgm:pt>
    <dgm:pt modelId="{3E834449-BF55-413A-9150-B5C749C38F6C}" type="sibTrans" cxnId="{E3F14052-7B35-44AC-BFDB-02EE91E6ED96}">
      <dgm:prSet/>
      <dgm:spPr/>
      <dgm:t>
        <a:bodyPr/>
        <a:lstStyle/>
        <a:p>
          <a:endParaRPr lang="en-US" sz="2000"/>
        </a:p>
      </dgm:t>
    </dgm:pt>
    <dgm:pt modelId="{33637A56-2ABE-480E-BE19-54E2D5D4659F}">
      <dgm:prSet phldrT="[Text]" custT="1"/>
      <dgm:spPr/>
      <dgm:t>
        <a:bodyPr/>
        <a:lstStyle/>
        <a:p>
          <a:r>
            <a:rPr lang="en-US" sz="2000" dirty="0"/>
            <a:t>Sophisticated regression line: using RBF Kernel </a:t>
          </a:r>
        </a:p>
      </dgm:t>
    </dgm:pt>
    <dgm:pt modelId="{920687A2-E068-4301-ADD8-18810525B36A}" type="parTrans" cxnId="{D583C066-7211-43B2-91CF-2A288E505C95}">
      <dgm:prSet/>
      <dgm:spPr/>
      <dgm:t>
        <a:bodyPr/>
        <a:lstStyle/>
        <a:p>
          <a:endParaRPr lang="en-US" sz="2000"/>
        </a:p>
      </dgm:t>
    </dgm:pt>
    <dgm:pt modelId="{0FDEA843-6457-42C6-BF77-4F43CE3C6F87}" type="sibTrans" cxnId="{D583C066-7211-43B2-91CF-2A288E505C95}">
      <dgm:prSet/>
      <dgm:spPr/>
      <dgm:t>
        <a:bodyPr/>
        <a:lstStyle/>
        <a:p>
          <a:endParaRPr lang="en-US" sz="2000"/>
        </a:p>
      </dgm:t>
    </dgm:pt>
    <dgm:pt modelId="{7EFD5867-6FBE-4207-AA83-120E43A63107}">
      <dgm:prSet phldrT="[Text]" custT="1"/>
      <dgm:spPr/>
      <dgm:t>
        <a:bodyPr/>
        <a:lstStyle/>
        <a:p>
          <a:r>
            <a:rPr lang="en-US" sz="2000" dirty="0"/>
            <a:t>Explainable  </a:t>
          </a:r>
        </a:p>
      </dgm:t>
    </dgm:pt>
    <dgm:pt modelId="{3A68167E-DDBC-4317-B0FC-18DB154AAF19}" type="parTrans" cxnId="{A2EAFFBE-C0D8-46A0-A632-380FB018DE60}">
      <dgm:prSet/>
      <dgm:spPr/>
      <dgm:t>
        <a:bodyPr/>
        <a:lstStyle/>
        <a:p>
          <a:endParaRPr lang="en-US" sz="2000"/>
        </a:p>
      </dgm:t>
    </dgm:pt>
    <dgm:pt modelId="{9A01E397-71A7-4D6F-9B75-C43FC45CE6F5}" type="sibTrans" cxnId="{A2EAFFBE-C0D8-46A0-A632-380FB018DE60}">
      <dgm:prSet/>
      <dgm:spPr/>
      <dgm:t>
        <a:bodyPr/>
        <a:lstStyle/>
        <a:p>
          <a:endParaRPr lang="en-US" sz="2000"/>
        </a:p>
      </dgm:t>
    </dgm:pt>
    <dgm:pt modelId="{BAFA1ACB-A54F-45DE-8502-B32FAF781860}">
      <dgm:prSet phldrT="[Text]" custT="1"/>
      <dgm:spPr/>
      <dgm:t>
        <a:bodyPr/>
        <a:lstStyle/>
        <a:p>
          <a:r>
            <a:rPr lang="en-US" sz="2000" dirty="0"/>
            <a:t>High Accuracy and Fast</a:t>
          </a:r>
        </a:p>
      </dgm:t>
    </dgm:pt>
    <dgm:pt modelId="{47E28F8F-A684-49B0-BE55-3B4931282FA5}" type="parTrans" cxnId="{2AC9248D-A8F9-4676-A479-BDE72A4C758E}">
      <dgm:prSet/>
      <dgm:spPr/>
      <dgm:t>
        <a:bodyPr/>
        <a:lstStyle/>
        <a:p>
          <a:endParaRPr lang="en-US" sz="2000"/>
        </a:p>
      </dgm:t>
    </dgm:pt>
    <dgm:pt modelId="{E8A0376C-0513-417E-8FF6-061ED38A75DE}" type="sibTrans" cxnId="{2AC9248D-A8F9-4676-A479-BDE72A4C758E}">
      <dgm:prSet/>
      <dgm:spPr/>
      <dgm:t>
        <a:bodyPr/>
        <a:lstStyle/>
        <a:p>
          <a:endParaRPr lang="en-US" sz="2000"/>
        </a:p>
      </dgm:t>
    </dgm:pt>
    <dgm:pt modelId="{0A5F19A8-C43E-42AA-B502-79E5D5EC434C}">
      <dgm:prSet phldrT="[Text]" custT="1"/>
      <dgm:spPr/>
      <dgm:t>
        <a:bodyPr/>
        <a:lstStyle/>
        <a:p>
          <a:r>
            <a:rPr lang="en-US" sz="2000" dirty="0"/>
            <a:t>SVR</a:t>
          </a:r>
        </a:p>
      </dgm:t>
    </dgm:pt>
    <dgm:pt modelId="{C3A02E6C-BACD-47CB-B3F8-5C265514ED05}" type="parTrans" cxnId="{36D71EE0-42C0-479E-A156-F0824646C25A}">
      <dgm:prSet/>
      <dgm:spPr/>
      <dgm:t>
        <a:bodyPr/>
        <a:lstStyle/>
        <a:p>
          <a:endParaRPr lang="en-US"/>
        </a:p>
      </dgm:t>
    </dgm:pt>
    <dgm:pt modelId="{B6AB90E9-8E50-4FE7-AB87-2A4802463162}" type="sibTrans" cxnId="{36D71EE0-42C0-479E-A156-F0824646C25A}">
      <dgm:prSet/>
      <dgm:spPr/>
      <dgm:t>
        <a:bodyPr/>
        <a:lstStyle/>
        <a:p>
          <a:endParaRPr lang="en-US"/>
        </a:p>
      </dgm:t>
    </dgm:pt>
    <dgm:pt modelId="{FC4DCF4C-59BB-439E-B2BC-18499E097514}">
      <dgm:prSet phldrT="[Text]" custT="1"/>
      <dgm:spPr/>
      <dgm:t>
        <a:bodyPr/>
        <a:lstStyle/>
        <a:p>
          <a:r>
            <a:rPr lang="en-US" sz="2000" dirty="0" err="1"/>
            <a:t>XGBoost</a:t>
          </a:r>
          <a:endParaRPr lang="en-US" sz="2000" dirty="0"/>
        </a:p>
      </dgm:t>
    </dgm:pt>
    <dgm:pt modelId="{EEB16876-3A9A-40BE-A85F-75413F56D423}" type="parTrans" cxnId="{1777D808-29FF-4E17-BD6F-CBBA6E9218A5}">
      <dgm:prSet/>
      <dgm:spPr/>
      <dgm:t>
        <a:bodyPr/>
        <a:lstStyle/>
        <a:p>
          <a:endParaRPr lang="en-US"/>
        </a:p>
      </dgm:t>
    </dgm:pt>
    <dgm:pt modelId="{1E082A86-2F74-4AC9-92BA-C2D94F1A9D62}" type="sibTrans" cxnId="{1777D808-29FF-4E17-BD6F-CBBA6E9218A5}">
      <dgm:prSet/>
      <dgm:spPr/>
      <dgm:t>
        <a:bodyPr/>
        <a:lstStyle/>
        <a:p>
          <a:endParaRPr lang="en-US"/>
        </a:p>
      </dgm:t>
    </dgm:pt>
    <dgm:pt modelId="{42A16825-8109-4AA7-B064-548730C3A0B0}">
      <dgm:prSet phldrT="[Text]" custT="1"/>
      <dgm:spPr/>
      <dgm:t>
        <a:bodyPr/>
        <a:lstStyle/>
        <a:p>
          <a:r>
            <a:rPr lang="en-US" sz="2000" dirty="0"/>
            <a:t>Ensemble Model </a:t>
          </a:r>
        </a:p>
      </dgm:t>
    </dgm:pt>
    <dgm:pt modelId="{D8C4CA1A-1FF8-4C33-9A02-716F64293653}" type="sibTrans" cxnId="{70DEF7E4-6DB6-4193-8832-73F669CB0B56}">
      <dgm:prSet/>
      <dgm:spPr/>
      <dgm:t>
        <a:bodyPr/>
        <a:lstStyle/>
        <a:p>
          <a:endParaRPr lang="en-US" sz="2000"/>
        </a:p>
      </dgm:t>
    </dgm:pt>
    <dgm:pt modelId="{EF8A7330-AF61-4D06-A9A2-AE22B873F978}" type="parTrans" cxnId="{70DEF7E4-6DB6-4193-8832-73F669CB0B56}">
      <dgm:prSet/>
      <dgm:spPr/>
      <dgm:t>
        <a:bodyPr/>
        <a:lstStyle/>
        <a:p>
          <a:endParaRPr lang="en-US" sz="2000"/>
        </a:p>
      </dgm:t>
    </dgm:pt>
    <dgm:pt modelId="{B01C4F9F-43DA-4FAA-AC21-33606CBC866F}" type="pres">
      <dgm:prSet presAssocID="{475F08D5-44B9-4E0F-B8AD-BBB656D1F493}" presName="Name0" presStyleCnt="0">
        <dgm:presLayoutVars>
          <dgm:dir/>
          <dgm:animLvl val="lvl"/>
          <dgm:resizeHandles val="exact"/>
        </dgm:presLayoutVars>
      </dgm:prSet>
      <dgm:spPr/>
    </dgm:pt>
    <dgm:pt modelId="{30CDD915-666E-4A5D-A9A1-2E5651B5D0AF}" type="pres">
      <dgm:prSet presAssocID="{16CDFBD4-0C94-4A1A-AD38-A3C5A018C1DB}" presName="composite" presStyleCnt="0"/>
      <dgm:spPr/>
    </dgm:pt>
    <dgm:pt modelId="{C93FBB42-86B1-448A-AF13-59592DF41C31}" type="pres">
      <dgm:prSet presAssocID="{16CDFBD4-0C94-4A1A-AD38-A3C5A018C1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EC72F2A-63A6-4111-8849-A0203DE67D09}" type="pres">
      <dgm:prSet presAssocID="{16CDFBD4-0C94-4A1A-AD38-A3C5A018C1DB}" presName="desTx" presStyleLbl="alignAccFollowNode1" presStyleIdx="0" presStyleCnt="3" custLinFactNeighborX="292">
        <dgm:presLayoutVars>
          <dgm:bulletEnabled val="1"/>
        </dgm:presLayoutVars>
      </dgm:prSet>
      <dgm:spPr/>
    </dgm:pt>
    <dgm:pt modelId="{1F2E392F-5C3D-425C-AA84-8EF98A8B6431}" type="pres">
      <dgm:prSet presAssocID="{75E3C033-E8F2-4461-AE4A-862D288FFD94}" presName="space" presStyleCnt="0"/>
      <dgm:spPr/>
    </dgm:pt>
    <dgm:pt modelId="{A27B40B4-A54A-4894-8597-FEE55EC6D973}" type="pres">
      <dgm:prSet presAssocID="{3BB5820D-1A2F-4CBA-A75C-CD4639854DE4}" presName="composite" presStyleCnt="0"/>
      <dgm:spPr/>
    </dgm:pt>
    <dgm:pt modelId="{3A00E6EB-D1C6-4EF1-9497-5FB6143CA5A6}" type="pres">
      <dgm:prSet presAssocID="{3BB5820D-1A2F-4CBA-A75C-CD4639854DE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F26E0FB-02FB-4B8E-97D7-76902D4D6E87}" type="pres">
      <dgm:prSet presAssocID="{3BB5820D-1A2F-4CBA-A75C-CD4639854DE4}" presName="desTx" presStyleLbl="alignAccFollowNode1" presStyleIdx="1" presStyleCnt="3">
        <dgm:presLayoutVars>
          <dgm:bulletEnabled val="1"/>
        </dgm:presLayoutVars>
      </dgm:prSet>
      <dgm:spPr/>
    </dgm:pt>
    <dgm:pt modelId="{F66471BD-8A15-43F8-875C-B89769EE6E31}" type="pres">
      <dgm:prSet presAssocID="{3E834449-BF55-413A-9150-B5C749C38F6C}" presName="space" presStyleCnt="0"/>
      <dgm:spPr/>
    </dgm:pt>
    <dgm:pt modelId="{8D3E2238-DDDE-43E0-AC28-64CAB9288182}" type="pres">
      <dgm:prSet presAssocID="{42A16825-8109-4AA7-B064-548730C3A0B0}" presName="composite" presStyleCnt="0"/>
      <dgm:spPr/>
    </dgm:pt>
    <dgm:pt modelId="{B3CF3CA5-CBC0-4F9C-BF46-39FFD57FB371}" type="pres">
      <dgm:prSet presAssocID="{42A16825-8109-4AA7-B064-548730C3A0B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FFC65F3-1E1F-4475-BD4C-24A506EACC06}" type="pres">
      <dgm:prSet presAssocID="{42A16825-8109-4AA7-B064-548730C3A0B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77D808-29FF-4E17-BD6F-CBBA6E9218A5}" srcId="{42A16825-8109-4AA7-B064-548730C3A0B0}" destId="{FC4DCF4C-59BB-439E-B2BC-18499E097514}" srcOrd="0" destOrd="0" parTransId="{EEB16876-3A9A-40BE-A85F-75413F56D423}" sibTransId="{1E082A86-2F74-4AC9-92BA-C2D94F1A9D62}"/>
    <dgm:cxn modelId="{2479F319-ADAD-49C1-8DF6-CDFE09BC1C0E}" type="presOf" srcId="{84083713-209D-44D8-8456-DBBF36F3E389}" destId="{AEC72F2A-63A6-4111-8849-A0203DE67D09}" srcOrd="0" destOrd="0" presId="urn:microsoft.com/office/officeart/2005/8/layout/hList1"/>
    <dgm:cxn modelId="{DC26C231-CF18-4752-90DE-BAAFBBCC6C25}" type="presOf" srcId="{3BB5820D-1A2F-4CBA-A75C-CD4639854DE4}" destId="{3A00E6EB-D1C6-4EF1-9497-5FB6143CA5A6}" srcOrd="0" destOrd="0" presId="urn:microsoft.com/office/officeart/2005/8/layout/hList1"/>
    <dgm:cxn modelId="{0B3C043C-5A22-4450-9771-ED4A3428C669}" type="presOf" srcId="{33637A56-2ABE-480E-BE19-54E2D5D4659F}" destId="{BF26E0FB-02FB-4B8E-97D7-76902D4D6E87}" srcOrd="0" destOrd="1" presId="urn:microsoft.com/office/officeart/2005/8/layout/hList1"/>
    <dgm:cxn modelId="{D70DF63D-A814-4032-A020-B258B8DC6BAC}" type="presOf" srcId="{FC4DCF4C-59BB-439E-B2BC-18499E097514}" destId="{CFFC65F3-1E1F-4475-BD4C-24A506EACC06}" srcOrd="0" destOrd="0" presId="urn:microsoft.com/office/officeart/2005/8/layout/hList1"/>
    <dgm:cxn modelId="{080E6C5C-0BFC-414E-BF56-420428D9C3B2}" srcId="{475F08D5-44B9-4E0F-B8AD-BBB656D1F493}" destId="{16CDFBD4-0C94-4A1A-AD38-A3C5A018C1DB}" srcOrd="0" destOrd="0" parTransId="{9971F1B1-98E7-4D52-A33D-F681E19BD5F7}" sibTransId="{75E3C033-E8F2-4461-AE4A-862D288FFD94}"/>
    <dgm:cxn modelId="{F9F57F5F-D088-4536-9C31-F3057A3D3E32}" type="presOf" srcId="{0A5F19A8-C43E-42AA-B502-79E5D5EC434C}" destId="{BF26E0FB-02FB-4B8E-97D7-76902D4D6E87}" srcOrd="0" destOrd="0" presId="urn:microsoft.com/office/officeart/2005/8/layout/hList1"/>
    <dgm:cxn modelId="{D583C066-7211-43B2-91CF-2A288E505C95}" srcId="{3BB5820D-1A2F-4CBA-A75C-CD4639854DE4}" destId="{33637A56-2ABE-480E-BE19-54E2D5D4659F}" srcOrd="1" destOrd="0" parTransId="{920687A2-E068-4301-ADD8-18810525B36A}" sibTransId="{0FDEA843-6457-42C6-BF77-4F43CE3C6F87}"/>
    <dgm:cxn modelId="{42E9F14A-2F67-4420-B41D-5CD75A9FF245}" srcId="{16CDFBD4-0C94-4A1A-AD38-A3C5A018C1DB}" destId="{84083713-209D-44D8-8456-DBBF36F3E389}" srcOrd="0" destOrd="0" parTransId="{713FE883-AB3C-47E0-BDE7-B39B1F902D94}" sibTransId="{D9449501-2D19-4685-8650-958E5C19C03F}"/>
    <dgm:cxn modelId="{E3F14052-7B35-44AC-BFDB-02EE91E6ED96}" srcId="{475F08D5-44B9-4E0F-B8AD-BBB656D1F493}" destId="{3BB5820D-1A2F-4CBA-A75C-CD4639854DE4}" srcOrd="1" destOrd="0" parTransId="{15ED16A2-1C60-4824-99ED-D0F40927AA21}" sibTransId="{3E834449-BF55-413A-9150-B5C749C38F6C}"/>
    <dgm:cxn modelId="{B1DB3875-562C-4B94-8B66-38A9737BF85F}" type="presOf" srcId="{16CDFBD4-0C94-4A1A-AD38-A3C5A018C1DB}" destId="{C93FBB42-86B1-448A-AF13-59592DF41C31}" srcOrd="0" destOrd="0" presId="urn:microsoft.com/office/officeart/2005/8/layout/hList1"/>
    <dgm:cxn modelId="{10512B78-731C-4C1A-AA01-266A5D71DE4C}" type="presOf" srcId="{7EFD5867-6FBE-4207-AA83-120E43A63107}" destId="{AEC72F2A-63A6-4111-8849-A0203DE67D09}" srcOrd="0" destOrd="1" presId="urn:microsoft.com/office/officeart/2005/8/layout/hList1"/>
    <dgm:cxn modelId="{2AC9248D-A8F9-4676-A479-BDE72A4C758E}" srcId="{42A16825-8109-4AA7-B064-548730C3A0B0}" destId="{BAFA1ACB-A54F-45DE-8502-B32FAF781860}" srcOrd="1" destOrd="0" parTransId="{47E28F8F-A684-49B0-BE55-3B4931282FA5}" sibTransId="{E8A0376C-0513-417E-8FF6-061ED38A75DE}"/>
    <dgm:cxn modelId="{AFFA548F-D200-47E1-8AAD-2E7853242476}" type="presOf" srcId="{42A16825-8109-4AA7-B064-548730C3A0B0}" destId="{B3CF3CA5-CBC0-4F9C-BF46-39FFD57FB371}" srcOrd="0" destOrd="0" presId="urn:microsoft.com/office/officeart/2005/8/layout/hList1"/>
    <dgm:cxn modelId="{A2EAFFBE-C0D8-46A0-A632-380FB018DE60}" srcId="{16CDFBD4-0C94-4A1A-AD38-A3C5A018C1DB}" destId="{7EFD5867-6FBE-4207-AA83-120E43A63107}" srcOrd="1" destOrd="0" parTransId="{3A68167E-DDBC-4317-B0FC-18DB154AAF19}" sibTransId="{9A01E397-71A7-4D6F-9B75-C43FC45CE6F5}"/>
    <dgm:cxn modelId="{F7C568C8-A27B-4559-A709-AA1253132EC9}" type="presOf" srcId="{BAFA1ACB-A54F-45DE-8502-B32FAF781860}" destId="{CFFC65F3-1E1F-4475-BD4C-24A506EACC06}" srcOrd="0" destOrd="1" presId="urn:microsoft.com/office/officeart/2005/8/layout/hList1"/>
    <dgm:cxn modelId="{36D71EE0-42C0-479E-A156-F0824646C25A}" srcId="{3BB5820D-1A2F-4CBA-A75C-CD4639854DE4}" destId="{0A5F19A8-C43E-42AA-B502-79E5D5EC434C}" srcOrd="0" destOrd="0" parTransId="{C3A02E6C-BACD-47CB-B3F8-5C265514ED05}" sibTransId="{B6AB90E9-8E50-4FE7-AB87-2A4802463162}"/>
    <dgm:cxn modelId="{70DEF7E4-6DB6-4193-8832-73F669CB0B56}" srcId="{475F08D5-44B9-4E0F-B8AD-BBB656D1F493}" destId="{42A16825-8109-4AA7-B064-548730C3A0B0}" srcOrd="2" destOrd="0" parTransId="{EF8A7330-AF61-4D06-A9A2-AE22B873F978}" sibTransId="{D8C4CA1A-1FF8-4C33-9A02-716F64293653}"/>
    <dgm:cxn modelId="{AE2884F4-62F3-4499-A72F-DBA2D893F2C4}" type="presOf" srcId="{475F08D5-44B9-4E0F-B8AD-BBB656D1F493}" destId="{B01C4F9F-43DA-4FAA-AC21-33606CBC866F}" srcOrd="0" destOrd="0" presId="urn:microsoft.com/office/officeart/2005/8/layout/hList1"/>
    <dgm:cxn modelId="{B62A6733-BA29-4DAB-80DC-599052509393}" type="presParOf" srcId="{B01C4F9F-43DA-4FAA-AC21-33606CBC866F}" destId="{30CDD915-666E-4A5D-A9A1-2E5651B5D0AF}" srcOrd="0" destOrd="0" presId="urn:microsoft.com/office/officeart/2005/8/layout/hList1"/>
    <dgm:cxn modelId="{269328E7-CAAE-491D-AB7A-CF524528A0A2}" type="presParOf" srcId="{30CDD915-666E-4A5D-A9A1-2E5651B5D0AF}" destId="{C93FBB42-86B1-448A-AF13-59592DF41C31}" srcOrd="0" destOrd="0" presId="urn:microsoft.com/office/officeart/2005/8/layout/hList1"/>
    <dgm:cxn modelId="{D4E7104E-4D54-48A5-AB1E-791D9716F794}" type="presParOf" srcId="{30CDD915-666E-4A5D-A9A1-2E5651B5D0AF}" destId="{AEC72F2A-63A6-4111-8849-A0203DE67D09}" srcOrd="1" destOrd="0" presId="urn:microsoft.com/office/officeart/2005/8/layout/hList1"/>
    <dgm:cxn modelId="{2978781B-C430-430C-965B-88C2AEA119F4}" type="presParOf" srcId="{B01C4F9F-43DA-4FAA-AC21-33606CBC866F}" destId="{1F2E392F-5C3D-425C-AA84-8EF98A8B6431}" srcOrd="1" destOrd="0" presId="urn:microsoft.com/office/officeart/2005/8/layout/hList1"/>
    <dgm:cxn modelId="{473AF5BB-02CD-4054-BD09-0861454A279A}" type="presParOf" srcId="{B01C4F9F-43DA-4FAA-AC21-33606CBC866F}" destId="{A27B40B4-A54A-4894-8597-FEE55EC6D973}" srcOrd="2" destOrd="0" presId="urn:microsoft.com/office/officeart/2005/8/layout/hList1"/>
    <dgm:cxn modelId="{B592CD3F-113C-41F4-B77B-C612FF3BF401}" type="presParOf" srcId="{A27B40B4-A54A-4894-8597-FEE55EC6D973}" destId="{3A00E6EB-D1C6-4EF1-9497-5FB6143CA5A6}" srcOrd="0" destOrd="0" presId="urn:microsoft.com/office/officeart/2005/8/layout/hList1"/>
    <dgm:cxn modelId="{D282D927-EA8A-486B-A228-EC447AFFC787}" type="presParOf" srcId="{A27B40B4-A54A-4894-8597-FEE55EC6D973}" destId="{BF26E0FB-02FB-4B8E-97D7-76902D4D6E87}" srcOrd="1" destOrd="0" presId="urn:microsoft.com/office/officeart/2005/8/layout/hList1"/>
    <dgm:cxn modelId="{8B95215D-C185-4EF9-B950-C272A1570362}" type="presParOf" srcId="{B01C4F9F-43DA-4FAA-AC21-33606CBC866F}" destId="{F66471BD-8A15-43F8-875C-B89769EE6E31}" srcOrd="3" destOrd="0" presId="urn:microsoft.com/office/officeart/2005/8/layout/hList1"/>
    <dgm:cxn modelId="{39885476-C943-4925-BB61-EED2ABAEAA17}" type="presParOf" srcId="{B01C4F9F-43DA-4FAA-AC21-33606CBC866F}" destId="{8D3E2238-DDDE-43E0-AC28-64CAB9288182}" srcOrd="4" destOrd="0" presId="urn:microsoft.com/office/officeart/2005/8/layout/hList1"/>
    <dgm:cxn modelId="{DFF0F96C-8D3C-4D55-8464-26A4D2A631D3}" type="presParOf" srcId="{8D3E2238-DDDE-43E0-AC28-64CAB9288182}" destId="{B3CF3CA5-CBC0-4F9C-BF46-39FFD57FB371}" srcOrd="0" destOrd="0" presId="urn:microsoft.com/office/officeart/2005/8/layout/hList1"/>
    <dgm:cxn modelId="{477A60E1-72C3-4B78-9EAC-573E19EEC1A8}" type="presParOf" srcId="{8D3E2238-DDDE-43E0-AC28-64CAB9288182}" destId="{CFFC65F3-1E1F-4475-BD4C-24A506EAC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257F9-142D-45C3-B60E-595E8693499F}">
      <dsp:nvSpPr>
        <dsp:cNvPr id="0" name=""/>
        <dsp:cNvSpPr/>
      </dsp:nvSpPr>
      <dsp:spPr>
        <a:xfrm rot="21300000">
          <a:off x="13055" y="1434677"/>
          <a:ext cx="4228388" cy="484214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07457-F8AB-46E9-8B86-B671BAB3BDCE}">
      <dsp:nvSpPr>
        <dsp:cNvPr id="0" name=""/>
        <dsp:cNvSpPr/>
      </dsp:nvSpPr>
      <dsp:spPr>
        <a:xfrm>
          <a:off x="510540" y="167678"/>
          <a:ext cx="1276350" cy="134142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636F8-CD4E-4306-935B-CBA3CAA734BA}">
      <dsp:nvSpPr>
        <dsp:cNvPr id="0" name=""/>
        <dsp:cNvSpPr/>
      </dsp:nvSpPr>
      <dsp:spPr>
        <a:xfrm>
          <a:off x="2254885" y="0"/>
          <a:ext cx="1361440" cy="1408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hosts</a:t>
          </a:r>
        </a:p>
      </dsp:txBody>
      <dsp:txXfrm>
        <a:off x="2254885" y="0"/>
        <a:ext cx="1361440" cy="1408498"/>
      </dsp:txXfrm>
    </dsp:sp>
    <dsp:sp modelId="{3DC52B33-7F4F-43FF-8B4B-C373ED057FD3}">
      <dsp:nvSpPr>
        <dsp:cNvPr id="0" name=""/>
        <dsp:cNvSpPr/>
      </dsp:nvSpPr>
      <dsp:spPr>
        <a:xfrm>
          <a:off x="2467610" y="1844462"/>
          <a:ext cx="1276350" cy="134142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3BD36-7284-4BD8-AF25-1286033F0E0C}">
      <dsp:nvSpPr>
        <dsp:cNvPr id="0" name=""/>
        <dsp:cNvSpPr/>
      </dsp:nvSpPr>
      <dsp:spPr>
        <a:xfrm>
          <a:off x="638175" y="1945070"/>
          <a:ext cx="1361440" cy="1408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tourists</a:t>
          </a:r>
        </a:p>
      </dsp:txBody>
      <dsp:txXfrm>
        <a:off x="638175" y="1945070"/>
        <a:ext cx="1361440" cy="1408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5EE8C-F9B6-4685-9AAE-8271B2CD5061}">
      <dsp:nvSpPr>
        <dsp:cNvPr id="0" name=""/>
        <dsp:cNvSpPr/>
      </dsp:nvSpPr>
      <dsp:spPr>
        <a:xfrm>
          <a:off x="2291209" y="1565839"/>
          <a:ext cx="49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5757" y="1608929"/>
        <a:ext cx="26299" cy="5259"/>
      </dsp:txXfrm>
    </dsp:sp>
    <dsp:sp modelId="{74950B8B-892D-46D2-8801-36C44AA05A49}">
      <dsp:nvSpPr>
        <dsp:cNvPr id="0" name=""/>
        <dsp:cNvSpPr/>
      </dsp:nvSpPr>
      <dsp:spPr>
        <a:xfrm>
          <a:off x="6075" y="925479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E</a:t>
          </a:r>
          <a:r>
            <a:rPr lang="en-US" sz="1900" kern="1200" dirty="0"/>
            <a:t>xploratory </a:t>
          </a:r>
          <a:r>
            <a:rPr lang="en-US" altLang="zh-TW" sz="1900" kern="1200" dirty="0"/>
            <a:t>D</a:t>
          </a:r>
          <a:r>
            <a:rPr lang="en-US" sz="1900" kern="1200" dirty="0"/>
            <a:t>ata </a:t>
          </a:r>
          <a:r>
            <a:rPr lang="en-US" altLang="zh-TW" sz="1900" kern="1200" dirty="0"/>
            <a:t>A</a:t>
          </a:r>
          <a:r>
            <a:rPr lang="en-US" sz="1900" kern="1200" dirty="0"/>
            <a:t>nalysis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 outliner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more features </a:t>
          </a:r>
        </a:p>
      </dsp:txBody>
      <dsp:txXfrm>
        <a:off x="6075" y="925479"/>
        <a:ext cx="2286934" cy="1372160"/>
      </dsp:txXfrm>
    </dsp:sp>
    <dsp:sp modelId="{59F38CEA-C351-4B4C-8D2A-B0FF44EB66E9}">
      <dsp:nvSpPr>
        <dsp:cNvPr id="0" name=""/>
        <dsp:cNvSpPr/>
      </dsp:nvSpPr>
      <dsp:spPr>
        <a:xfrm>
          <a:off x="5104139" y="1565839"/>
          <a:ext cx="49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8686" y="1608929"/>
        <a:ext cx="26299" cy="5259"/>
      </dsp:txXfrm>
    </dsp:sp>
    <dsp:sp modelId="{DBCA0C16-5A1A-47EA-82B3-8D19E716DCD5}">
      <dsp:nvSpPr>
        <dsp:cNvPr id="0" name=""/>
        <dsp:cNvSpPr/>
      </dsp:nvSpPr>
      <dsp:spPr>
        <a:xfrm>
          <a:off x="2819004" y="925479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Split Data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training : testing =7:3</a:t>
          </a:r>
        </a:p>
      </dsp:txBody>
      <dsp:txXfrm>
        <a:off x="2819004" y="925479"/>
        <a:ext cx="2286934" cy="1372160"/>
      </dsp:txXfrm>
    </dsp:sp>
    <dsp:sp modelId="{37D55583-2E35-43AF-8B8B-1F94524FCC94}">
      <dsp:nvSpPr>
        <dsp:cNvPr id="0" name=""/>
        <dsp:cNvSpPr/>
      </dsp:nvSpPr>
      <dsp:spPr>
        <a:xfrm>
          <a:off x="1149542" y="2295840"/>
          <a:ext cx="5625858" cy="495394"/>
        </a:xfrm>
        <a:custGeom>
          <a:avLst/>
          <a:gdLst/>
          <a:ahLst/>
          <a:cxnLst/>
          <a:rect l="0" t="0" r="0" b="0"/>
          <a:pathLst>
            <a:path>
              <a:moveTo>
                <a:pt x="5625858" y="0"/>
              </a:moveTo>
              <a:lnTo>
                <a:pt x="5625858" y="264797"/>
              </a:lnTo>
              <a:lnTo>
                <a:pt x="0" y="264797"/>
              </a:lnTo>
              <a:lnTo>
                <a:pt x="0" y="49539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1212" y="2540907"/>
        <a:ext cx="282519" cy="5259"/>
      </dsp:txXfrm>
    </dsp:sp>
    <dsp:sp modelId="{DDB5A135-E4B1-472A-8AD6-25D12C394E41}">
      <dsp:nvSpPr>
        <dsp:cNvPr id="0" name=""/>
        <dsp:cNvSpPr/>
      </dsp:nvSpPr>
      <dsp:spPr>
        <a:xfrm>
          <a:off x="5631934" y="925479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Scaler Variables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StandardScaler</a:t>
          </a:r>
          <a:endParaRPr lang="en-US" sz="1500" kern="1200" dirty="0"/>
        </a:p>
      </dsp:txBody>
      <dsp:txXfrm>
        <a:off x="5631934" y="925479"/>
        <a:ext cx="2286934" cy="1372160"/>
      </dsp:txXfrm>
    </dsp:sp>
    <dsp:sp modelId="{924D19FB-A39B-4CDD-AC97-CFC9A0758E0C}">
      <dsp:nvSpPr>
        <dsp:cNvPr id="0" name=""/>
        <dsp:cNvSpPr/>
      </dsp:nvSpPr>
      <dsp:spPr>
        <a:xfrm>
          <a:off x="2291209" y="3463995"/>
          <a:ext cx="49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5757" y="3507085"/>
        <a:ext cx="26299" cy="5259"/>
      </dsp:txXfrm>
    </dsp:sp>
    <dsp:sp modelId="{63B15B24-984B-44F1-8910-F2E2BB3E12AB}">
      <dsp:nvSpPr>
        <dsp:cNvPr id="0" name=""/>
        <dsp:cNvSpPr/>
      </dsp:nvSpPr>
      <dsp:spPr>
        <a:xfrm>
          <a:off x="6075" y="2823634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Selection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Lasso</a:t>
          </a:r>
        </a:p>
      </dsp:txBody>
      <dsp:txXfrm>
        <a:off x="6075" y="2823634"/>
        <a:ext cx="2286934" cy="1372160"/>
      </dsp:txXfrm>
    </dsp:sp>
    <dsp:sp modelId="{EC34D454-61E8-4B11-AAAF-C8DE66947181}">
      <dsp:nvSpPr>
        <dsp:cNvPr id="0" name=""/>
        <dsp:cNvSpPr/>
      </dsp:nvSpPr>
      <dsp:spPr>
        <a:xfrm>
          <a:off x="5104139" y="3463995"/>
          <a:ext cx="49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8686" y="3507085"/>
        <a:ext cx="26299" cy="5259"/>
      </dsp:txXfrm>
    </dsp:sp>
    <dsp:sp modelId="{ADA35916-E5B7-4964-8336-B8368714B58B}">
      <dsp:nvSpPr>
        <dsp:cNvPr id="0" name=""/>
        <dsp:cNvSpPr/>
      </dsp:nvSpPr>
      <dsp:spPr>
        <a:xfrm>
          <a:off x="2819004" y="2823634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Forecasting Models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Hyperparameters Tuning </a:t>
          </a:r>
        </a:p>
      </dsp:txBody>
      <dsp:txXfrm>
        <a:off x="2819004" y="2823634"/>
        <a:ext cx="2286934" cy="1372160"/>
      </dsp:txXfrm>
    </dsp:sp>
    <dsp:sp modelId="{EB81D05F-5FBC-40B7-8F5F-E215DE5299F2}">
      <dsp:nvSpPr>
        <dsp:cNvPr id="0" name=""/>
        <dsp:cNvSpPr/>
      </dsp:nvSpPr>
      <dsp:spPr>
        <a:xfrm>
          <a:off x="5631934" y="2823634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Evaluation Models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Based on adjusted r2</a:t>
          </a:r>
        </a:p>
      </dsp:txBody>
      <dsp:txXfrm>
        <a:off x="5631934" y="2823634"/>
        <a:ext cx="2286934" cy="137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FBB42-86B1-448A-AF13-59592DF41C31}">
      <dsp:nvSpPr>
        <dsp:cNvPr id="0" name=""/>
        <dsp:cNvSpPr/>
      </dsp:nvSpPr>
      <dsp:spPr>
        <a:xfrm>
          <a:off x="2286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Regression </a:t>
          </a:r>
        </a:p>
      </dsp:txBody>
      <dsp:txXfrm>
        <a:off x="2286" y="3589"/>
        <a:ext cx="2228849" cy="891539"/>
      </dsp:txXfrm>
    </dsp:sp>
    <dsp:sp modelId="{AEC72F2A-63A6-4111-8849-A0203DE67D09}">
      <dsp:nvSpPr>
        <dsp:cNvPr id="0" name=""/>
        <dsp:cNvSpPr/>
      </dsp:nvSpPr>
      <dsp:spPr>
        <a:xfrm>
          <a:off x="8794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Baseline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Explainable  </a:t>
          </a:r>
        </a:p>
      </dsp:txBody>
      <dsp:txXfrm>
        <a:off x="8794" y="895129"/>
        <a:ext cx="2228849" cy="2591280"/>
      </dsp:txXfrm>
    </dsp:sp>
    <dsp:sp modelId="{3A00E6EB-D1C6-4EF1-9497-5FB6143CA5A6}">
      <dsp:nvSpPr>
        <dsp:cNvPr id="0" name=""/>
        <dsp:cNvSpPr/>
      </dsp:nvSpPr>
      <dsp:spPr>
        <a:xfrm>
          <a:off x="2543175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 Family</a:t>
          </a:r>
        </a:p>
      </dsp:txBody>
      <dsp:txXfrm>
        <a:off x="2543175" y="3589"/>
        <a:ext cx="2228849" cy="891539"/>
      </dsp:txXfrm>
    </dsp:sp>
    <dsp:sp modelId="{BF26E0FB-02FB-4B8E-97D7-76902D4D6E87}">
      <dsp:nvSpPr>
        <dsp:cNvPr id="0" name=""/>
        <dsp:cNvSpPr/>
      </dsp:nvSpPr>
      <dsp:spPr>
        <a:xfrm>
          <a:off x="2543175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SVR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Sophisticated regression line: using RBF Kernel </a:t>
          </a:r>
        </a:p>
      </dsp:txBody>
      <dsp:txXfrm>
        <a:off x="2543175" y="895129"/>
        <a:ext cx="2228849" cy="2591280"/>
      </dsp:txXfrm>
    </dsp:sp>
    <dsp:sp modelId="{B3CF3CA5-CBC0-4F9C-BF46-39FFD57FB371}">
      <dsp:nvSpPr>
        <dsp:cNvPr id="0" name=""/>
        <dsp:cNvSpPr/>
      </dsp:nvSpPr>
      <dsp:spPr>
        <a:xfrm>
          <a:off x="5084063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Ensemble Model </a:t>
          </a:r>
        </a:p>
      </dsp:txBody>
      <dsp:txXfrm>
        <a:off x="5084063" y="3589"/>
        <a:ext cx="2228849" cy="891539"/>
      </dsp:txXfrm>
    </dsp:sp>
    <dsp:sp modelId="{CFFC65F3-1E1F-4475-BD4C-24A506EACC06}">
      <dsp:nvSpPr>
        <dsp:cNvPr id="0" name=""/>
        <dsp:cNvSpPr/>
      </dsp:nvSpPr>
      <dsp:spPr>
        <a:xfrm>
          <a:off x="5084063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XGBoost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 Accuracy and Fast</a:t>
          </a:r>
        </a:p>
      </dsp:txBody>
      <dsp:txXfrm>
        <a:off x="5084063" y="895129"/>
        <a:ext cx="2228849" cy="2591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FBB42-86B1-448A-AF13-59592DF41C31}">
      <dsp:nvSpPr>
        <dsp:cNvPr id="0" name=""/>
        <dsp:cNvSpPr/>
      </dsp:nvSpPr>
      <dsp:spPr>
        <a:xfrm>
          <a:off x="2286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Regression </a:t>
          </a:r>
        </a:p>
      </dsp:txBody>
      <dsp:txXfrm>
        <a:off x="2286" y="3589"/>
        <a:ext cx="2228849" cy="891539"/>
      </dsp:txXfrm>
    </dsp:sp>
    <dsp:sp modelId="{AEC72F2A-63A6-4111-8849-A0203DE67D09}">
      <dsp:nvSpPr>
        <dsp:cNvPr id="0" name=""/>
        <dsp:cNvSpPr/>
      </dsp:nvSpPr>
      <dsp:spPr>
        <a:xfrm>
          <a:off x="8794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Baseline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Explainable  </a:t>
          </a:r>
        </a:p>
      </dsp:txBody>
      <dsp:txXfrm>
        <a:off x="8794" y="895129"/>
        <a:ext cx="2228849" cy="2591280"/>
      </dsp:txXfrm>
    </dsp:sp>
    <dsp:sp modelId="{3A00E6EB-D1C6-4EF1-9497-5FB6143CA5A6}">
      <dsp:nvSpPr>
        <dsp:cNvPr id="0" name=""/>
        <dsp:cNvSpPr/>
      </dsp:nvSpPr>
      <dsp:spPr>
        <a:xfrm>
          <a:off x="2543175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 Family</a:t>
          </a:r>
        </a:p>
      </dsp:txBody>
      <dsp:txXfrm>
        <a:off x="2543175" y="3589"/>
        <a:ext cx="2228849" cy="891539"/>
      </dsp:txXfrm>
    </dsp:sp>
    <dsp:sp modelId="{BF26E0FB-02FB-4B8E-97D7-76902D4D6E87}">
      <dsp:nvSpPr>
        <dsp:cNvPr id="0" name=""/>
        <dsp:cNvSpPr/>
      </dsp:nvSpPr>
      <dsp:spPr>
        <a:xfrm>
          <a:off x="2543175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SVR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Sophisticated regression line: using RBF Kernel </a:t>
          </a:r>
        </a:p>
      </dsp:txBody>
      <dsp:txXfrm>
        <a:off x="2543175" y="895129"/>
        <a:ext cx="2228849" cy="2591280"/>
      </dsp:txXfrm>
    </dsp:sp>
    <dsp:sp modelId="{B3CF3CA5-CBC0-4F9C-BF46-39FFD57FB371}">
      <dsp:nvSpPr>
        <dsp:cNvPr id="0" name=""/>
        <dsp:cNvSpPr/>
      </dsp:nvSpPr>
      <dsp:spPr>
        <a:xfrm>
          <a:off x="5084063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Ensemble Model </a:t>
          </a:r>
        </a:p>
      </dsp:txBody>
      <dsp:txXfrm>
        <a:off x="5084063" y="3589"/>
        <a:ext cx="2228849" cy="891539"/>
      </dsp:txXfrm>
    </dsp:sp>
    <dsp:sp modelId="{CFFC65F3-1E1F-4475-BD4C-24A506EACC06}">
      <dsp:nvSpPr>
        <dsp:cNvPr id="0" name=""/>
        <dsp:cNvSpPr/>
      </dsp:nvSpPr>
      <dsp:spPr>
        <a:xfrm>
          <a:off x="5084063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XGBoost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 Accuracy and Fast</a:t>
          </a:r>
        </a:p>
      </dsp:txBody>
      <dsp:txXfrm>
        <a:off x="5084063" y="895129"/>
        <a:ext cx="2228849" cy="259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60D20D-0F46-4AD5-BFC6-7CAA234ED75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0C944B-E991-4960-B4DF-9126B70C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2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3/complete-guide-parameter-tuning-xgboost-with-codes-pyth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boosting-algorithm-xgboost-4d9ec0207d" TargetMode="External"/><Relationship Id="rId4" Type="http://schemas.openxmlformats.org/officeDocument/2006/relationships/hyperlink" Target="https://www.itread01.com/content/1545830225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C944B-E991-4960-B4DF-9126B70CC8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4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https://www.kaggle.com/jrw2200/xgboost-hyperparameter-tuning</a:t>
            </a:r>
          </a:p>
          <a:p>
            <a:r>
              <a:rPr lang="en-US" dirty="0">
                <a:hlinkClick r:id="rId3"/>
              </a:rPr>
              <a:t>https://www.analyticsvidhya.com/blog/2016/03/complete-guide-parameter-tuning-xgboost-with-codes-python/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https://www.itread01.com/content/1545830225.html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5"/>
              </a:rPr>
              <a:t>https://towardsdatascience.com/boosting-algorithm-xgboost-4d9ec0207d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C944B-E991-4960-B4DF-9126B70CC8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28AB-E086-4ACE-939E-907BD1A20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Price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7523-0567-40EF-95ED-F27EE254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DATS_6501_10 Capstone </a:t>
            </a:r>
          </a:p>
          <a:p>
            <a:r>
              <a:rPr lang="en-US" dirty="0"/>
              <a:t>Selina Chang</a:t>
            </a:r>
          </a:p>
        </p:txBody>
      </p:sp>
    </p:spTree>
    <p:extLst>
      <p:ext uri="{BB962C8B-B14F-4D97-AF65-F5344CB8AC3E}">
        <p14:creationId xmlns:p14="http://schemas.microsoft.com/office/powerpoint/2010/main" val="409927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CCC7-7742-4250-9229-0DD7EDE1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0BFF-3DAD-438E-B0ED-107CE7F5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Using </a:t>
            </a:r>
            <a:r>
              <a:rPr lang="en-US" dirty="0" err="1"/>
              <a:t>GeoPandas</a:t>
            </a:r>
            <a:r>
              <a:rPr lang="en-US" dirty="0"/>
              <a:t> and open datasets based on the latitude and the longitude to add more features related to the location </a:t>
            </a:r>
          </a:p>
          <a:p>
            <a:pPr lvl="1"/>
            <a:r>
              <a:rPr lang="en-US" dirty="0"/>
              <a:t>  Distance to the nearest metro</a:t>
            </a:r>
          </a:p>
          <a:p>
            <a:pPr lvl="2"/>
            <a:r>
              <a:rPr lang="en-US" dirty="0"/>
              <a:t>NYC </a:t>
            </a:r>
            <a:r>
              <a:rPr lang="en-US" dirty="0" err="1"/>
              <a:t>OpenData</a:t>
            </a:r>
            <a:r>
              <a:rPr lang="en-US" dirty="0"/>
              <a:t> provides the datasets of locations of subways in the format of </a:t>
            </a:r>
            <a:r>
              <a:rPr lang="en-US" dirty="0" err="1"/>
              <a:t>geojason</a:t>
            </a:r>
            <a:r>
              <a:rPr lang="en-US" dirty="0"/>
              <a:t>. The distance to the nearest metro is calculated. </a:t>
            </a:r>
          </a:p>
          <a:p>
            <a:pPr lvl="1"/>
            <a:r>
              <a:rPr lang="en-US" dirty="0"/>
              <a:t> The number of museums within 500m </a:t>
            </a:r>
          </a:p>
          <a:p>
            <a:pPr lvl="1"/>
            <a:r>
              <a:rPr lang="en-US" dirty="0"/>
              <a:t>Distance to the nearest top-10 popular scene </a:t>
            </a:r>
          </a:p>
          <a:p>
            <a:pPr lvl="2"/>
            <a:r>
              <a:rPr lang="en-US" dirty="0"/>
              <a:t>Top-10 popular sciences are Statue of Liberty, Rockefeller Center, Metropolitan Museum of Art, and the others.</a:t>
            </a:r>
          </a:p>
          <a:p>
            <a:pPr lvl="2"/>
            <a:r>
              <a:rPr lang="en-US" dirty="0"/>
              <a:t>Using the package of </a:t>
            </a:r>
            <a:r>
              <a:rPr lang="en-US" dirty="0" err="1"/>
              <a:t>geopy</a:t>
            </a:r>
            <a:r>
              <a:rPr lang="en-US" dirty="0"/>
              <a:t> to get the GIS information for the top-10 scenes </a:t>
            </a:r>
          </a:p>
          <a:p>
            <a:pPr lvl="1"/>
            <a:r>
              <a:rPr lang="en-US" dirty="0"/>
              <a:t>The number of top-10 scenes within 500m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1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058F-90A1-4C35-A582-CBBC6183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98AE-F6BF-42F0-9F84-298D8401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Least absolute shrinkage and selection operator (LASSO), one of  embedded methods used for feature selection, is adopted to select useful features.</a:t>
            </a:r>
          </a:p>
          <a:p>
            <a:pPr lvl="1"/>
            <a:r>
              <a:rPr lang="en-US" dirty="0"/>
              <a:t>Normally has a better result than stepwise regression</a:t>
            </a:r>
          </a:p>
          <a:p>
            <a:pPr lvl="1"/>
            <a:r>
              <a:rPr lang="en-US" dirty="0"/>
              <a:t>Select 11 variables from 221 variables(211 variables are from neighborhoods) </a:t>
            </a:r>
          </a:p>
          <a:p>
            <a:pPr lvl="1"/>
            <a:r>
              <a:rPr lang="en-US" dirty="0"/>
              <a:t>Variables with a non-zero coefficient: 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1FF4A-9301-4E52-AF0C-380F98ED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68" y="3113018"/>
            <a:ext cx="7124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53B4-8593-467D-9814-214460A1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2172" cy="4601183"/>
          </a:xfrm>
        </p:spPr>
        <p:txBody>
          <a:bodyPr/>
          <a:lstStyle/>
          <a:p>
            <a:r>
              <a:rPr lang="en-US" dirty="0"/>
              <a:t>FORECASTING MODELS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E52846-7801-40A5-9190-FE7A7E837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212100"/>
              </p:ext>
            </p:extLst>
          </p:nvPr>
        </p:nvGraphicFramePr>
        <p:xfrm>
          <a:off x="3858347" y="1508028"/>
          <a:ext cx="7315200" cy="349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5A97D6-65D3-4ADB-B457-69096CA09FB6}"/>
              </a:ext>
            </a:extLst>
          </p:cNvPr>
          <p:cNvSpPr txBox="1"/>
          <p:nvPr/>
        </p:nvSpPr>
        <p:spPr>
          <a:xfrm>
            <a:off x="3743147" y="502085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 =45.84</a:t>
            </a:r>
          </a:p>
        </p:txBody>
      </p:sp>
    </p:spTree>
    <p:extLst>
      <p:ext uri="{BB962C8B-B14F-4D97-AF65-F5344CB8AC3E}">
        <p14:creationId xmlns:p14="http://schemas.microsoft.com/office/powerpoint/2010/main" val="112356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233E62-8173-4D7A-A236-B8A9FAAAD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2" b="10374"/>
          <a:stretch/>
        </p:blipFill>
        <p:spPr>
          <a:xfrm>
            <a:off x="5372554" y="2534352"/>
            <a:ext cx="4308627" cy="23832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910B98-410C-43C0-B5E5-7A5AB9E4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27B4C4-299A-4E4B-9369-A7FBC2809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80979"/>
            <a:ext cx="7315200" cy="5889983"/>
          </a:xfrm>
        </p:spPr>
        <p:txBody>
          <a:bodyPr anchor="t">
            <a:noAutofit/>
          </a:bodyPr>
          <a:lstStyle/>
          <a:p>
            <a:r>
              <a:rPr lang="en-US" dirty="0"/>
              <a:t>The objective function of support vector regressor (SVR)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Nonlinear support vector regressor uses RBF kernel function to build a nonlinear hyperplane.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Hyperparameter C and gamma are selected to do  hyperparameter tuning</a:t>
            </a:r>
            <a:r>
              <a:rPr lang="zh-TW" altLang="en-US" dirty="0"/>
              <a:t> </a:t>
            </a:r>
            <a:r>
              <a:rPr lang="en-US" altLang="zh-TW" dirty="0"/>
              <a:t>by cross-validation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8DBBAE-72C4-4387-B019-C433696EC8D6}"/>
                  </a:ext>
                </a:extLst>
              </p:cNvPr>
              <p:cNvSpPr txBox="1"/>
              <p:nvPr/>
            </p:nvSpPr>
            <p:spPr>
              <a:xfrm>
                <a:off x="5913840" y="1244831"/>
                <a:ext cx="2532809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8DBBAE-72C4-4387-B019-C433696E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840" y="1244831"/>
                <a:ext cx="2532809" cy="808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11C7B-0E56-41EF-BB00-E8B85D5E7E72}"/>
                  </a:ext>
                </a:extLst>
              </p:cNvPr>
              <p:cNvSpPr txBox="1"/>
              <p:nvPr/>
            </p:nvSpPr>
            <p:spPr>
              <a:xfrm>
                <a:off x="6411019" y="4917588"/>
                <a:ext cx="2439514" cy="427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11C7B-0E56-41EF-BB00-E8B85D5E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19" y="4917588"/>
                <a:ext cx="2439514" cy="427489"/>
              </a:xfrm>
              <a:prstGeom prst="rect">
                <a:avLst/>
              </a:prstGeom>
              <a:blipFill>
                <a:blip r:embed="rId4"/>
                <a:stretch>
                  <a:fillRect l="-6000" b="-2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93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0923-2E82-4ACE-9CF1-492DBD2D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5631DA-EA87-46F7-973C-4BB30DF7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83" y="731520"/>
            <a:ext cx="4115738" cy="4115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ECCC27-DF83-4726-8179-C5B84EEA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021" y="2011672"/>
            <a:ext cx="4114808" cy="411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0E1568-EFC1-43AB-ADE2-A59D35C35756}"/>
              </a:ext>
            </a:extLst>
          </p:cNvPr>
          <p:cNvSpPr txBox="1"/>
          <p:nvPr/>
        </p:nvSpPr>
        <p:spPr>
          <a:xfrm>
            <a:off x="8364680" y="15470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C=100 and </a:t>
            </a:r>
            <a:r>
              <a:rPr lang="el-GR" dirty="0"/>
              <a:t>γ</a:t>
            </a:r>
            <a:r>
              <a:rPr lang="en-US" dirty="0"/>
              <a:t>=0.1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2806D-1C5E-4735-A50B-89225FA48551}"/>
              </a:ext>
            </a:extLst>
          </p:cNvPr>
          <p:cNvSpPr txBox="1"/>
          <p:nvPr/>
        </p:nvSpPr>
        <p:spPr>
          <a:xfrm>
            <a:off x="4599709" y="36218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Hypermeter Tuning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04EA8181-ABF7-412E-9558-B00632E938D4}"/>
              </a:ext>
            </a:extLst>
          </p:cNvPr>
          <p:cNvSpPr/>
          <p:nvPr/>
        </p:nvSpPr>
        <p:spPr>
          <a:xfrm rot="5400000">
            <a:off x="7358482" y="1456346"/>
            <a:ext cx="1215737" cy="550719"/>
          </a:xfrm>
          <a:prstGeom prst="bentArrow">
            <a:avLst>
              <a:gd name="adj1" fmla="val 8019"/>
              <a:gd name="adj2" fmla="val 14151"/>
              <a:gd name="adj3" fmla="val 127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91582-C463-4A35-81C2-2DFCF95C87F8}"/>
              </a:ext>
            </a:extLst>
          </p:cNvPr>
          <p:cNvSpPr txBox="1"/>
          <p:nvPr/>
        </p:nvSpPr>
        <p:spPr>
          <a:xfrm>
            <a:off x="8453004" y="596785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R-squared=-0.28</a:t>
            </a:r>
          </a:p>
        </p:txBody>
      </p:sp>
    </p:spTree>
    <p:extLst>
      <p:ext uri="{BB962C8B-B14F-4D97-AF65-F5344CB8AC3E}">
        <p14:creationId xmlns:p14="http://schemas.microsoft.com/office/powerpoint/2010/main" val="195298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D819-A13F-4A11-A7C2-8AE8076E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13F5-ED39-439C-A82B-339DBF0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97701"/>
          </a:xfrm>
        </p:spPr>
        <p:txBody>
          <a:bodyPr anchor="t"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is an implementation of gradient boosted decision trees.</a:t>
            </a:r>
          </a:p>
          <a:p>
            <a:r>
              <a:rPr lang="en-US" dirty="0"/>
              <a:t>The objective function of </a:t>
            </a:r>
            <a:r>
              <a:rPr lang="en-US" dirty="0" err="1"/>
              <a:t>XGBoost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Tree booster is adopted in this project. </a:t>
            </a:r>
          </a:p>
          <a:p>
            <a:r>
              <a:rPr lang="en-US" dirty="0"/>
              <a:t>5 Hyperparameters are selected to do  hyperparameter tuning by cross-validation : 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Boosting learning rate</a:t>
            </a:r>
          </a:p>
          <a:p>
            <a:pPr lvl="1"/>
            <a:r>
              <a:rPr lang="en-US" dirty="0"/>
              <a:t>Maximum tree depth for base learners</a:t>
            </a:r>
          </a:p>
          <a:p>
            <a:pPr lvl="1"/>
            <a:r>
              <a:rPr lang="en-US" dirty="0"/>
              <a:t> L2 regularization term on weights</a:t>
            </a:r>
          </a:p>
          <a:p>
            <a:pPr lvl="1"/>
            <a:r>
              <a:rPr lang="en-US" dirty="0"/>
              <a:t>Minimum loss reduction required to make a further partition on a leaf node of the tree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F2CD3-6DDD-45B4-A7B9-AA6A37C53C0F}"/>
                  </a:ext>
                </a:extLst>
              </p:cNvPr>
              <p:cNvSpPr txBox="1"/>
              <p:nvPr/>
            </p:nvSpPr>
            <p:spPr>
              <a:xfrm>
                <a:off x="5496319" y="1786754"/>
                <a:ext cx="3740704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F2CD3-6DDD-45B4-A7B9-AA6A37C5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19" y="1786754"/>
                <a:ext cx="3740704" cy="756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31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D819-A13F-4A11-A7C2-8AE8076E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13F5-ED39-439C-A82B-339DBF0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97701"/>
          </a:xfrm>
        </p:spPr>
        <p:txBody>
          <a:bodyPr anchor="t">
            <a:normAutofit/>
          </a:bodyPr>
          <a:lstStyle/>
          <a:p>
            <a:r>
              <a:rPr lang="en-US" dirty="0"/>
              <a:t>5 Hyperparameters are selected to do  hyperparameter tuning by cross-validation : 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Boosting learning rate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Maximum tree depth for base learners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L2 regularization term on weights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Minimum loss reduction required to make a further partition on a leaf node of the tree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7D9C59C7-052D-4206-9EB6-46FF1215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39" y="3424428"/>
            <a:ext cx="3201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D819-A13F-4A11-A7C2-8AE8076E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13F5-ED39-439C-A82B-339DBF0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97701"/>
          </a:xfrm>
        </p:spPr>
        <p:txBody>
          <a:bodyPr anchor="t">
            <a:normAutofit/>
          </a:bodyPr>
          <a:lstStyle/>
          <a:p>
            <a:r>
              <a:rPr lang="en-US" dirty="0"/>
              <a:t>5 Hyperparameters are selected to do  hyperparameter tuning by cross-validation :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Number of trees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Boosting learning rate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Maximum tree depth for base learners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L2 regularization term on weights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Minimum loss reduction required to make a further partition on a leaf node of the tree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0EDDC-F034-41EE-8909-9C0DA1C7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80" y="3429000"/>
            <a:ext cx="3201129" cy="3201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16520-9384-47C5-93F2-DEF6C49A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39" y="3429000"/>
            <a:ext cx="3201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0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3C47-2275-492B-87B1-3D33B2B2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1D18-2ADE-4C45-A507-E873000E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practical, </a:t>
            </a:r>
            <a:r>
              <a:rPr lang="en-US" dirty="0" err="1"/>
              <a:t>XGBoost</a:t>
            </a:r>
            <a:r>
              <a:rPr lang="en-US" dirty="0"/>
              <a:t> has better performance at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B64EA-E2C2-4318-BCDB-176CECBD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17" y="1367024"/>
            <a:ext cx="4114808" cy="411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65D8D-9B1D-497E-8993-FE18609C016A}"/>
              </a:ext>
            </a:extLst>
          </p:cNvPr>
          <p:cNvSpPr txBox="1"/>
          <p:nvPr/>
        </p:nvSpPr>
        <p:spPr>
          <a:xfrm>
            <a:off x="6418177" y="5364831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R-squared=53.17</a:t>
            </a:r>
          </a:p>
        </p:txBody>
      </p:sp>
    </p:spTree>
    <p:extLst>
      <p:ext uri="{BB962C8B-B14F-4D97-AF65-F5344CB8AC3E}">
        <p14:creationId xmlns:p14="http://schemas.microsoft.com/office/powerpoint/2010/main" val="409781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53B4-8593-467D-9814-214460A1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2172" cy="4601183"/>
          </a:xfrm>
        </p:spPr>
        <p:txBody>
          <a:bodyPr/>
          <a:lstStyle/>
          <a:p>
            <a:r>
              <a:rPr lang="en-US" dirty="0"/>
              <a:t>FORECASTING MODELS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E52846-7801-40A5-9190-FE7A7E837D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58347" y="1508028"/>
          <a:ext cx="7315200" cy="349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5A97D6-65D3-4ADB-B457-69096CA09FB6}"/>
              </a:ext>
            </a:extLst>
          </p:cNvPr>
          <p:cNvSpPr txBox="1"/>
          <p:nvPr/>
        </p:nvSpPr>
        <p:spPr>
          <a:xfrm>
            <a:off x="3743147" y="502085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 =45.84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16A3D-865F-4A24-A625-9CECF07147E3}"/>
              </a:ext>
            </a:extLst>
          </p:cNvPr>
          <p:cNvSpPr txBox="1"/>
          <p:nvPr/>
        </p:nvSpPr>
        <p:spPr>
          <a:xfrm>
            <a:off x="8866911" y="5029902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R-squared=53.17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75FDF-55A5-484F-B089-AC9061A08843}"/>
              </a:ext>
            </a:extLst>
          </p:cNvPr>
          <p:cNvSpPr txBox="1"/>
          <p:nvPr/>
        </p:nvSpPr>
        <p:spPr>
          <a:xfrm>
            <a:off x="6296703" y="502990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R-squared=-0.28</a:t>
            </a:r>
          </a:p>
        </p:txBody>
      </p:sp>
    </p:spTree>
    <p:extLst>
      <p:ext uri="{BB962C8B-B14F-4D97-AF65-F5344CB8AC3E}">
        <p14:creationId xmlns:p14="http://schemas.microsoft.com/office/powerpoint/2010/main" val="31237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45D6-66A6-4182-A661-10B6D54C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50DC-3351-4571-8088-627A261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Literature Reviews</a:t>
            </a:r>
          </a:p>
          <a:p>
            <a:r>
              <a:rPr lang="en-US" dirty="0"/>
              <a:t>Process Flow</a:t>
            </a:r>
          </a:p>
          <a:p>
            <a:r>
              <a:rPr lang="en-US" dirty="0"/>
              <a:t>Airbnb Datasets of New York</a:t>
            </a:r>
          </a:p>
          <a:p>
            <a:r>
              <a:rPr lang="en-US" dirty="0"/>
              <a:t>Add More Features Based on GIS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Forecasting Models</a:t>
            </a:r>
          </a:p>
          <a:p>
            <a:pPr lvl="1"/>
            <a:r>
              <a:rPr lang="en-US" dirty="0"/>
              <a:t>Linear Regression </a:t>
            </a:r>
          </a:p>
          <a:p>
            <a:pPr lvl="1"/>
            <a:r>
              <a:rPr lang="en-US" dirty="0"/>
              <a:t>SVR 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marL="182880" lvl="1">
              <a:spcBef>
                <a:spcPts val="1200"/>
              </a:spcBef>
            </a:pPr>
            <a:r>
              <a:rPr lang="en-US" sz="2000" dirty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8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556B-84A8-4315-A43F-9F380B00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449A-B91C-49AF-AC99-3B6EAE5A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features based on GIS information is included in this project. </a:t>
            </a:r>
          </a:p>
          <a:p>
            <a:r>
              <a:rPr lang="en-US" dirty="0"/>
              <a:t>Feature selection using Lasso is implemented in this project.</a:t>
            </a:r>
          </a:p>
          <a:p>
            <a:r>
              <a:rPr lang="en-US" dirty="0" err="1"/>
              <a:t>XGBoost</a:t>
            </a:r>
            <a:r>
              <a:rPr lang="en-US" dirty="0"/>
              <a:t> has better performance as regressor in </a:t>
            </a:r>
            <a:r>
              <a:rPr lang="en-US"/>
              <a:t>my model.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3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000-4B3B-432A-BF3D-E16905802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FA45-1EC9-4E69-9C3D-40B905B24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F942-D2CD-459C-9F0A-EF2889A5B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FCC1-C94D-4402-AE32-FADEB9A75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17A28-8348-47D2-B57E-ECEDC578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MODELS </a:t>
            </a:r>
            <a:br>
              <a:rPr lang="en-US" dirty="0"/>
            </a:br>
            <a:r>
              <a:rPr lang="en-US" dirty="0"/>
              <a:t>SVR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C2A749-1917-4344-94C2-E7633483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C77CA-4A8B-482B-90D3-648DFDBD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480" y="1768532"/>
            <a:ext cx="62007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E146-076D-48D7-9DB2-D8163BBC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6446" cy="4601183"/>
          </a:xfrm>
        </p:spPr>
        <p:txBody>
          <a:bodyPr/>
          <a:lstStyle/>
          <a:p>
            <a:r>
              <a:rPr lang="en-US" dirty="0"/>
              <a:t>FORECASTING MODELS</a:t>
            </a:r>
            <a:br>
              <a:rPr lang="en-US" dirty="0"/>
            </a:br>
            <a:r>
              <a:rPr lang="en-US" dirty="0"/>
              <a:t>-LR 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DE3475-A6D3-47B1-8785-A8DF1AB5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67" y="1367028"/>
            <a:ext cx="4114800" cy="4114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F36D3D-0FA6-41FA-8939-8941A122C32E}"/>
              </a:ext>
            </a:extLst>
          </p:cNvPr>
          <p:cNvSpPr txBox="1"/>
          <p:nvPr/>
        </p:nvSpPr>
        <p:spPr>
          <a:xfrm>
            <a:off x="4681698" y="1357884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16C92-56C2-4C3E-8F5D-2F703A7A9AB4}"/>
              </a:ext>
            </a:extLst>
          </p:cNvPr>
          <p:cNvSpPr txBox="1"/>
          <p:nvPr/>
        </p:nvSpPr>
        <p:spPr>
          <a:xfrm>
            <a:off x="4512074" y="527647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 =45.84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38D0B-DA34-4AE4-A402-DE33CE07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9084-A457-479E-8B83-24524E70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r>
              <a:rPr lang="zh-TW" altLang="en-US" dirty="0"/>
              <a:t> </a:t>
            </a:r>
            <a:r>
              <a:rPr lang="en-US" altLang="zh-TW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99C5-61AE-4B8D-BC91-25EC197B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Is it worthy of being a Airbnb host ? </a:t>
            </a:r>
          </a:p>
          <a:p>
            <a:r>
              <a:rPr lang="en-US" dirty="0"/>
              <a:t>Approach Airbnb house price model using open data and machine learning techniques.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CF28DD-64F2-4E8A-BDA6-D08807351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351662"/>
              </p:ext>
            </p:extLst>
          </p:nvPr>
        </p:nvGraphicFramePr>
        <p:xfrm>
          <a:off x="5399618" y="2549944"/>
          <a:ext cx="4254500" cy="3353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BA8B6B-B589-49D8-A681-7D81690D4828}"/>
              </a:ext>
            </a:extLst>
          </p:cNvPr>
          <p:cNvSpPr txBox="1"/>
          <p:nvPr/>
        </p:nvSpPr>
        <p:spPr>
          <a:xfrm>
            <a:off x="6691745" y="4042063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Airbnb listing price</a:t>
            </a:r>
          </a:p>
        </p:txBody>
      </p:sp>
    </p:spTree>
    <p:extLst>
      <p:ext uri="{BB962C8B-B14F-4D97-AF65-F5344CB8AC3E}">
        <p14:creationId xmlns:p14="http://schemas.microsoft.com/office/powerpoint/2010/main" val="11529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D824-7404-4264-AFB1-B9C2056D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1EE3-AA49-4583-A317-CFD107D2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14023" cy="5120640"/>
          </a:xfrm>
        </p:spPr>
        <p:txBody>
          <a:bodyPr/>
          <a:lstStyle/>
          <a:p>
            <a:r>
              <a:rPr lang="en-US" dirty="0"/>
              <a:t>A company charges hosts to get recommended price.</a:t>
            </a:r>
          </a:p>
          <a:p>
            <a:r>
              <a:rPr lang="en-US" dirty="0"/>
              <a:t>In 2018, employers from Airbnb in KDD proposed a customized regression model based on current Airbnb dynamic pricing (Ye et al).</a:t>
            </a:r>
          </a:p>
          <a:p>
            <a:r>
              <a:rPr lang="en-US" dirty="0"/>
              <a:t>In 2019, a paper  included NLP to approach Airbnb price model (</a:t>
            </a:r>
            <a:r>
              <a:rPr lang="en-US" dirty="0" err="1"/>
              <a:t>Kalehbasti,Nikolenko</a:t>
            </a:r>
            <a:r>
              <a:rPr lang="en-US" dirty="0"/>
              <a:t>&amp; Rezaei, 2019). </a:t>
            </a:r>
          </a:p>
        </p:txBody>
      </p:sp>
    </p:spTree>
    <p:extLst>
      <p:ext uri="{BB962C8B-B14F-4D97-AF65-F5344CB8AC3E}">
        <p14:creationId xmlns:p14="http://schemas.microsoft.com/office/powerpoint/2010/main" val="529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E0EF7-79C5-4566-B369-F7AAFDCB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0217" cy="4601183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46593D-E7AC-4565-BACA-04FCA160E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229467"/>
              </p:ext>
            </p:extLst>
          </p:nvPr>
        </p:nvGraphicFramePr>
        <p:xfrm>
          <a:off x="3733657" y="868362"/>
          <a:ext cx="7924944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44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121-83D6-42D7-B938-396CD243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TW" dirty="0"/>
              <a:t>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0BBB-82A1-41D8-AEFD-86FB6FFA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768" y="945044"/>
            <a:ext cx="7315200" cy="5120640"/>
          </a:xfrm>
        </p:spPr>
        <p:txBody>
          <a:bodyPr anchor="t"/>
          <a:lstStyle/>
          <a:p>
            <a:r>
              <a:rPr lang="en-US" dirty="0"/>
              <a:t>New York City Airbnb Open Data</a:t>
            </a:r>
            <a:r>
              <a:rPr lang="zh-TW" altLang="en-US" dirty="0"/>
              <a:t> </a:t>
            </a:r>
            <a:r>
              <a:rPr lang="en-US" altLang="zh-TW" dirty="0"/>
              <a:t>is from Kaggle </a:t>
            </a:r>
          </a:p>
          <a:p>
            <a:r>
              <a:rPr lang="en-US" dirty="0"/>
              <a:t>The dataset contains 48,895 records under 15 variables  </a:t>
            </a:r>
          </a:p>
          <a:p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18A0B898-8FCE-47A5-B044-17EC5BED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71922"/>
              </p:ext>
            </p:extLst>
          </p:nvPr>
        </p:nvGraphicFramePr>
        <p:xfrm>
          <a:off x="3731768" y="2530004"/>
          <a:ext cx="694944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00">
                  <a:extLst>
                    <a:ext uri="{9D8B030D-6E8A-4147-A177-3AD203B41FA5}">
                      <a16:colId xmlns:a16="http://schemas.microsoft.com/office/drawing/2014/main" val="1898410815"/>
                    </a:ext>
                  </a:extLst>
                </a:gridCol>
                <a:gridCol w="2196730">
                  <a:extLst>
                    <a:ext uri="{9D8B030D-6E8A-4147-A177-3AD203B41FA5}">
                      <a16:colId xmlns:a16="http://schemas.microsoft.com/office/drawing/2014/main" val="2094595258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3576420504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1286743310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713410573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unique values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missing data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597943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identity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711431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listing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identity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77441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identity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525843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host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identity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39123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boroughs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8720156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neighborhoods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221768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GIS information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673392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GIS information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916955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space type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type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618194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720955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nights minimum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505079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reviews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187061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latest review 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70059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reviews per month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638308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listing per host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578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424E-00FD-425D-B931-02215F57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63E1-D623-4A7F-8309-A78BFB83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366" y="864108"/>
            <a:ext cx="7315200" cy="1160994"/>
          </a:xfrm>
        </p:spPr>
        <p:txBody>
          <a:bodyPr/>
          <a:lstStyle/>
          <a:p>
            <a:r>
              <a:rPr lang="en-US" dirty="0"/>
              <a:t>Working with outliers: removing</a:t>
            </a:r>
          </a:p>
          <a:p>
            <a:pPr lvl="1"/>
            <a:r>
              <a:rPr lang="en-US" dirty="0"/>
              <a:t>Using  the interquartile range (IQR)</a:t>
            </a:r>
            <a:r>
              <a:rPr lang="zh-TW" altLang="en-US" dirty="0"/>
              <a:t> </a:t>
            </a:r>
            <a:r>
              <a:rPr lang="en-US" dirty="0"/>
              <a:t>score to identify outliners</a:t>
            </a:r>
          </a:p>
          <a:p>
            <a:pPr lvl="1"/>
            <a:r>
              <a:rPr lang="en-US" dirty="0"/>
              <a:t> Remove outliners  occupying less 4 percent of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1FF96-A6AA-49C8-BE95-38F4B5AD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68762" y="2025102"/>
            <a:ext cx="4573042" cy="4573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6548C-61A5-487C-862A-37982F04D7C7}"/>
              </a:ext>
            </a:extLst>
          </p:cNvPr>
          <p:cNvSpPr txBox="1"/>
          <p:nvPr/>
        </p:nvSpPr>
        <p:spPr>
          <a:xfrm>
            <a:off x="5528673" y="614812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54B1211-8743-48CC-8903-C0357CD7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7591" y="2025102"/>
            <a:ext cx="4573042" cy="4573042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297A745E-379C-4ABB-ABD7-7A74B7AC763F}"/>
              </a:ext>
            </a:extLst>
          </p:cNvPr>
          <p:cNvSpPr/>
          <p:nvPr/>
        </p:nvSpPr>
        <p:spPr>
          <a:xfrm>
            <a:off x="7347966" y="1936891"/>
            <a:ext cx="1004900" cy="5168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D0A59-414D-41E4-B95E-D69453E2F78F}"/>
              </a:ext>
            </a:extLst>
          </p:cNvPr>
          <p:cNvSpPr txBox="1"/>
          <p:nvPr/>
        </p:nvSpPr>
        <p:spPr>
          <a:xfrm>
            <a:off x="8391777" y="2084394"/>
            <a:ext cx="351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histogram plot of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74B70-54C0-45A9-915C-3480F24DD788}"/>
              </a:ext>
            </a:extLst>
          </p:cNvPr>
          <p:cNvSpPr txBox="1"/>
          <p:nvPr/>
        </p:nvSpPr>
        <p:spPr>
          <a:xfrm>
            <a:off x="7083951" y="3942291"/>
            <a:ext cx="51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A43F5-10BE-4E05-AF95-FC333E813FF7}"/>
              </a:ext>
            </a:extLst>
          </p:cNvPr>
          <p:cNvSpPr txBox="1"/>
          <p:nvPr/>
        </p:nvSpPr>
        <p:spPr>
          <a:xfrm>
            <a:off x="8508880" y="5624560"/>
            <a:ext cx="51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A08D0-0B99-4A63-9E01-B44BD9AE19EE}"/>
              </a:ext>
            </a:extLst>
          </p:cNvPr>
          <p:cNvSpPr txBox="1"/>
          <p:nvPr/>
        </p:nvSpPr>
        <p:spPr>
          <a:xfrm>
            <a:off x="8508880" y="26448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0.96</a:t>
            </a:r>
          </a:p>
        </p:txBody>
      </p:sp>
    </p:spTree>
    <p:extLst>
      <p:ext uri="{BB962C8B-B14F-4D97-AF65-F5344CB8AC3E}">
        <p14:creationId xmlns:p14="http://schemas.microsoft.com/office/powerpoint/2010/main" val="321198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8ADB-D7B5-4A4D-A02C-82F7BB66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BOROUGH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84212DC-6C88-4071-83C2-0C9EC380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868" y="1577837"/>
            <a:ext cx="4573042" cy="457304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0F21B-FC33-43A3-B06D-446CFE54E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30"/>
          <a:stretch/>
        </p:blipFill>
        <p:spPr>
          <a:xfrm>
            <a:off x="3558209" y="1494772"/>
            <a:ext cx="4224130" cy="45730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CDCD15-8968-45A7-BD37-307C2170FC1A}"/>
              </a:ext>
            </a:extLst>
          </p:cNvPr>
          <p:cNvSpPr txBox="1">
            <a:spLocks/>
          </p:cNvSpPr>
          <p:nvPr/>
        </p:nvSpPr>
        <p:spPr>
          <a:xfrm>
            <a:off x="3690366" y="864108"/>
            <a:ext cx="7315200" cy="116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There are five boroughs  in New York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8ADB-D7B5-4A4D-A02C-82F7BB66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altLang="zh-TW" dirty="0"/>
              <a:t>SPACE TYPE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4422078-2C68-4C5A-9E38-2C000895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90" y="1142479"/>
            <a:ext cx="4573042" cy="45730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CDCD15-8968-45A7-BD37-307C2170FC1A}"/>
              </a:ext>
            </a:extLst>
          </p:cNvPr>
          <p:cNvSpPr txBox="1">
            <a:spLocks/>
          </p:cNvSpPr>
          <p:nvPr/>
        </p:nvSpPr>
        <p:spPr>
          <a:xfrm>
            <a:off x="7566631" y="1877900"/>
            <a:ext cx="4231117" cy="326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variable of space type is considered as the categorical variable</a:t>
            </a:r>
          </a:p>
          <a:p>
            <a:pPr lvl="1"/>
            <a:r>
              <a:rPr lang="en-US" altLang="zh-TW" dirty="0"/>
              <a:t>Three types of space types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Entire Apartment,  Private Room, and Shared Room</a:t>
            </a:r>
          </a:p>
          <a:p>
            <a:pPr lvl="1"/>
            <a:r>
              <a:rPr lang="en-US" dirty="0"/>
              <a:t>Encode this category with a one hot encoding (OHE) vector (or dummy variables)</a:t>
            </a:r>
          </a:p>
        </p:txBody>
      </p:sp>
    </p:spTree>
    <p:extLst>
      <p:ext uri="{BB962C8B-B14F-4D97-AF65-F5344CB8AC3E}">
        <p14:creationId xmlns:p14="http://schemas.microsoft.com/office/powerpoint/2010/main" val="35650798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4123</TotalTime>
  <Words>941</Words>
  <Application>Microsoft Office PowerPoint</Application>
  <PresentationFormat>Widescreen</PresentationFormat>
  <Paragraphs>241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Cambria Math</vt:lpstr>
      <vt:lpstr>Corbel</vt:lpstr>
      <vt:lpstr>Wingdings 2</vt:lpstr>
      <vt:lpstr>Frame</vt:lpstr>
      <vt:lpstr>Airbnb Price Model</vt:lpstr>
      <vt:lpstr>OUTLINE</vt:lpstr>
      <vt:lpstr>PROBLEM STATEMENT</vt:lpstr>
      <vt:lpstr>LITERATURE REVIEWS</vt:lpstr>
      <vt:lpstr>PROCESS FLOW</vt:lpstr>
      <vt:lpstr>DATASETS</vt:lpstr>
      <vt:lpstr>PRICE</vt:lpstr>
      <vt:lpstr>BOROUGH </vt:lpstr>
      <vt:lpstr>SPACE TYPE </vt:lpstr>
      <vt:lpstr>ADD MORE  FEATURES</vt:lpstr>
      <vt:lpstr>FEATURE SELECTION </vt:lpstr>
      <vt:lpstr>FORECASTING MODELS </vt:lpstr>
      <vt:lpstr>SVR</vt:lpstr>
      <vt:lpstr>SVR </vt:lpstr>
      <vt:lpstr>XGBoost</vt:lpstr>
      <vt:lpstr>XGBoost</vt:lpstr>
      <vt:lpstr>XGBoost</vt:lpstr>
      <vt:lpstr>XGBoost</vt:lpstr>
      <vt:lpstr>FORECASTING MODELS </vt:lpstr>
      <vt:lpstr>COCLUSION</vt:lpstr>
      <vt:lpstr>QUESTIONS</vt:lpstr>
      <vt:lpstr>THANK YOU </vt:lpstr>
      <vt:lpstr>FORECASTING MODELS  SVR</vt:lpstr>
      <vt:lpstr>FORECASTING MODELS -LR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 Chang</dc:creator>
  <cp:lastModifiedBy>Selina Chang</cp:lastModifiedBy>
  <cp:revision>125</cp:revision>
  <cp:lastPrinted>2019-12-04T03:19:22Z</cp:lastPrinted>
  <dcterms:created xsi:type="dcterms:W3CDTF">2019-10-11T22:01:16Z</dcterms:created>
  <dcterms:modified xsi:type="dcterms:W3CDTF">2020-04-08T01:01:40Z</dcterms:modified>
</cp:coreProperties>
</file>