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00" r:id="rId2"/>
  </p:sld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3D0CB37-1E44-7A40-AF2B-75D1EE2673DA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-General7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5628" y="465270"/>
            <a:ext cx="5444279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5628" y="3137687"/>
            <a:ext cx="544427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-Genera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0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-General8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105628" y="465270"/>
            <a:ext cx="5444279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105628" y="3137687"/>
            <a:ext cx="544427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712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1861441"/>
            <a:ext cx="7745505" cy="3170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0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432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5582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9278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88490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8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422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559399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2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3237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2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861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nbuffback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60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lainbuffcov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648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1861441"/>
            <a:ext cx="7745505" cy="3170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General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2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47073" y="2887579"/>
            <a:ext cx="857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90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8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559399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2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2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-General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2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ainluecov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3561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5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0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-General11.jp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T-General4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PPT-General4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PPT-General6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9" r:id="rId8"/>
    <p:sldLayoutId id="2147483814" r:id="rId9"/>
    <p:sldLayoutId id="2147483813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1148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7724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8872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50876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-General15.jp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PPT-General2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PPT-General12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6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  <p:sldLayoutId id="2147483816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52" y="1624406"/>
            <a:ext cx="8653669" cy="34072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Chocolate bars rating datasets is used to build a classification model.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Decision Tress is introduced to set up ranting classification</a:t>
            </a:r>
          </a:p>
          <a:p>
            <a:pPr marL="112014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Crucial features is identified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Challenging: 50% data of Bean Type is missing </a:t>
            </a:r>
          </a:p>
          <a:p>
            <a:pPr marL="112014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SVM is used to do prediction about bean type</a:t>
            </a:r>
          </a:p>
          <a:p>
            <a:pPr marL="112014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RBF SVM with gamma=0.2 and C=1.0 is applied and its accuracy is 66.1%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8455510" cy="1054250"/>
          </a:xfrm>
        </p:spPr>
        <p:txBody>
          <a:bodyPr/>
          <a:lstStyle/>
          <a:p>
            <a:r>
              <a:rPr lang="en-US" dirty="0"/>
              <a:t>Chocolate Bars Rantings</a:t>
            </a:r>
          </a:p>
        </p:txBody>
      </p:sp>
    </p:spTree>
    <p:extLst>
      <p:ext uri="{BB962C8B-B14F-4D97-AF65-F5344CB8AC3E}">
        <p14:creationId xmlns:p14="http://schemas.microsoft.com/office/powerpoint/2010/main" val="238998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2A6D9DF-F486-4477-B8D8-066A3A54B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1" y="1901687"/>
            <a:ext cx="8820000" cy="1904282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34E7232F-16BB-44A9-A334-B1435604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Tress Model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D135E0F-8036-4995-ABD6-619004F6E1AB}"/>
              </a:ext>
            </a:extLst>
          </p:cNvPr>
          <p:cNvSpPr txBox="1"/>
          <p:nvPr/>
        </p:nvSpPr>
        <p:spPr>
          <a:xfrm>
            <a:off x="194917" y="4171483"/>
            <a:ext cx="88200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The first node  is company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To get higher class, 3.5, there are two methods: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TW" sz="2400" dirty="0"/>
              <a:t>Company location &lt; 30 and  62.5%&lt;coca percent &lt; 75.5%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TW" sz="2400" dirty="0"/>
              <a:t>Company location  &gt;29 and bean origin &gt;92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743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89AC9BF-1038-482F-A331-4317E8A9A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005" y="1542586"/>
            <a:ext cx="7745505" cy="4711637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Data columns (total 9 columns):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Brand Name            1795 non-null object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Specific Bar Origin  	1795 non-null object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REF                    	1795 non-null int64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Review Date            1795 non-null int64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Cocoa Percent         1795 non-null object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Company Location   1795 non-null object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Rating                       1795 non-null float64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Bean Type                1794 non-null object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Bean Origin              1794 non-null object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6B7B8F7-E50A-4FC0-800F-9D52532E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7512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W General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GW_General_PPT</Template>
  <TotalTime>154</TotalTime>
  <Words>123</Words>
  <Application>Microsoft Office PowerPoint</Application>
  <PresentationFormat>如螢幕大小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Book Antiqua</vt:lpstr>
      <vt:lpstr>Wingdings</vt:lpstr>
      <vt:lpstr>GW General</vt:lpstr>
      <vt:lpstr>Custom Design</vt:lpstr>
      <vt:lpstr>Chocolate Bars Rantings</vt:lpstr>
      <vt:lpstr>Decision Tress Model</vt:lpstr>
      <vt:lpstr>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 chuan chang</dc:creator>
  <cp:lastModifiedBy>wen chuan chang</cp:lastModifiedBy>
  <cp:revision>19</cp:revision>
  <dcterms:created xsi:type="dcterms:W3CDTF">2018-08-23T21:24:52Z</dcterms:created>
  <dcterms:modified xsi:type="dcterms:W3CDTF">2018-08-24T23:37:51Z</dcterms:modified>
</cp:coreProperties>
</file>