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59" r:id="rId3"/>
    <p:sldId id="260" r:id="rId4"/>
    <p:sldId id="262" r:id="rId5"/>
    <p:sldId id="263" r:id="rId6"/>
    <p:sldId id="264" r:id="rId7"/>
    <p:sldId id="277"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DC6921-6F44-4CB3-BF4D-B34DD1D61AFB}">
          <p14:sldIdLst>
            <p14:sldId id="258"/>
            <p14:sldId id="259"/>
            <p14:sldId id="260"/>
            <p14:sldId id="262"/>
            <p14:sldId id="263"/>
          </p14:sldIdLst>
        </p14:section>
        <p14:section name="Untitled Section" id="{FE2AD252-04A9-4091-9018-D59220B42366}">
          <p14:sldIdLst>
            <p14:sldId id="264"/>
            <p14:sldId id="277"/>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45" autoAdjust="0"/>
    <p:restoredTop sz="85687" autoAdjust="0"/>
  </p:normalViewPr>
  <p:slideViewPr>
    <p:cSldViewPr snapToGrid="0">
      <p:cViewPr>
        <p:scale>
          <a:sx n="99" d="100"/>
          <a:sy n="99"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423906E2-BB42-49F5-A96F-32020CEC262F}" type="doc">
      <dgm:prSet loTypeId="urn:microsoft.com/office/officeart/2018/2/layout/IconCircle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918D44A9-BDED-470F-8F34-560D8A0F625C}">
      <dgm:prSet/>
      <dgm:spPr/>
      <dgm:t>
        <a:bodyPr/>
        <a:lstStyle/>
        <a:p>
          <a:r>
            <a:rPr lang="en-US"/>
            <a:t>Project Description </a:t>
          </a:r>
        </a:p>
      </dgm:t>
    </dgm:pt>
    <dgm:pt modelId="{DEEC5583-84BF-4E6A-844C-BC6424DDDF66}" type="parTrans" cxnId="{03928D43-162D-4997-A552-F0C27A51D083}">
      <dgm:prSet/>
      <dgm:spPr/>
      <dgm:t>
        <a:bodyPr/>
        <a:lstStyle/>
        <a:p>
          <a:endParaRPr lang="en-US"/>
        </a:p>
      </dgm:t>
    </dgm:pt>
    <dgm:pt modelId="{FA2B85C2-DF4E-4C12-B5F5-CE530606EDC7}" type="sibTrans" cxnId="{03928D43-162D-4997-A552-F0C27A51D083}">
      <dgm:prSet/>
      <dgm:spPr/>
      <dgm:t>
        <a:bodyPr/>
        <a:lstStyle/>
        <a:p>
          <a:endParaRPr lang="en-US"/>
        </a:p>
      </dgm:t>
    </dgm:pt>
    <dgm:pt modelId="{B9E3C41D-B6A5-4022-836F-15CED69A191E}">
      <dgm:prSet/>
      <dgm:spPr/>
      <dgm:t>
        <a:bodyPr/>
        <a:lstStyle/>
        <a:p>
          <a:r>
            <a:rPr lang="en-US"/>
            <a:t>Technology Used  </a:t>
          </a:r>
        </a:p>
      </dgm:t>
    </dgm:pt>
    <dgm:pt modelId="{A5BABC2F-10F9-4031-AC83-18E54D4490E6}" type="parTrans" cxnId="{FBA42969-12EC-4CE9-B1AA-EAC2836FB60D}">
      <dgm:prSet/>
      <dgm:spPr/>
      <dgm:t>
        <a:bodyPr/>
        <a:lstStyle/>
        <a:p>
          <a:endParaRPr lang="en-US"/>
        </a:p>
      </dgm:t>
    </dgm:pt>
    <dgm:pt modelId="{9275D5CD-3D4B-4D53-9D49-51F4FED63C78}" type="sibTrans" cxnId="{FBA42969-12EC-4CE9-B1AA-EAC2836FB60D}">
      <dgm:prSet/>
      <dgm:spPr/>
      <dgm:t>
        <a:bodyPr/>
        <a:lstStyle/>
        <a:p>
          <a:endParaRPr lang="en-US"/>
        </a:p>
      </dgm:t>
    </dgm:pt>
    <dgm:pt modelId="{777A5522-3E62-46F1-A6F6-F09B95EDBA41}">
      <dgm:prSet/>
      <dgm:spPr/>
      <dgm:t>
        <a:bodyPr/>
        <a:lstStyle/>
        <a:p>
          <a:r>
            <a:rPr lang="en-US"/>
            <a:t>Data Visualization </a:t>
          </a:r>
        </a:p>
      </dgm:t>
    </dgm:pt>
    <dgm:pt modelId="{9A1957DE-A45C-4279-93EF-8579820CBCDB}" type="parTrans" cxnId="{D62842D6-A62E-4C08-885B-3854CF2D072D}">
      <dgm:prSet/>
      <dgm:spPr/>
      <dgm:t>
        <a:bodyPr/>
        <a:lstStyle/>
        <a:p>
          <a:endParaRPr lang="en-US"/>
        </a:p>
      </dgm:t>
    </dgm:pt>
    <dgm:pt modelId="{A44594E2-27CC-4D8B-AAA5-1F93CEF008BC}" type="sibTrans" cxnId="{D62842D6-A62E-4C08-885B-3854CF2D072D}">
      <dgm:prSet/>
      <dgm:spPr/>
      <dgm:t>
        <a:bodyPr/>
        <a:lstStyle/>
        <a:p>
          <a:endParaRPr lang="en-US"/>
        </a:p>
      </dgm:t>
    </dgm:pt>
    <dgm:pt modelId="{9F0977CE-1F92-4791-B2F6-7DC0B56F6F82}">
      <dgm:prSet/>
      <dgm:spPr/>
      <dgm:t>
        <a:bodyPr/>
        <a:lstStyle/>
        <a:p>
          <a:r>
            <a:rPr lang="en-US"/>
            <a:t>Demo</a:t>
          </a:r>
        </a:p>
      </dgm:t>
    </dgm:pt>
    <dgm:pt modelId="{9D1CD73D-CA3B-4B3E-94BD-E8F018E96B7E}" type="parTrans" cxnId="{F4DF66F9-5B71-4C4A-86FD-E9FFBA777750}">
      <dgm:prSet/>
      <dgm:spPr/>
      <dgm:t>
        <a:bodyPr/>
        <a:lstStyle/>
        <a:p>
          <a:endParaRPr lang="en-US"/>
        </a:p>
      </dgm:t>
    </dgm:pt>
    <dgm:pt modelId="{6B170584-E7BA-4E3C-A426-839CC53D9DAB}" type="sibTrans" cxnId="{F4DF66F9-5B71-4C4A-86FD-E9FFBA777750}">
      <dgm:prSet/>
      <dgm:spPr/>
      <dgm:t>
        <a:bodyPr/>
        <a:lstStyle/>
        <a:p>
          <a:endParaRPr lang="en-US"/>
        </a:p>
      </dgm:t>
    </dgm:pt>
    <dgm:pt modelId="{A73EEB07-C092-4206-A412-6BB9E6E6373C}" type="pres">
      <dgm:prSet presAssocID="{423906E2-BB42-49F5-A96F-32020CEC262F}" presName="root" presStyleCnt="0">
        <dgm:presLayoutVars>
          <dgm:dir/>
          <dgm:resizeHandles val="exact"/>
        </dgm:presLayoutVars>
      </dgm:prSet>
      <dgm:spPr/>
    </dgm:pt>
    <dgm:pt modelId="{45DBA324-5F40-4D63-8731-D9BE41C8F357}" type="pres">
      <dgm:prSet presAssocID="{423906E2-BB42-49F5-A96F-32020CEC262F}" presName="container" presStyleCnt="0">
        <dgm:presLayoutVars>
          <dgm:dir/>
          <dgm:resizeHandles val="exact"/>
        </dgm:presLayoutVars>
      </dgm:prSet>
      <dgm:spPr/>
    </dgm:pt>
    <dgm:pt modelId="{5C4A485E-B1BF-4BC9-A2C4-27D731EFC9A6}" type="pres">
      <dgm:prSet presAssocID="{918D44A9-BDED-470F-8F34-560D8A0F625C}" presName="compNode" presStyleCnt="0"/>
      <dgm:spPr/>
    </dgm:pt>
    <dgm:pt modelId="{4C491B6C-5038-4902-9F8F-E051600D989C}" type="pres">
      <dgm:prSet presAssocID="{918D44A9-BDED-470F-8F34-560D8A0F625C}" presName="iconBgRect" presStyleLbl="bgShp" presStyleIdx="0" presStyleCnt="4"/>
      <dgm:spPr/>
    </dgm:pt>
    <dgm:pt modelId="{0F3645C7-FCB9-400B-AFF1-96C57D77EA42}" type="pres">
      <dgm:prSet presAssocID="{918D44A9-BDED-470F-8F34-560D8A0F625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DCFDC3C1-1004-4D55-BAC6-EB6A58F981DF}" type="pres">
      <dgm:prSet presAssocID="{918D44A9-BDED-470F-8F34-560D8A0F625C}" presName="spaceRect" presStyleCnt="0"/>
      <dgm:spPr/>
    </dgm:pt>
    <dgm:pt modelId="{F04BAA2D-E7C9-4974-B196-C49886CDE959}" type="pres">
      <dgm:prSet presAssocID="{918D44A9-BDED-470F-8F34-560D8A0F625C}" presName="textRect" presStyleLbl="revTx" presStyleIdx="0" presStyleCnt="4">
        <dgm:presLayoutVars>
          <dgm:chMax val="1"/>
          <dgm:chPref val="1"/>
        </dgm:presLayoutVars>
      </dgm:prSet>
      <dgm:spPr/>
    </dgm:pt>
    <dgm:pt modelId="{8D36F8FA-779B-4200-813D-14B41939F69C}" type="pres">
      <dgm:prSet presAssocID="{FA2B85C2-DF4E-4C12-B5F5-CE530606EDC7}" presName="sibTrans" presStyleLbl="sibTrans2D1" presStyleIdx="0" presStyleCnt="0"/>
      <dgm:spPr/>
    </dgm:pt>
    <dgm:pt modelId="{809BD600-1C41-4DF8-AE3A-3BAFF06F5507}" type="pres">
      <dgm:prSet presAssocID="{B9E3C41D-B6A5-4022-836F-15CED69A191E}" presName="compNode" presStyleCnt="0"/>
      <dgm:spPr/>
    </dgm:pt>
    <dgm:pt modelId="{3D52D66C-D592-4D4A-B6D4-73154AF618D9}" type="pres">
      <dgm:prSet presAssocID="{B9E3C41D-B6A5-4022-836F-15CED69A191E}" presName="iconBgRect" presStyleLbl="bgShp" presStyleIdx="1" presStyleCnt="4"/>
      <dgm:spPr/>
    </dgm:pt>
    <dgm:pt modelId="{7F4E167E-F82B-42BE-93E6-D871282F7AA5}" type="pres">
      <dgm:prSet presAssocID="{B9E3C41D-B6A5-4022-836F-15CED69A191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DE2054DF-0C3C-4DC0-808C-098C44691C11}" type="pres">
      <dgm:prSet presAssocID="{B9E3C41D-B6A5-4022-836F-15CED69A191E}" presName="spaceRect" presStyleCnt="0"/>
      <dgm:spPr/>
    </dgm:pt>
    <dgm:pt modelId="{96851D1A-0F49-417A-A67A-F6DAE36903A1}" type="pres">
      <dgm:prSet presAssocID="{B9E3C41D-B6A5-4022-836F-15CED69A191E}" presName="textRect" presStyleLbl="revTx" presStyleIdx="1" presStyleCnt="4">
        <dgm:presLayoutVars>
          <dgm:chMax val="1"/>
          <dgm:chPref val="1"/>
        </dgm:presLayoutVars>
      </dgm:prSet>
      <dgm:spPr/>
    </dgm:pt>
    <dgm:pt modelId="{BACC6280-4F26-4A3E-B7E9-1C63DF51B97D}" type="pres">
      <dgm:prSet presAssocID="{9275D5CD-3D4B-4D53-9D49-51F4FED63C78}" presName="sibTrans" presStyleLbl="sibTrans2D1" presStyleIdx="0" presStyleCnt="0"/>
      <dgm:spPr/>
    </dgm:pt>
    <dgm:pt modelId="{69458B26-9BF7-4A41-9602-46A9C1758ED4}" type="pres">
      <dgm:prSet presAssocID="{777A5522-3E62-46F1-A6F6-F09B95EDBA41}" presName="compNode" presStyleCnt="0"/>
      <dgm:spPr/>
    </dgm:pt>
    <dgm:pt modelId="{3322D72C-EF23-488A-853F-D5D12A5B72FE}" type="pres">
      <dgm:prSet presAssocID="{777A5522-3E62-46F1-A6F6-F09B95EDBA41}" presName="iconBgRect" presStyleLbl="bgShp" presStyleIdx="2" presStyleCnt="4"/>
      <dgm:spPr/>
    </dgm:pt>
    <dgm:pt modelId="{D2E74A41-9D62-40EE-B738-D219866E7665}" type="pres">
      <dgm:prSet presAssocID="{777A5522-3E62-46F1-A6F6-F09B95EDBA4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6D8201BA-65DD-4A3F-A298-6E9E88932DF4}" type="pres">
      <dgm:prSet presAssocID="{777A5522-3E62-46F1-A6F6-F09B95EDBA41}" presName="spaceRect" presStyleCnt="0"/>
      <dgm:spPr/>
    </dgm:pt>
    <dgm:pt modelId="{C229BE81-4D8D-4477-AEA9-1F9B91E78184}" type="pres">
      <dgm:prSet presAssocID="{777A5522-3E62-46F1-A6F6-F09B95EDBA41}" presName="textRect" presStyleLbl="revTx" presStyleIdx="2" presStyleCnt="4">
        <dgm:presLayoutVars>
          <dgm:chMax val="1"/>
          <dgm:chPref val="1"/>
        </dgm:presLayoutVars>
      </dgm:prSet>
      <dgm:spPr/>
    </dgm:pt>
    <dgm:pt modelId="{EBB05D26-7856-4966-9234-ED1AF07476A7}" type="pres">
      <dgm:prSet presAssocID="{A44594E2-27CC-4D8B-AAA5-1F93CEF008BC}" presName="sibTrans" presStyleLbl="sibTrans2D1" presStyleIdx="0" presStyleCnt="0"/>
      <dgm:spPr/>
    </dgm:pt>
    <dgm:pt modelId="{905DA360-4DF9-480C-BC66-8F8B5F7E0758}" type="pres">
      <dgm:prSet presAssocID="{9F0977CE-1F92-4791-B2F6-7DC0B56F6F82}" presName="compNode" presStyleCnt="0"/>
      <dgm:spPr/>
    </dgm:pt>
    <dgm:pt modelId="{D95027B4-1214-4634-B73A-D6AFACAE89A5}" type="pres">
      <dgm:prSet presAssocID="{9F0977CE-1F92-4791-B2F6-7DC0B56F6F82}" presName="iconBgRect" presStyleLbl="bgShp" presStyleIdx="3" presStyleCnt="4"/>
      <dgm:spPr/>
    </dgm:pt>
    <dgm:pt modelId="{9CFAF78B-D701-4E33-AFBF-DB296E70D012}" type="pres">
      <dgm:prSet presAssocID="{9F0977CE-1F92-4791-B2F6-7DC0B56F6F8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lay"/>
        </a:ext>
      </dgm:extLst>
    </dgm:pt>
    <dgm:pt modelId="{0EB7ED10-21E3-4E4A-A8E3-92E70E389835}" type="pres">
      <dgm:prSet presAssocID="{9F0977CE-1F92-4791-B2F6-7DC0B56F6F82}" presName="spaceRect" presStyleCnt="0"/>
      <dgm:spPr/>
    </dgm:pt>
    <dgm:pt modelId="{02A1E213-56C7-4B63-BB54-D7C9D9155DEF}" type="pres">
      <dgm:prSet presAssocID="{9F0977CE-1F92-4791-B2F6-7DC0B56F6F82}" presName="textRect" presStyleLbl="revTx" presStyleIdx="3" presStyleCnt="4">
        <dgm:presLayoutVars>
          <dgm:chMax val="1"/>
          <dgm:chPref val="1"/>
        </dgm:presLayoutVars>
      </dgm:prSet>
      <dgm:spPr/>
    </dgm:pt>
  </dgm:ptLst>
  <dgm:cxnLst>
    <dgm:cxn modelId="{0996C139-D930-4CFB-98C1-74A17174A4B9}" type="presOf" srcId="{B9E3C41D-B6A5-4022-836F-15CED69A191E}" destId="{96851D1A-0F49-417A-A67A-F6DAE36903A1}" srcOrd="0" destOrd="0" presId="urn:microsoft.com/office/officeart/2018/2/layout/IconCircleList"/>
    <dgm:cxn modelId="{EA91E442-6542-434D-BB15-5BBA152C923C}" type="presOf" srcId="{423906E2-BB42-49F5-A96F-32020CEC262F}" destId="{A73EEB07-C092-4206-A412-6BB9E6E6373C}" srcOrd="0" destOrd="0" presId="urn:microsoft.com/office/officeart/2018/2/layout/IconCircleList"/>
    <dgm:cxn modelId="{03928D43-162D-4997-A552-F0C27A51D083}" srcId="{423906E2-BB42-49F5-A96F-32020CEC262F}" destId="{918D44A9-BDED-470F-8F34-560D8A0F625C}" srcOrd="0" destOrd="0" parTransId="{DEEC5583-84BF-4E6A-844C-BC6424DDDF66}" sibTransId="{FA2B85C2-DF4E-4C12-B5F5-CE530606EDC7}"/>
    <dgm:cxn modelId="{FBA42969-12EC-4CE9-B1AA-EAC2836FB60D}" srcId="{423906E2-BB42-49F5-A96F-32020CEC262F}" destId="{B9E3C41D-B6A5-4022-836F-15CED69A191E}" srcOrd="1" destOrd="0" parTransId="{A5BABC2F-10F9-4031-AC83-18E54D4490E6}" sibTransId="{9275D5CD-3D4B-4D53-9D49-51F4FED63C78}"/>
    <dgm:cxn modelId="{43B2544D-577E-48C6-97A1-8D8E100A184B}" type="presOf" srcId="{777A5522-3E62-46F1-A6F6-F09B95EDBA41}" destId="{C229BE81-4D8D-4477-AEA9-1F9B91E78184}" srcOrd="0" destOrd="0" presId="urn:microsoft.com/office/officeart/2018/2/layout/IconCircleList"/>
    <dgm:cxn modelId="{89F00A75-3057-4DCC-9A16-2DD3A5B3F591}" type="presOf" srcId="{A44594E2-27CC-4D8B-AAA5-1F93CEF008BC}" destId="{EBB05D26-7856-4966-9234-ED1AF07476A7}" srcOrd="0" destOrd="0" presId="urn:microsoft.com/office/officeart/2018/2/layout/IconCircleList"/>
    <dgm:cxn modelId="{270096A5-8A28-4298-8BAE-82524400B740}" type="presOf" srcId="{9F0977CE-1F92-4791-B2F6-7DC0B56F6F82}" destId="{02A1E213-56C7-4B63-BB54-D7C9D9155DEF}" srcOrd="0" destOrd="0" presId="urn:microsoft.com/office/officeart/2018/2/layout/IconCircleList"/>
    <dgm:cxn modelId="{0A9AC6B6-C077-40F8-B032-AB31A4B789EE}" type="presOf" srcId="{9275D5CD-3D4B-4D53-9D49-51F4FED63C78}" destId="{BACC6280-4F26-4A3E-B7E9-1C63DF51B97D}" srcOrd="0" destOrd="0" presId="urn:microsoft.com/office/officeart/2018/2/layout/IconCircleList"/>
    <dgm:cxn modelId="{ED84ECD2-8578-44ED-A4F0-DE1D5EDF0468}" type="presOf" srcId="{918D44A9-BDED-470F-8F34-560D8A0F625C}" destId="{F04BAA2D-E7C9-4974-B196-C49886CDE959}" srcOrd="0" destOrd="0" presId="urn:microsoft.com/office/officeart/2018/2/layout/IconCircleList"/>
    <dgm:cxn modelId="{D62842D6-A62E-4C08-885B-3854CF2D072D}" srcId="{423906E2-BB42-49F5-A96F-32020CEC262F}" destId="{777A5522-3E62-46F1-A6F6-F09B95EDBA41}" srcOrd="2" destOrd="0" parTransId="{9A1957DE-A45C-4279-93EF-8579820CBCDB}" sibTransId="{A44594E2-27CC-4D8B-AAA5-1F93CEF008BC}"/>
    <dgm:cxn modelId="{FE3F1BEA-C043-47C8-B550-0FA794F63682}" type="presOf" srcId="{FA2B85C2-DF4E-4C12-B5F5-CE530606EDC7}" destId="{8D36F8FA-779B-4200-813D-14B41939F69C}" srcOrd="0" destOrd="0" presId="urn:microsoft.com/office/officeart/2018/2/layout/IconCircleList"/>
    <dgm:cxn modelId="{F4DF66F9-5B71-4C4A-86FD-E9FFBA777750}" srcId="{423906E2-BB42-49F5-A96F-32020CEC262F}" destId="{9F0977CE-1F92-4791-B2F6-7DC0B56F6F82}" srcOrd="3" destOrd="0" parTransId="{9D1CD73D-CA3B-4B3E-94BD-E8F018E96B7E}" sibTransId="{6B170584-E7BA-4E3C-A426-839CC53D9DAB}"/>
    <dgm:cxn modelId="{4BF2985B-A48D-4A51-A648-D3114583F19B}" type="presParOf" srcId="{A73EEB07-C092-4206-A412-6BB9E6E6373C}" destId="{45DBA324-5F40-4D63-8731-D9BE41C8F357}" srcOrd="0" destOrd="0" presId="urn:microsoft.com/office/officeart/2018/2/layout/IconCircleList"/>
    <dgm:cxn modelId="{CAF98B0D-04C8-4917-A43B-008D9482F5AA}" type="presParOf" srcId="{45DBA324-5F40-4D63-8731-D9BE41C8F357}" destId="{5C4A485E-B1BF-4BC9-A2C4-27D731EFC9A6}" srcOrd="0" destOrd="0" presId="urn:microsoft.com/office/officeart/2018/2/layout/IconCircleList"/>
    <dgm:cxn modelId="{9322879B-37E2-40C5-B64F-AC745DD9E1D2}" type="presParOf" srcId="{5C4A485E-B1BF-4BC9-A2C4-27D731EFC9A6}" destId="{4C491B6C-5038-4902-9F8F-E051600D989C}" srcOrd="0" destOrd="0" presId="urn:microsoft.com/office/officeart/2018/2/layout/IconCircleList"/>
    <dgm:cxn modelId="{CE742166-CBDC-4396-91D7-B0E7AF547BD0}" type="presParOf" srcId="{5C4A485E-B1BF-4BC9-A2C4-27D731EFC9A6}" destId="{0F3645C7-FCB9-400B-AFF1-96C57D77EA42}" srcOrd="1" destOrd="0" presId="urn:microsoft.com/office/officeart/2018/2/layout/IconCircleList"/>
    <dgm:cxn modelId="{6186AE72-0AB5-4F68-8E60-D1EC2CD96EC8}" type="presParOf" srcId="{5C4A485E-B1BF-4BC9-A2C4-27D731EFC9A6}" destId="{DCFDC3C1-1004-4D55-BAC6-EB6A58F981DF}" srcOrd="2" destOrd="0" presId="urn:microsoft.com/office/officeart/2018/2/layout/IconCircleList"/>
    <dgm:cxn modelId="{8AF5C954-8578-4C55-9D27-87DD6CD49A3E}" type="presParOf" srcId="{5C4A485E-B1BF-4BC9-A2C4-27D731EFC9A6}" destId="{F04BAA2D-E7C9-4974-B196-C49886CDE959}" srcOrd="3" destOrd="0" presId="urn:microsoft.com/office/officeart/2018/2/layout/IconCircleList"/>
    <dgm:cxn modelId="{874523CA-FCBB-4AF0-9A79-7A8092714A48}" type="presParOf" srcId="{45DBA324-5F40-4D63-8731-D9BE41C8F357}" destId="{8D36F8FA-779B-4200-813D-14B41939F69C}" srcOrd="1" destOrd="0" presId="urn:microsoft.com/office/officeart/2018/2/layout/IconCircleList"/>
    <dgm:cxn modelId="{695A6896-A51F-4F1A-9762-6FC1851E8F67}" type="presParOf" srcId="{45DBA324-5F40-4D63-8731-D9BE41C8F357}" destId="{809BD600-1C41-4DF8-AE3A-3BAFF06F5507}" srcOrd="2" destOrd="0" presId="urn:microsoft.com/office/officeart/2018/2/layout/IconCircleList"/>
    <dgm:cxn modelId="{4258BA62-F135-43C1-8806-DA42C71288ED}" type="presParOf" srcId="{809BD600-1C41-4DF8-AE3A-3BAFF06F5507}" destId="{3D52D66C-D592-4D4A-B6D4-73154AF618D9}" srcOrd="0" destOrd="0" presId="urn:microsoft.com/office/officeart/2018/2/layout/IconCircleList"/>
    <dgm:cxn modelId="{263C0A5B-950E-4941-9E7A-895DB6C53822}" type="presParOf" srcId="{809BD600-1C41-4DF8-AE3A-3BAFF06F5507}" destId="{7F4E167E-F82B-42BE-93E6-D871282F7AA5}" srcOrd="1" destOrd="0" presId="urn:microsoft.com/office/officeart/2018/2/layout/IconCircleList"/>
    <dgm:cxn modelId="{AA171343-21D8-4F0C-A6A3-9DCA43048F78}" type="presParOf" srcId="{809BD600-1C41-4DF8-AE3A-3BAFF06F5507}" destId="{DE2054DF-0C3C-4DC0-808C-098C44691C11}" srcOrd="2" destOrd="0" presId="urn:microsoft.com/office/officeart/2018/2/layout/IconCircleList"/>
    <dgm:cxn modelId="{B0E9192E-60C8-462A-9004-E26ECF24F926}" type="presParOf" srcId="{809BD600-1C41-4DF8-AE3A-3BAFF06F5507}" destId="{96851D1A-0F49-417A-A67A-F6DAE36903A1}" srcOrd="3" destOrd="0" presId="urn:microsoft.com/office/officeart/2018/2/layout/IconCircleList"/>
    <dgm:cxn modelId="{50DE1455-B28B-4D0D-A41B-C13AF8892929}" type="presParOf" srcId="{45DBA324-5F40-4D63-8731-D9BE41C8F357}" destId="{BACC6280-4F26-4A3E-B7E9-1C63DF51B97D}" srcOrd="3" destOrd="0" presId="urn:microsoft.com/office/officeart/2018/2/layout/IconCircleList"/>
    <dgm:cxn modelId="{BCAC6938-8651-484C-99A3-35C55368229F}" type="presParOf" srcId="{45DBA324-5F40-4D63-8731-D9BE41C8F357}" destId="{69458B26-9BF7-4A41-9602-46A9C1758ED4}" srcOrd="4" destOrd="0" presId="urn:microsoft.com/office/officeart/2018/2/layout/IconCircleList"/>
    <dgm:cxn modelId="{81D3C96B-BFE1-42E0-840E-7C482EF72851}" type="presParOf" srcId="{69458B26-9BF7-4A41-9602-46A9C1758ED4}" destId="{3322D72C-EF23-488A-853F-D5D12A5B72FE}" srcOrd="0" destOrd="0" presId="urn:microsoft.com/office/officeart/2018/2/layout/IconCircleList"/>
    <dgm:cxn modelId="{599ECCCB-DA27-406B-9FBC-47CF5F389E75}" type="presParOf" srcId="{69458B26-9BF7-4A41-9602-46A9C1758ED4}" destId="{D2E74A41-9D62-40EE-B738-D219866E7665}" srcOrd="1" destOrd="0" presId="urn:microsoft.com/office/officeart/2018/2/layout/IconCircleList"/>
    <dgm:cxn modelId="{1BD69878-C504-42A8-BD74-9143A16FEC76}" type="presParOf" srcId="{69458B26-9BF7-4A41-9602-46A9C1758ED4}" destId="{6D8201BA-65DD-4A3F-A298-6E9E88932DF4}" srcOrd="2" destOrd="0" presId="urn:microsoft.com/office/officeart/2018/2/layout/IconCircleList"/>
    <dgm:cxn modelId="{88364D92-79AF-4D9D-841D-50B1BDAE2EAA}" type="presParOf" srcId="{69458B26-9BF7-4A41-9602-46A9C1758ED4}" destId="{C229BE81-4D8D-4477-AEA9-1F9B91E78184}" srcOrd="3" destOrd="0" presId="urn:microsoft.com/office/officeart/2018/2/layout/IconCircleList"/>
    <dgm:cxn modelId="{99D379AE-7611-4ECA-85B6-E8FA7EC2FCD2}" type="presParOf" srcId="{45DBA324-5F40-4D63-8731-D9BE41C8F357}" destId="{EBB05D26-7856-4966-9234-ED1AF07476A7}" srcOrd="5" destOrd="0" presId="urn:microsoft.com/office/officeart/2018/2/layout/IconCircleList"/>
    <dgm:cxn modelId="{B9F74033-6FAC-4623-93B8-8F82E0F84187}" type="presParOf" srcId="{45DBA324-5F40-4D63-8731-D9BE41C8F357}" destId="{905DA360-4DF9-480C-BC66-8F8B5F7E0758}" srcOrd="6" destOrd="0" presId="urn:microsoft.com/office/officeart/2018/2/layout/IconCircleList"/>
    <dgm:cxn modelId="{6D9C8109-729A-45D9-B2A1-B3E6C8145CAB}" type="presParOf" srcId="{905DA360-4DF9-480C-BC66-8F8B5F7E0758}" destId="{D95027B4-1214-4634-B73A-D6AFACAE89A5}" srcOrd="0" destOrd="0" presId="urn:microsoft.com/office/officeart/2018/2/layout/IconCircleList"/>
    <dgm:cxn modelId="{9CFE8AA7-71B6-4F59-8F09-29975605B8E1}" type="presParOf" srcId="{905DA360-4DF9-480C-BC66-8F8B5F7E0758}" destId="{9CFAF78B-D701-4E33-AFBF-DB296E70D012}" srcOrd="1" destOrd="0" presId="urn:microsoft.com/office/officeart/2018/2/layout/IconCircleList"/>
    <dgm:cxn modelId="{58B19D46-4EE9-4B1A-9160-531F5F6C92AA}" type="presParOf" srcId="{905DA360-4DF9-480C-BC66-8F8B5F7E0758}" destId="{0EB7ED10-21E3-4E4A-A8E3-92E70E389835}" srcOrd="2" destOrd="0" presId="urn:microsoft.com/office/officeart/2018/2/layout/IconCircleList"/>
    <dgm:cxn modelId="{9BC200ED-7DCA-4135-AC76-0CDFAC95A0AA}" type="presParOf" srcId="{905DA360-4DF9-480C-BC66-8F8B5F7E0758}" destId="{02A1E213-56C7-4B63-BB54-D7C9D9155DE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91B6C-5038-4902-9F8F-E051600D989C}">
      <dsp:nvSpPr>
        <dsp:cNvPr id="0" name=""/>
        <dsp:cNvSpPr/>
      </dsp:nvSpPr>
      <dsp:spPr>
        <a:xfrm>
          <a:off x="78206" y="1396823"/>
          <a:ext cx="656521" cy="656521"/>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3645C7-FCB9-400B-AFF1-96C57D77EA42}">
      <dsp:nvSpPr>
        <dsp:cNvPr id="0" name=""/>
        <dsp:cNvSpPr/>
      </dsp:nvSpPr>
      <dsp:spPr>
        <a:xfrm>
          <a:off x="216075" y="1534692"/>
          <a:ext cx="380782" cy="3807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4BAA2D-E7C9-4974-B196-C49886CDE959}">
      <dsp:nvSpPr>
        <dsp:cNvPr id="0" name=""/>
        <dsp:cNvSpPr/>
      </dsp:nvSpPr>
      <dsp:spPr>
        <a:xfrm>
          <a:off x="875410" y="1396823"/>
          <a:ext cx="1547514" cy="656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Project Description </a:t>
          </a:r>
        </a:p>
      </dsp:txBody>
      <dsp:txXfrm>
        <a:off x="875410" y="1396823"/>
        <a:ext cx="1547514" cy="656521"/>
      </dsp:txXfrm>
    </dsp:sp>
    <dsp:sp modelId="{3D52D66C-D592-4D4A-B6D4-73154AF618D9}">
      <dsp:nvSpPr>
        <dsp:cNvPr id="0" name=""/>
        <dsp:cNvSpPr/>
      </dsp:nvSpPr>
      <dsp:spPr>
        <a:xfrm>
          <a:off x="2692566" y="1396823"/>
          <a:ext cx="656521" cy="656521"/>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E167E-F82B-42BE-93E6-D871282F7AA5}">
      <dsp:nvSpPr>
        <dsp:cNvPr id="0" name=""/>
        <dsp:cNvSpPr/>
      </dsp:nvSpPr>
      <dsp:spPr>
        <a:xfrm>
          <a:off x="2830436" y="1534692"/>
          <a:ext cx="380782" cy="3807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851D1A-0F49-417A-A67A-F6DAE36903A1}">
      <dsp:nvSpPr>
        <dsp:cNvPr id="0" name=""/>
        <dsp:cNvSpPr/>
      </dsp:nvSpPr>
      <dsp:spPr>
        <a:xfrm>
          <a:off x="3489770" y="1396823"/>
          <a:ext cx="1547514" cy="656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Technology Used  </a:t>
          </a:r>
        </a:p>
      </dsp:txBody>
      <dsp:txXfrm>
        <a:off x="3489770" y="1396823"/>
        <a:ext cx="1547514" cy="656521"/>
      </dsp:txXfrm>
    </dsp:sp>
    <dsp:sp modelId="{3322D72C-EF23-488A-853F-D5D12A5B72FE}">
      <dsp:nvSpPr>
        <dsp:cNvPr id="0" name=""/>
        <dsp:cNvSpPr/>
      </dsp:nvSpPr>
      <dsp:spPr>
        <a:xfrm>
          <a:off x="78206" y="2894473"/>
          <a:ext cx="656521" cy="656521"/>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E74A41-9D62-40EE-B738-D219866E7665}">
      <dsp:nvSpPr>
        <dsp:cNvPr id="0" name=""/>
        <dsp:cNvSpPr/>
      </dsp:nvSpPr>
      <dsp:spPr>
        <a:xfrm>
          <a:off x="216075" y="3032342"/>
          <a:ext cx="380782" cy="3807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29BE81-4D8D-4477-AEA9-1F9B91E78184}">
      <dsp:nvSpPr>
        <dsp:cNvPr id="0" name=""/>
        <dsp:cNvSpPr/>
      </dsp:nvSpPr>
      <dsp:spPr>
        <a:xfrm>
          <a:off x="875410" y="2894473"/>
          <a:ext cx="1547514" cy="656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Data Visualization </a:t>
          </a:r>
        </a:p>
      </dsp:txBody>
      <dsp:txXfrm>
        <a:off x="875410" y="2894473"/>
        <a:ext cx="1547514" cy="656521"/>
      </dsp:txXfrm>
    </dsp:sp>
    <dsp:sp modelId="{D95027B4-1214-4634-B73A-D6AFACAE89A5}">
      <dsp:nvSpPr>
        <dsp:cNvPr id="0" name=""/>
        <dsp:cNvSpPr/>
      </dsp:nvSpPr>
      <dsp:spPr>
        <a:xfrm>
          <a:off x="2692566" y="2894473"/>
          <a:ext cx="656521" cy="656521"/>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FAF78B-D701-4E33-AFBF-DB296E70D012}">
      <dsp:nvSpPr>
        <dsp:cNvPr id="0" name=""/>
        <dsp:cNvSpPr/>
      </dsp:nvSpPr>
      <dsp:spPr>
        <a:xfrm>
          <a:off x="2830436" y="3032342"/>
          <a:ext cx="380782" cy="3807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A1E213-56C7-4B63-BB54-D7C9D9155DEF}">
      <dsp:nvSpPr>
        <dsp:cNvPr id="0" name=""/>
        <dsp:cNvSpPr/>
      </dsp:nvSpPr>
      <dsp:spPr>
        <a:xfrm>
          <a:off x="3489770" y="2894473"/>
          <a:ext cx="1547514" cy="656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Demo</a:t>
          </a:r>
        </a:p>
      </dsp:txBody>
      <dsp:txXfrm>
        <a:off x="3489770" y="2894473"/>
        <a:ext cx="1547514" cy="65652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01560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2783511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032873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633113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6685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4470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575103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723455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10/4/2020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10/4/2020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10/4/2020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10/4/2020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463042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Creditcardwcontactless.p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4237" y="914400"/>
            <a:ext cx="3657600" cy="2887579"/>
          </a:xfrm>
        </p:spPr>
        <p:txBody>
          <a:bodyPr>
            <a:normAutofit/>
          </a:bodyPr>
          <a:lstStyle/>
          <a:p>
            <a:r>
              <a:rPr lang="en-US" sz="4800" dirty="0">
                <a:solidFill>
                  <a:srgbClr val="FFFFFF"/>
                </a:solidFill>
              </a:rPr>
              <a:t>Credit card</a:t>
            </a:r>
            <a:br>
              <a:rPr lang="en-US" sz="4800" dirty="0">
                <a:solidFill>
                  <a:srgbClr val="FFFFFF"/>
                </a:solidFill>
              </a:rPr>
            </a:br>
            <a:r>
              <a:rPr lang="en-US" sz="4800" dirty="0">
                <a:solidFill>
                  <a:srgbClr val="FFFFFF"/>
                </a:solidFill>
              </a:rPr>
              <a:t>fraud</a:t>
            </a:r>
            <a:br>
              <a:rPr lang="en-US" sz="4800" dirty="0">
                <a:solidFill>
                  <a:srgbClr val="FFFFFF"/>
                </a:solidFill>
              </a:rPr>
            </a:br>
            <a:r>
              <a:rPr lang="en-US" sz="4800" dirty="0">
                <a:solidFill>
                  <a:srgbClr val="FFFFFF"/>
                </a:solidFill>
              </a:rPr>
              <a:t>Detection </a:t>
            </a:r>
          </a:p>
        </p:txBody>
      </p:sp>
      <p:sp>
        <p:nvSpPr>
          <p:cNvPr id="3" name="Content Placeholder 2"/>
          <p:cNvSpPr>
            <a:spLocks noGrp="1"/>
          </p:cNvSpPr>
          <p:nvPr>
            <p:ph type="subTitle" idx="1"/>
          </p:nvPr>
        </p:nvSpPr>
        <p:spPr>
          <a:xfrm>
            <a:off x="674237" y="4170501"/>
            <a:ext cx="3657600" cy="1525597"/>
          </a:xfrm>
        </p:spPr>
        <p:txBody>
          <a:bodyPr>
            <a:normAutofit/>
          </a:bodyPr>
          <a:lstStyle/>
          <a:p>
            <a:r>
              <a:rPr lang="en-US" sz="2000" dirty="0">
                <a:solidFill>
                  <a:srgbClr val="FFFFFF"/>
                </a:solidFill>
              </a:rPr>
              <a:t>By Selina Abraham</a:t>
            </a:r>
          </a:p>
          <a:p>
            <a:endParaRPr sz="2000" dirty="0">
              <a:solidFill>
                <a:srgbClr val="FFFFFF"/>
              </a:solidFill>
            </a:endParaRP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5" name="Footer PlaceHolder 3"/>
          <p:cNvSpPr>
            <a:spLocks noGrp="1"/>
          </p:cNvSpPr>
          <p:nvPr>
            <p:ph type="ftr" sz="quarter" idx="11"/>
          </p:nvPr>
        </p:nvSpPr>
        <p:spPr>
          <a:xfrm>
            <a:off x="5153822" y="6356350"/>
            <a:ext cx="4615820" cy="365125"/>
          </a:xfrm>
        </p:spPr>
        <p:txBody>
          <a:bodyPr>
            <a:normAutofit/>
          </a:bodyPr>
          <a:lstStyle/>
          <a:p>
            <a:pPr algn="l">
              <a:spcAft>
                <a:spcPts val="600"/>
              </a:spcAft>
            </a:pPr>
            <a:r>
              <a:rPr lang="en-US" sz="1100">
                <a:solidFill>
                  <a:srgbClr val="595959"/>
                </a:solidFill>
                <a:hlinkClick r:id="rId3"/>
              </a:rPr>
              <a:t>Photo</a:t>
            </a:r>
            <a:r>
              <a:rPr lang="en-US" sz="1100">
                <a:solidFill>
                  <a:srgbClr val="595959"/>
                </a:solidFill>
              </a:rPr>
              <a:t> by Chairsenses (talk) 02:08, 5 December 2009 (UTC) / Public domain</a:t>
            </a:r>
          </a:p>
        </p:txBody>
      </p:sp>
    </p:spTree>
    <p:extLst>
      <p:ext uri="{BB962C8B-B14F-4D97-AF65-F5344CB8AC3E}">
        <p14:creationId xmlns:p14="http://schemas.microsoft.com/office/powerpoint/2010/main" val="399182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23236"/>
            <a:ext cx="3659777" cy="2820908"/>
          </a:xfrm>
        </p:spPr>
        <p:txBody>
          <a:bodyPr>
            <a:normAutofit/>
          </a:bodyPr>
          <a:lstStyle/>
          <a:p>
            <a:r>
              <a:rPr lang="en-US" sz="4000">
                <a:solidFill>
                  <a:srgbClr val="FFFFFF"/>
                </a:solidFill>
              </a:rPr>
              <a:t>Contents</a:t>
            </a:r>
          </a:p>
        </p:txBody>
      </p:sp>
      <p:graphicFrame>
        <p:nvGraphicFramePr>
          <p:cNvPr id="15" name="Content Placeholder 2">
            <a:extLst>
              <a:ext uri="{FF2B5EF4-FFF2-40B4-BE49-F238E27FC236}">
                <a16:creationId xmlns:a16="http://schemas.microsoft.com/office/drawing/2014/main" id="{DD1759C0-ABD6-41A9-8838-A5949144C56E}"/>
              </a:ext>
            </a:extLst>
          </p:cNvPr>
          <p:cNvGraphicFramePr/>
          <p:nvPr>
            <p:extLst>
              <p:ext uri="{D42A27DB-BD31-4B8C-83A1-F6EECF244321}">
                <p14:modId xmlns:p14="http://schemas.microsoft.com/office/powerpoint/2010/main" val="1186973000"/>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6161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179226" y="826680"/>
            <a:ext cx="9833548" cy="1325563"/>
          </a:xfrm>
        </p:spPr>
        <p:txBody>
          <a:bodyPr>
            <a:normAutofit/>
          </a:bodyPr>
          <a:lstStyle/>
          <a:p>
            <a:pPr algn="ctr"/>
            <a:r>
              <a:rPr lang="en-US" sz="4000">
                <a:solidFill>
                  <a:srgbClr val="FFFFFF"/>
                </a:solidFill>
              </a:rPr>
              <a:t>Project Description </a:t>
            </a:r>
          </a:p>
        </p:txBody>
      </p:sp>
      <p:sp>
        <p:nvSpPr>
          <p:cNvPr id="3" name="Content Placeholder 2"/>
          <p:cNvSpPr>
            <a:spLocks noGrp="1"/>
          </p:cNvSpPr>
          <p:nvPr>
            <p:ph idx="1"/>
          </p:nvPr>
        </p:nvSpPr>
        <p:spPr>
          <a:xfrm>
            <a:off x="1179226" y="3092970"/>
            <a:ext cx="9833548" cy="2693976"/>
          </a:xfrm>
        </p:spPr>
        <p:txBody>
          <a:bodyPr>
            <a:normAutofit/>
          </a:bodyPr>
          <a:lstStyle/>
          <a:p>
            <a:r>
              <a:rPr lang="en-US" sz="2000">
                <a:solidFill>
                  <a:srgbClr val="000000"/>
                </a:solidFill>
              </a:rPr>
              <a:t>Fraud Cases related to credit card have risen exponentially over the past few years. Unfortunately, fraud is one of the main challenges consumers have to deal with every day. There are different categories of scams with credit card transactions, and big data allows financial institutions to approach fraud differently. Big data can help by identifying suspicious activities, possible fraud attempts and study the historical data to predict anomalies.</a:t>
            </a:r>
          </a:p>
        </p:txBody>
      </p:sp>
    </p:spTree>
    <p:extLst>
      <p:ext uri="{BB962C8B-B14F-4D97-AF65-F5344CB8AC3E}">
        <p14:creationId xmlns:p14="http://schemas.microsoft.com/office/powerpoint/2010/main" val="1587015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8">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B4D3BA39-F03A-4AB5-BB21-E1BD04581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27" y="1475051"/>
            <a:ext cx="2648371" cy="1390394"/>
          </a:xfrm>
          <a:prstGeom prst="rect">
            <a:avLst/>
          </a:prstGeom>
        </p:spPr>
      </p:pic>
      <p:sp>
        <p:nvSpPr>
          <p:cNvPr id="21" name="Rectangle 20">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Technology Used</a:t>
            </a:r>
          </a:p>
        </p:txBody>
      </p:sp>
      <p:pic>
        <p:nvPicPr>
          <p:cNvPr id="14" name="Picture 13" descr="A drawing of a person&#10;&#10;Description automatically generated">
            <a:extLst>
              <a:ext uri="{FF2B5EF4-FFF2-40B4-BE49-F238E27FC236}">
                <a16:creationId xmlns:a16="http://schemas.microsoft.com/office/drawing/2014/main" id="{56034C39-7BE6-4CCE-AE9B-FD7E443351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1201" y="1807898"/>
            <a:ext cx="2659472" cy="997302"/>
          </a:xfrm>
          <a:prstGeom prst="rect">
            <a:avLst/>
          </a:prstGeom>
        </p:spPr>
      </p:pic>
      <p:pic>
        <p:nvPicPr>
          <p:cNvPr id="7" name="Picture 6">
            <a:extLst>
              <a:ext uri="{FF2B5EF4-FFF2-40B4-BE49-F238E27FC236}">
                <a16:creationId xmlns:a16="http://schemas.microsoft.com/office/drawing/2014/main" id="{DAA489A2-4076-4A58-9808-2B87672CFF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4315" y="1203395"/>
            <a:ext cx="2646677" cy="2382009"/>
          </a:xfrm>
          <a:prstGeom prst="rect">
            <a:avLst/>
          </a:prstGeom>
        </p:spPr>
      </p:pic>
      <p:cxnSp>
        <p:nvCxnSpPr>
          <p:cNvPr id="23" name="Straight Connector 22">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5" name="Content Placeholder 4">
            <a:extLst>
              <a:ext uri="{FF2B5EF4-FFF2-40B4-BE49-F238E27FC236}">
                <a16:creationId xmlns:a16="http://schemas.microsoft.com/office/drawing/2014/main" id="{79974AF4-DDD8-467C-8787-8331B1005BB8}"/>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3285925" y="1535877"/>
            <a:ext cx="2648372" cy="1377153"/>
          </a:xfrm>
          <a:prstGeom prst="rect">
            <a:avLst/>
          </a:prstGeom>
        </p:spPr>
      </p:pic>
      <p:cxnSp>
        <p:nvCxnSpPr>
          <p:cNvPr id="27" name="Straight Connector 26">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770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3000" b="1" kern="1200">
                <a:solidFill>
                  <a:srgbClr val="FFFFFF"/>
                </a:solidFill>
                <a:latin typeface="+mj-lt"/>
                <a:ea typeface="+mj-ea"/>
                <a:cs typeface="+mj-cs"/>
              </a:rPr>
              <a:t>Apache Kafka</a:t>
            </a:r>
            <a:br>
              <a:rPr lang="en-US" sz="3000" b="1" kern="1200">
                <a:solidFill>
                  <a:srgbClr val="FFFFFF"/>
                </a:solidFill>
                <a:latin typeface="+mj-lt"/>
                <a:ea typeface="+mj-ea"/>
                <a:cs typeface="+mj-cs"/>
              </a:rPr>
            </a:br>
            <a:r>
              <a:rPr lang="en-US" sz="3000" kern="1200">
                <a:solidFill>
                  <a:srgbClr val="FFFFFF"/>
                </a:solidFill>
                <a:latin typeface="+mj-lt"/>
                <a:ea typeface="+mj-ea"/>
                <a:cs typeface="+mj-cs"/>
              </a:rPr>
              <a:t>Kafka supports parallelism and is a distributed message bus; its primary use is reliable message delivery architecture. Kafka uses a system of producer and consumer messaging.</a:t>
            </a:r>
          </a:p>
        </p:txBody>
      </p:sp>
      <p:pic>
        <p:nvPicPr>
          <p:cNvPr id="5" name="Content Placeholder 4" descr="A picture containing parking, sign, meter&#10;&#10;Description automatically generated">
            <a:extLst>
              <a:ext uri="{FF2B5EF4-FFF2-40B4-BE49-F238E27FC236}">
                <a16:creationId xmlns:a16="http://schemas.microsoft.com/office/drawing/2014/main" id="{4A530F82-38E3-46AB-BDCF-45958D58A8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53822" y="680482"/>
            <a:ext cx="6553545" cy="5504978"/>
          </a:xfrm>
          <a:prstGeom prst="rect">
            <a:avLst/>
          </a:prstGeom>
        </p:spPr>
      </p:pic>
    </p:spTree>
    <p:extLst>
      <p:ext uri="{BB962C8B-B14F-4D97-AF65-F5344CB8AC3E}">
        <p14:creationId xmlns:p14="http://schemas.microsoft.com/office/powerpoint/2010/main" val="1174727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018604" y="1053042"/>
            <a:ext cx="4458424" cy="3068357"/>
          </a:xfrm>
        </p:spPr>
        <p:txBody>
          <a:bodyPr vert="horz" lIns="91440" tIns="45720" rIns="91440" bIns="45720" rtlCol="0" anchor="b">
            <a:normAutofit/>
          </a:bodyPr>
          <a:lstStyle/>
          <a:p>
            <a:r>
              <a:rPr lang="en-US" sz="2400">
                <a:solidFill>
                  <a:srgbClr val="FFFFFF"/>
                </a:solidFill>
              </a:rPr>
              <a:t>Apache Spark is a framework for batch-processing, like data analytics on distributed computing clusters like Hadoop. Spark Streaming can process structured and unstructured data in Hive, HDFS, Flume, Kafka, HTTP, Twitter, </a:t>
            </a:r>
          </a:p>
        </p:txBody>
      </p:sp>
      <p:pic>
        <p:nvPicPr>
          <p:cNvPr id="14" name="Picture 13">
            <a:extLst>
              <a:ext uri="{FF2B5EF4-FFF2-40B4-BE49-F238E27FC236}">
                <a16:creationId xmlns:a16="http://schemas.microsoft.com/office/drawing/2014/main" id="{97BFFC77-42D4-4F5E-875F-C500D86D4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6768" y="4492753"/>
            <a:ext cx="5390093" cy="1185820"/>
          </a:xfrm>
          <a:prstGeom prst="rect">
            <a:avLst/>
          </a:prstGeom>
        </p:spPr>
      </p:pic>
      <p:cxnSp>
        <p:nvCxnSpPr>
          <p:cNvPr id="29" name="Straight Connector 28">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Content Placeholder 9" descr="A close up of a logo&#10;&#10;Description automatically generated">
            <a:extLst>
              <a:ext uri="{FF2B5EF4-FFF2-40B4-BE49-F238E27FC236}">
                <a16:creationId xmlns:a16="http://schemas.microsoft.com/office/drawing/2014/main" id="{690766BB-65DF-401C-B64A-97D11C515F7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426767" y="1260221"/>
            <a:ext cx="5390093" cy="1199295"/>
          </a:xfrm>
          <a:prstGeom prst="rect">
            <a:avLst/>
          </a:prstGeom>
        </p:spPr>
      </p:pic>
    </p:spTree>
    <p:extLst>
      <p:ext uri="{BB962C8B-B14F-4D97-AF65-F5344CB8AC3E}">
        <p14:creationId xmlns:p14="http://schemas.microsoft.com/office/powerpoint/2010/main" val="385222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2C993A-E79B-4A89-B723-5F505E38FB7D}"/>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Simple work flow </a:t>
            </a:r>
            <a:endParaRPr lang="en-US" sz="4800" kern="1200" dirty="0">
              <a:solidFill>
                <a:srgbClr val="FFFFFF"/>
              </a:solidFill>
              <a:latin typeface="+mj-lt"/>
              <a:ea typeface="+mj-ea"/>
              <a:cs typeface="+mj-cs"/>
            </a:endParaRPr>
          </a:p>
        </p:txBody>
      </p:sp>
      <p:cxnSp>
        <p:nvCxnSpPr>
          <p:cNvPr id="19" name="Straight Connector 18">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screenshot of a cell phone&#10;&#10;Description automatically generated">
            <a:extLst>
              <a:ext uri="{FF2B5EF4-FFF2-40B4-BE49-F238E27FC236}">
                <a16:creationId xmlns:a16="http://schemas.microsoft.com/office/drawing/2014/main" id="{724880D9-05B2-4465-A717-EFCEB027FF9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53822" y="955165"/>
            <a:ext cx="6553545" cy="4955612"/>
          </a:xfrm>
          <a:prstGeom prst="rect">
            <a:avLst/>
          </a:prstGeom>
        </p:spPr>
      </p:pic>
    </p:spTree>
    <p:extLst>
      <p:ext uri="{BB962C8B-B14F-4D97-AF65-F5344CB8AC3E}">
        <p14:creationId xmlns:p14="http://schemas.microsoft.com/office/powerpoint/2010/main" val="3740010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376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Tableau output</a:t>
            </a:r>
          </a:p>
        </p:txBody>
      </p:sp>
      <p:pic>
        <p:nvPicPr>
          <p:cNvPr id="5" name="Picture 4" descr="A screenshot of a cell phone&#10;&#10;Description automatically generated">
            <a:extLst>
              <a:ext uri="{FF2B5EF4-FFF2-40B4-BE49-F238E27FC236}">
                <a16:creationId xmlns:a16="http://schemas.microsoft.com/office/drawing/2014/main" id="{6648D2AA-9FD1-41F7-9896-2C66C34038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010274"/>
            <a:ext cx="7188199" cy="4834063"/>
          </a:xfrm>
          <a:prstGeom prst="rect">
            <a:avLst/>
          </a:prstGeom>
        </p:spPr>
      </p:pic>
    </p:spTree>
    <p:extLst>
      <p:ext uri="{BB962C8B-B14F-4D97-AF65-F5344CB8AC3E}">
        <p14:creationId xmlns:p14="http://schemas.microsoft.com/office/powerpoint/2010/main" val="2402763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196</Words>
  <Application>Microsoft Office PowerPoint</Application>
  <PresentationFormat>Widescreen</PresentationFormat>
  <Paragraphs>22</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Credit card fraud Detection </vt:lpstr>
      <vt:lpstr>Contents</vt:lpstr>
      <vt:lpstr>Project Description </vt:lpstr>
      <vt:lpstr>Technology Used</vt:lpstr>
      <vt:lpstr>Apache Kafka Kafka supports parallelism and is a distributed message bus; its primary use is reliable message delivery architecture. Kafka uses a system of producer and consumer messaging.</vt:lpstr>
      <vt:lpstr>Apache Spark is a framework for batch-processing, like data analytics on distributed computing clusters like Hadoop. Spark Streaming can process structured and unstructured data in Hive, HDFS, Flume, Kafka, HTTP, Twitter, </vt:lpstr>
      <vt:lpstr>Simple work flow </vt:lpstr>
      <vt:lpstr>Tableau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michael solomon</dc:creator>
  <cp:lastModifiedBy>selina abraham</cp:lastModifiedBy>
  <cp:revision>3</cp:revision>
  <dcterms:created xsi:type="dcterms:W3CDTF">2018-12-18T19:18:30Z</dcterms:created>
  <dcterms:modified xsi:type="dcterms:W3CDTF">2020-10-05T01:06:31Z</dcterms:modified>
</cp:coreProperties>
</file>