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 id="2147483830" r:id="rId15"/>
    <p:sldMasterId id="2147483843" r:id="rId16"/>
    <p:sldMasterId id="2147483856" r:id="rId17"/>
    <p:sldMasterId id="2147483869" r:id="rId18"/>
  </p:sldMasterIdLst>
  <p:notesMasterIdLst>
    <p:notesMasterId r:id="rId42"/>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86" r:id="rId32"/>
    <p:sldId id="275" r:id="rId33"/>
    <p:sldId id="279" r:id="rId34"/>
    <p:sldId id="280" r:id="rId35"/>
    <p:sldId id="281" r:id="rId36"/>
    <p:sldId id="282" r:id="rId37"/>
    <p:sldId id="283" r:id="rId38"/>
    <p:sldId id="284" r:id="rId39"/>
    <p:sldId id="285" r:id="rId40"/>
    <p:sldId id="274" r:id="rId41"/>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8" autoAdjust="0"/>
  </p:normalViewPr>
  <p:slideViewPr>
    <p:cSldViewPr snapToGrid="0">
      <p:cViewPr varScale="1">
        <p:scale>
          <a:sx n="84" d="100"/>
          <a:sy n="84" d="100"/>
        </p:scale>
        <p:origin x="13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tableStyles" Target="tableStyles.xml"/><Relationship Id="rId20" Type="http://schemas.openxmlformats.org/officeDocument/2006/relationships/slide" Target="slides/slide2.xml"/><Relationship Id="rId41"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4C4B995-1A01-4ED9-A9D5-CC1AC35F9B4A}" type="datetimeFigureOut">
              <a:rPr lang="en-US" smtClean="0"/>
              <a:t>8/6/2024</a:t>
            </a:fld>
            <a:endParaRPr lang="en-US"/>
          </a:p>
        </p:txBody>
      </p:sp>
      <p:sp>
        <p:nvSpPr>
          <p:cNvPr id="4" name="Espace réservé de l'image des diapositives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4F1F528-AF48-495D-9A3B-8B805DE9CBC1}" type="slidenum">
              <a:rPr lang="en-US" smtClean="0"/>
              <a:t>‹N°›</a:t>
            </a:fld>
            <a:endParaRPr lang="en-US"/>
          </a:p>
        </p:txBody>
      </p:sp>
    </p:spTree>
    <p:extLst>
      <p:ext uri="{BB962C8B-B14F-4D97-AF65-F5344CB8AC3E}">
        <p14:creationId xmlns:p14="http://schemas.microsoft.com/office/powerpoint/2010/main" val="2698240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a:t>
            </a:fld>
            <a:endParaRPr lang="en-US"/>
          </a:p>
        </p:txBody>
      </p:sp>
    </p:spTree>
    <p:extLst>
      <p:ext uri="{BB962C8B-B14F-4D97-AF65-F5344CB8AC3E}">
        <p14:creationId xmlns:p14="http://schemas.microsoft.com/office/powerpoint/2010/main" val="1450115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Selon vous, quels sont les indices laissés dans ce mail ?</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15</a:t>
            </a:fld>
            <a:endParaRPr lang="en-US"/>
          </a:p>
        </p:txBody>
      </p:sp>
    </p:spTree>
    <p:extLst>
      <p:ext uri="{BB962C8B-B14F-4D97-AF65-F5344CB8AC3E}">
        <p14:creationId xmlns:p14="http://schemas.microsoft.com/office/powerpoint/2010/main" val="73892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Premier indice, dans notre cas pas le plus flagrant mais visible quand même</a:t>
            </a:r>
            <a:br>
              <a:rPr lang="fr-FR" dirty="0"/>
            </a:br>
            <a:r>
              <a:rPr lang="fr-FR" dirty="0"/>
              <a:t>Attention tout de même à ne pas s’y fier aveuglément, j’aurais très bien pu mettre le vrai nom de Guillaume ici</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16</a:t>
            </a:fld>
            <a:endParaRPr lang="en-US"/>
          </a:p>
        </p:txBody>
      </p:sp>
    </p:spTree>
    <p:extLst>
      <p:ext uri="{BB962C8B-B14F-4D97-AF65-F5344CB8AC3E}">
        <p14:creationId xmlns:p14="http://schemas.microsoft.com/office/powerpoint/2010/main" val="3290387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ASSOCIÉ À L’ICÔNE « </a:t>
            </a:r>
            <a:r>
              <a:rPr lang="fr-FR" dirty="0" err="1"/>
              <a:t>GG</a:t>
            </a:r>
            <a:r>
              <a:rPr lang="fr-FR" dirty="0"/>
              <a:t> » en avatar !</a:t>
            </a:r>
            <a:br>
              <a:rPr lang="fr-FR" dirty="0"/>
            </a:br>
            <a:r>
              <a:rPr lang="fr-FR" dirty="0"/>
              <a:t>Depuis quand Guillaume vous envoie-t-il des mails via </a:t>
            </a:r>
            <a:r>
              <a:rPr lang="fr-FR" dirty="0" err="1"/>
              <a:t>gmail</a:t>
            </a:r>
            <a:r>
              <a:rPr lang="fr-FR" dirty="0"/>
              <a:t> ?</a:t>
            </a:r>
            <a:br>
              <a:rPr lang="fr-FR" dirty="0"/>
            </a:br>
            <a:br>
              <a:rPr lang="fr-FR" dirty="0"/>
            </a:br>
            <a:r>
              <a:rPr lang="fr-FR" dirty="0"/>
              <a:t>À noter que ce n’est pas 100% fiable non plus, il est possible d’usurper une adresse mail (y compris la vôtre pour vous faire peur).</a:t>
            </a:r>
            <a:br>
              <a:rPr lang="fr-FR" dirty="0"/>
            </a:br>
            <a:r>
              <a:rPr lang="fr-FR" dirty="0"/>
              <a:t>C’est cependant beaucoup plus complexe et technique, donc l’adresse reste un bon indice.</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17</a:t>
            </a:fld>
            <a:endParaRPr lang="en-US"/>
          </a:p>
        </p:txBody>
      </p:sp>
    </p:spTree>
    <p:extLst>
      <p:ext uri="{BB962C8B-B14F-4D97-AF65-F5344CB8AC3E}">
        <p14:creationId xmlns:p14="http://schemas.microsoft.com/office/powerpoint/2010/main" val="264452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message est destiné à tout le monde, mais vous êtes le seul destinataire !</a:t>
            </a:r>
            <a:br>
              <a:rPr lang="fr-FR" dirty="0"/>
            </a:br>
            <a:br>
              <a:rPr lang="fr-FR" dirty="0"/>
            </a:br>
            <a:r>
              <a:rPr lang="fr-FR" dirty="0"/>
              <a:t>Cette info n’est pas toujours déterminante, mais elle reste une donnée à considérer</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18</a:t>
            </a:fld>
            <a:endParaRPr lang="en-US"/>
          </a:p>
        </p:txBody>
      </p:sp>
    </p:spTree>
    <p:extLst>
      <p:ext uri="{BB962C8B-B14F-4D97-AF65-F5344CB8AC3E}">
        <p14:creationId xmlns:p14="http://schemas.microsoft.com/office/powerpoint/2010/main" val="2743714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Également les « à » qui sont des « a ».</a:t>
            </a:r>
            <a:br>
              <a:rPr lang="fr-FR" dirty="0"/>
            </a:br>
            <a:br>
              <a:rPr lang="fr-FR" dirty="0"/>
            </a:br>
            <a:r>
              <a:rPr lang="fr-FR" dirty="0"/>
              <a:t>Encore une fois, un mail sans faute n’est pas forcément honnête et vice versa.</a:t>
            </a:r>
            <a:br>
              <a:rPr lang="fr-FR" dirty="0"/>
            </a:br>
            <a:r>
              <a:rPr lang="fr-FR" dirty="0"/>
              <a:t>Mais en voir autant doit absolument faire sonner l’alarme dans votre tête : « Guillaume fait souvent des fautes comme ça ? » « Tel organisme public fait des fautes ? »</a:t>
            </a:r>
            <a:br>
              <a:rPr lang="fr-FR" dirty="0"/>
            </a:b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19</a:t>
            </a:fld>
            <a:endParaRPr lang="en-US"/>
          </a:p>
        </p:txBody>
      </p:sp>
    </p:spTree>
    <p:extLst>
      <p:ext uri="{BB962C8B-B14F-4D97-AF65-F5344CB8AC3E}">
        <p14:creationId xmlns:p14="http://schemas.microsoft.com/office/powerpoint/2010/main" val="333643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cœur du piège !</a:t>
            </a:r>
            <a:br>
              <a:rPr lang="fr-FR" dirty="0"/>
            </a:br>
            <a:r>
              <a:rPr lang="fr-FR" dirty="0"/>
              <a:t>Dans un mail, cliquer sur un lien est interdit (ou presque… les experts, tout ça).</a:t>
            </a:r>
            <a:br>
              <a:rPr lang="fr-FR" dirty="0"/>
            </a:br>
            <a:r>
              <a:rPr lang="fr-FR" dirty="0"/>
              <a:t>Dans tous les cas, ce qui est affiché dans le mail n’a aucune valeur : j’aurais très bien pu faire apparaître « </a:t>
            </a:r>
            <a:r>
              <a:rPr lang="fr-FR" dirty="0" err="1"/>
              <a:t>www.google.com</a:t>
            </a:r>
            <a:r>
              <a:rPr lang="fr-FR" dirty="0"/>
              <a:t> » en bleu au lieu de « page d’accueil de </a:t>
            </a:r>
            <a:r>
              <a:rPr lang="fr-FR" dirty="0" err="1"/>
              <a:t>Boreal</a:t>
            </a:r>
            <a:r>
              <a:rPr lang="fr-FR" dirty="0"/>
              <a:t> ».</a:t>
            </a:r>
            <a:br>
              <a:rPr lang="fr-FR" dirty="0"/>
            </a:br>
            <a:br>
              <a:rPr lang="fr-FR" dirty="0"/>
            </a:br>
            <a:r>
              <a:rPr lang="fr-FR" dirty="0"/>
              <a:t>Si vous voulez vraiment savoir où vous renvoie un lien, vous pouvez le survoler et alors sa vraie cible apparait toujours en bas à gauche. Dans le cas d’Outlook, elle apparait même en plein milieu de l’écran !</a:t>
            </a:r>
            <a:br>
              <a:rPr lang="fr-FR" dirty="0"/>
            </a:br>
            <a:br>
              <a:rPr lang="fr-FR" dirty="0"/>
            </a:br>
            <a:r>
              <a:rPr lang="fr-FR" dirty="0"/>
              <a:t>De manière générale, faites comme d’habitude.</a:t>
            </a:r>
            <a:br>
              <a:rPr lang="fr-FR" dirty="0"/>
            </a:br>
            <a:br>
              <a:rPr lang="fr-FR" dirty="0"/>
            </a:br>
            <a:r>
              <a:rPr lang="fr-FR" dirty="0"/>
              <a:t>Les pièces jointes c’est autre chose. La plupart du temps, votre antivirus saura vous dire si la pièce jointe est suspecte.</a:t>
            </a:r>
            <a:br>
              <a:rPr lang="fr-FR" dirty="0"/>
            </a:br>
            <a:r>
              <a:rPr lang="fr-FR" dirty="0"/>
              <a:t>Soyez tout de même vigilant au format de la pièce-jointe : un .</a:t>
            </a:r>
            <a:r>
              <a:rPr lang="fr-FR" dirty="0" err="1"/>
              <a:t>pdf</a:t>
            </a:r>
            <a:r>
              <a:rPr lang="fr-FR" dirty="0"/>
              <a:t> ou .</a:t>
            </a:r>
            <a:r>
              <a:rPr lang="fr-FR" dirty="0" err="1"/>
              <a:t>xlxs</a:t>
            </a:r>
            <a:r>
              <a:rPr lang="fr-FR" dirty="0"/>
              <a:t> c’est ok, un .exe vous avez intérêt à bien savoir ce que c’est…</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20</a:t>
            </a:fld>
            <a:endParaRPr lang="en-US"/>
          </a:p>
        </p:txBody>
      </p:sp>
    </p:spTree>
    <p:extLst>
      <p:ext uri="{BB962C8B-B14F-4D97-AF65-F5344CB8AC3E}">
        <p14:creationId xmlns:p14="http://schemas.microsoft.com/office/powerpoint/2010/main" val="348840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alors, la signature </a:t>
            </a:r>
            <a:r>
              <a:rPr lang="fr-FR" dirty="0" err="1"/>
              <a:t>Obsam</a:t>
            </a:r>
            <a:r>
              <a:rPr lang="fr-FR" dirty="0"/>
              <a:t> !?</a:t>
            </a:r>
            <a:br>
              <a:rPr lang="fr-FR" dirty="0"/>
            </a:br>
            <a:br>
              <a:rPr lang="fr-FR" dirty="0"/>
            </a:br>
            <a:r>
              <a:rPr lang="fr-FR" dirty="0"/>
              <a:t>Il reste une chose qu’on n’a pas abordée, et qui est la plus importante. Voyez-vous laquelle ?</a:t>
            </a:r>
            <a:br>
              <a:rPr lang="fr-FR" dirty="0"/>
            </a:br>
            <a:r>
              <a:rPr lang="fr-FR" dirty="0"/>
              <a:t>(Indice : ça ne se joue pas sur la forme mais sur le fond)</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21</a:t>
            </a:fld>
            <a:endParaRPr lang="en-US"/>
          </a:p>
        </p:txBody>
      </p:sp>
    </p:spTree>
    <p:extLst>
      <p:ext uri="{BB962C8B-B14F-4D97-AF65-F5344CB8AC3E}">
        <p14:creationId xmlns:p14="http://schemas.microsoft.com/office/powerpoint/2010/main" val="2913266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soyez jamais passif face à une injonction ! </a:t>
            </a:r>
            <a:br>
              <a:rPr lang="fr-FR" dirty="0"/>
            </a:br>
            <a:r>
              <a:rPr lang="fr-FR" dirty="0"/>
              <a:t>Beaucoup d’entre vous m’ont dit « J’ai pas réfléchi plus que ça, j’ai même pas vraiment lu le mail ».</a:t>
            </a:r>
            <a:br>
              <a:rPr lang="fr-FR" dirty="0"/>
            </a:br>
            <a:r>
              <a:rPr lang="fr-FR" dirty="0"/>
              <a:t>C’est PROSCRIT !</a:t>
            </a:r>
          </a:p>
          <a:p>
            <a:br>
              <a:rPr lang="fr-FR" dirty="0"/>
            </a:br>
            <a:r>
              <a:rPr lang="fr-FR" dirty="0"/>
              <a:t>La plupart des mails de phishing emploient un </a:t>
            </a:r>
            <a:r>
              <a:rPr lang="fr-FR"/>
              <a:t>ton pressant et </a:t>
            </a:r>
            <a:r>
              <a:rPr lang="fr-FR" dirty="0"/>
              <a:t>évoquent une action urgente, </a:t>
            </a:r>
            <a:r>
              <a:rPr lang="fr-FR"/>
              <a:t>afin de </a:t>
            </a:r>
            <a:r>
              <a:rPr lang="fr-FR" dirty="0"/>
              <a:t>vous inciter à ne pas réfléchir.</a:t>
            </a:r>
            <a:br>
              <a:rPr lang="fr-FR" dirty="0"/>
            </a:br>
            <a:r>
              <a:rPr lang="fr-FR" dirty="0"/>
              <a:t>Demandez-vous toujours si la demande est logique, si votre compte expire vraiment dans </a:t>
            </a:r>
            <a:r>
              <a:rPr lang="fr-FR" dirty="0" err="1"/>
              <a:t>48h</a:t>
            </a:r>
            <a:r>
              <a:rPr lang="fr-FR" dirty="0"/>
              <a:t>, si vous attendez vraiment un remboursement de 85€ de votre mutuelle, etc.</a:t>
            </a:r>
            <a:br>
              <a:rPr lang="fr-FR" dirty="0"/>
            </a:br>
            <a:br>
              <a:rPr lang="fr-FR" dirty="0"/>
            </a:br>
            <a:r>
              <a:rPr lang="fr-FR" dirty="0"/>
              <a:t>Ici, j’ai volontairement placé des indices pour vous mettre la puce à l’oreille. </a:t>
            </a:r>
            <a:br>
              <a:rPr lang="fr-FR" dirty="0"/>
            </a:br>
            <a:r>
              <a:rPr lang="fr-FR" dirty="0"/>
              <a:t>Mais quelqu’un qui souhaite vraiment vous avoir ne fera pas de faute, copiera une signature, mettra le bon nom, etc.</a:t>
            </a:r>
            <a:br>
              <a:rPr lang="fr-FR" dirty="0"/>
            </a:br>
            <a:r>
              <a:rPr lang="fr-FR" dirty="0"/>
              <a:t>Dans ce cas, la seule question qui peut vous alerter est « Est-ce normal ? Est-ce cohérent ? ».</a:t>
            </a:r>
            <a:br>
              <a:rPr lang="fr-FR" dirty="0"/>
            </a:br>
            <a:br>
              <a:rPr lang="fr-FR" dirty="0"/>
            </a:br>
            <a:r>
              <a:rPr lang="fr-FR" dirty="0"/>
              <a:t>C’est de loin l’information la plus importante !</a:t>
            </a:r>
            <a:br>
              <a:rPr lang="fr-FR" dirty="0"/>
            </a:br>
            <a:br>
              <a:rPr lang="fr-FR" dirty="0"/>
            </a:br>
            <a:r>
              <a:rPr lang="fr-FR" dirty="0"/>
              <a:t>Ici ce n’était pas l’indice principal, mais demandez-vous quand même « Nos serveurs ont-ils vraiment redémarré aujourd’hui ? », « Est-ce logique que je doive m’identifier alors que je suis déjà connecté ? », </a:t>
            </a:r>
            <a:r>
              <a:rPr lang="fr-FR" dirty="0" err="1"/>
              <a:t>etc</a:t>
            </a:r>
            <a:br>
              <a:rPr lang="fr-FR" dirty="0"/>
            </a:br>
            <a:r>
              <a:rPr lang="fr-FR" dirty="0"/>
              <a:t>En cas de doute : on contacte le vrai Guillaume !</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22</a:t>
            </a:fld>
            <a:endParaRPr lang="en-US"/>
          </a:p>
        </p:txBody>
      </p:sp>
    </p:spTree>
    <p:extLst>
      <p:ext uri="{BB962C8B-B14F-4D97-AF65-F5344CB8AC3E}">
        <p14:creationId xmlns:p14="http://schemas.microsoft.com/office/powerpoint/2010/main" val="24987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2</a:t>
            </a:fld>
            <a:endParaRPr lang="en-US"/>
          </a:p>
        </p:txBody>
      </p:sp>
    </p:spTree>
    <p:extLst>
      <p:ext uri="{BB962C8B-B14F-4D97-AF65-F5344CB8AC3E}">
        <p14:creationId xmlns:p14="http://schemas.microsoft.com/office/powerpoint/2010/main" val="145172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3</a:t>
            </a:fld>
            <a:endParaRPr lang="en-US"/>
          </a:p>
        </p:txBody>
      </p:sp>
    </p:spTree>
    <p:extLst>
      <p:ext uri="{BB962C8B-B14F-4D97-AF65-F5344CB8AC3E}">
        <p14:creationId xmlns:p14="http://schemas.microsoft.com/office/powerpoint/2010/main" val="188159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MDP uniques : même clé pour tout, </a:t>
            </a:r>
            <a:r>
              <a:rPr lang="fr-FR" dirty="0" err="1"/>
              <a:t>BàL</a:t>
            </a:r>
            <a:r>
              <a:rPr lang="fr-FR" dirty="0"/>
              <a:t> = maison, voiture, coffre-fort, casier de piscine, </a:t>
            </a:r>
            <a:r>
              <a:rPr lang="fr-FR" dirty="0" err="1"/>
              <a:t>etc</a:t>
            </a:r>
            <a:endParaRPr lang="fr-FR" dirty="0"/>
          </a:p>
          <a:p>
            <a:r>
              <a:rPr lang="en-US" dirty="0"/>
              <a:t>Trace </a:t>
            </a:r>
            <a:r>
              <a:rPr lang="en-US" dirty="0" err="1"/>
              <a:t>écrite</a:t>
            </a:r>
            <a:r>
              <a:rPr lang="en-US" dirty="0"/>
              <a:t> : </a:t>
            </a:r>
            <a:r>
              <a:rPr lang="en-US" dirty="0" err="1"/>
              <a:t>laisser</a:t>
            </a:r>
            <a:r>
              <a:rPr lang="en-US" dirty="0"/>
              <a:t> la </a:t>
            </a:r>
            <a:r>
              <a:rPr lang="en-US" dirty="0" err="1"/>
              <a:t>clé</a:t>
            </a:r>
            <a:r>
              <a:rPr lang="en-US" dirty="0"/>
              <a:t> sur la </a:t>
            </a:r>
            <a:r>
              <a:rPr lang="en-US" dirty="0" err="1"/>
              <a:t>serrure</a:t>
            </a:r>
            <a:r>
              <a:rPr lang="en-US" dirty="0"/>
              <a:t> (</a:t>
            </a:r>
            <a:r>
              <a:rPr lang="en-US" dirty="0" err="1"/>
              <a:t>si</a:t>
            </a:r>
            <a:r>
              <a:rPr lang="en-US" dirty="0"/>
              <a:t> </a:t>
            </a:r>
            <a:r>
              <a:rPr lang="en-US" dirty="0" err="1"/>
              <a:t>post-it</a:t>
            </a:r>
            <a:r>
              <a:rPr lang="en-US" dirty="0"/>
              <a:t>/carnet </a:t>
            </a:r>
            <a:r>
              <a:rPr lang="en-US" dirty="0" err="1"/>
              <a:t>caché</a:t>
            </a:r>
            <a:r>
              <a:rPr lang="en-US" dirty="0"/>
              <a:t>, sous le </a:t>
            </a:r>
            <a:r>
              <a:rPr lang="en-US" dirty="0" err="1"/>
              <a:t>paillasson</a:t>
            </a:r>
            <a:r>
              <a:rPr lang="en-US" dirty="0"/>
              <a:t>)</a:t>
            </a:r>
          </a:p>
          <a:p>
            <a:r>
              <a:rPr lang="en-US" dirty="0"/>
              <a:t>Deux </a:t>
            </a:r>
            <a:r>
              <a:rPr lang="en-US" dirty="0" err="1"/>
              <a:t>derniers</a:t>
            </a:r>
            <a:r>
              <a:rPr lang="en-US" dirty="0"/>
              <a:t> points : on ne </a:t>
            </a:r>
            <a:r>
              <a:rPr lang="en-US" dirty="0" err="1"/>
              <a:t>va</a:t>
            </a:r>
            <a:r>
              <a:rPr lang="en-US" dirty="0"/>
              <a:t> pas trop </a:t>
            </a:r>
            <a:r>
              <a:rPr lang="en-US" dirty="0" err="1"/>
              <a:t>rentrer</a:t>
            </a:r>
            <a:r>
              <a:rPr lang="en-US" dirty="0"/>
              <a:t> dans les </a:t>
            </a:r>
            <a:r>
              <a:rPr lang="en-US" dirty="0" err="1"/>
              <a:t>détails</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4</a:t>
            </a:fld>
            <a:endParaRPr lang="en-US"/>
          </a:p>
        </p:txBody>
      </p:sp>
    </p:spTree>
    <p:extLst>
      <p:ext uri="{BB962C8B-B14F-4D97-AF65-F5344CB8AC3E}">
        <p14:creationId xmlns:p14="http://schemas.microsoft.com/office/powerpoint/2010/main" val="145110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EXPLIQUER LE TABLEAU</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5</a:t>
            </a:fld>
            <a:endParaRPr lang="en-US"/>
          </a:p>
        </p:txBody>
      </p:sp>
    </p:spTree>
    <p:extLst>
      <p:ext uri="{BB962C8B-B14F-4D97-AF65-F5344CB8AC3E}">
        <p14:creationId xmlns:p14="http://schemas.microsoft.com/office/powerpoint/2010/main" val="177497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S’il n’y avait pas des </a:t>
            </a:r>
            <a:r>
              <a:rPr lang="fr-FR" dirty="0" err="1"/>
              <a:t>mdp</a:t>
            </a:r>
            <a:r>
              <a:rPr lang="fr-FR" dirty="0"/>
              <a:t> robustes générés par Guillaume, alors nos </a:t>
            </a:r>
            <a:r>
              <a:rPr lang="fr-FR" dirty="0" err="1"/>
              <a:t>mdp</a:t>
            </a:r>
            <a:r>
              <a:rPr lang="fr-FR" dirty="0"/>
              <a:t> pourraient ressembler à ça.</a:t>
            </a:r>
            <a:br>
              <a:rPr lang="fr-FR" dirty="0"/>
            </a:br>
            <a:r>
              <a:rPr lang="fr-FR" dirty="0"/>
              <a:t>Point commun entre tous les </a:t>
            </a:r>
            <a:r>
              <a:rPr lang="fr-FR" dirty="0" err="1"/>
              <a:t>mdp</a:t>
            </a:r>
            <a:r>
              <a:rPr lang="fr-FR" dirty="0"/>
              <a:t> du Top 10 ? -&gt; tous </a:t>
            </a:r>
            <a:r>
              <a:rPr lang="fr-FR" dirty="0" err="1"/>
              <a:t>bruteforcés</a:t>
            </a:r>
            <a:r>
              <a:rPr lang="fr-FR" dirty="0"/>
              <a:t> immédiatement !</a:t>
            </a:r>
            <a:br>
              <a:rPr lang="fr-FR" dirty="0"/>
            </a:b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6</a:t>
            </a:fld>
            <a:endParaRPr lang="en-US"/>
          </a:p>
        </p:txBody>
      </p:sp>
    </p:spTree>
    <p:extLst>
      <p:ext uri="{BB962C8B-B14F-4D97-AF65-F5344CB8AC3E}">
        <p14:creationId xmlns:p14="http://schemas.microsoft.com/office/powerpoint/2010/main" val="1282607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Si vous utilisez le même </a:t>
            </a:r>
            <a:r>
              <a:rPr lang="fr-FR" dirty="0" err="1"/>
              <a:t>mdp</a:t>
            </a:r>
            <a:r>
              <a:rPr lang="fr-FR" dirty="0"/>
              <a:t> partout : vigilance!</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7</a:t>
            </a:fld>
            <a:endParaRPr lang="en-US"/>
          </a:p>
        </p:txBody>
      </p:sp>
    </p:spTree>
    <p:extLst>
      <p:ext uri="{BB962C8B-B14F-4D97-AF65-F5344CB8AC3E}">
        <p14:creationId xmlns:p14="http://schemas.microsoft.com/office/powerpoint/2010/main" val="29703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Évoquer le </a:t>
            </a:r>
            <a:r>
              <a:rPr lang="fr-FR" dirty="0" err="1"/>
              <a:t>SpearFishing</a:t>
            </a:r>
            <a:r>
              <a:rPr lang="fr-FR" dirty="0"/>
              <a:t> !</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11</a:t>
            </a:fld>
            <a:endParaRPr lang="en-US"/>
          </a:p>
        </p:txBody>
      </p:sp>
    </p:spTree>
    <p:extLst>
      <p:ext uri="{BB962C8B-B14F-4D97-AF65-F5344CB8AC3E}">
        <p14:creationId xmlns:p14="http://schemas.microsoft.com/office/powerpoint/2010/main" val="255799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seul véritable indice sur le site était l’URL, mais quel indice ! Je ne pouvais pas faire plus clair !</a:t>
            </a:r>
            <a:br>
              <a:rPr lang="fr-FR" dirty="0"/>
            </a:br>
            <a:r>
              <a:rPr lang="fr-FR" dirty="0"/>
              <a:t>Comme dit précédemment, l’URL est l’information la plus importante à observer sur un site.</a:t>
            </a:r>
            <a:br>
              <a:rPr lang="fr-FR" dirty="0"/>
            </a:br>
            <a:r>
              <a:rPr lang="fr-FR" dirty="0"/>
              <a:t>Celui-ci est grossier mais, bien souvent, l’URL semblera conforme à un ou deux détails près qu’il faut connaître : lettre en double, </a:t>
            </a:r>
            <a:r>
              <a:rPr lang="fr-FR" dirty="0" err="1"/>
              <a:t>microsoft</a:t>
            </a:r>
            <a:r>
              <a:rPr lang="fr-FR" dirty="0"/>
              <a:t>/</a:t>
            </a:r>
            <a:r>
              <a:rPr lang="fr-FR" dirty="0" err="1"/>
              <a:t>com.piege</a:t>
            </a:r>
            <a:r>
              <a:rPr lang="fr-FR" dirty="0"/>
              <a:t>, </a:t>
            </a:r>
            <a:r>
              <a:rPr lang="fr-FR" dirty="0" err="1"/>
              <a:t>etc</a:t>
            </a:r>
            <a:br>
              <a:rPr lang="fr-FR" dirty="0"/>
            </a:br>
            <a:br>
              <a:rPr lang="fr-FR" dirty="0"/>
            </a:br>
            <a:r>
              <a:rPr lang="fr-FR" dirty="0"/>
              <a:t>L’apparence de la page-piège était très semblable à la page authentique, il était donc compliqué de se douter quelque chose sans voir l’URL.</a:t>
            </a:r>
            <a:br>
              <a:rPr lang="fr-FR" dirty="0"/>
            </a:br>
            <a:r>
              <a:rPr lang="fr-FR" dirty="0"/>
              <a:t>Histoire de préciser, les petites icônes sont quand même placées différemment (j’ai fait de mon mieux), et le bouton pour </a:t>
            </a:r>
            <a:r>
              <a:rPr lang="fr-FR" dirty="0" err="1"/>
              <a:t>refresh</a:t>
            </a:r>
            <a:r>
              <a:rPr lang="fr-FR" dirty="0"/>
              <a:t> le captcha ne fonctionne pas.</a:t>
            </a:r>
            <a:endParaRPr lang="en-US" dirty="0"/>
          </a:p>
        </p:txBody>
      </p:sp>
      <p:sp>
        <p:nvSpPr>
          <p:cNvPr id="4" name="Espace réservé du numéro de diapositive 3"/>
          <p:cNvSpPr>
            <a:spLocks noGrp="1"/>
          </p:cNvSpPr>
          <p:nvPr>
            <p:ph type="sldNum" sz="quarter" idx="5"/>
          </p:nvPr>
        </p:nvSpPr>
        <p:spPr/>
        <p:txBody>
          <a:bodyPr/>
          <a:lstStyle/>
          <a:p>
            <a:fld id="{F4F1F528-AF48-495D-9A3B-8B805DE9CBC1}" type="slidenum">
              <a:rPr lang="en-US" smtClean="0"/>
              <a:t>14</a:t>
            </a:fld>
            <a:endParaRPr lang="en-US"/>
          </a:p>
        </p:txBody>
      </p:sp>
    </p:spTree>
    <p:extLst>
      <p:ext uri="{BB962C8B-B14F-4D97-AF65-F5344CB8AC3E}">
        <p14:creationId xmlns:p14="http://schemas.microsoft.com/office/powerpoint/2010/main" val="258010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5"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46"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2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23"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5"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27"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28"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29"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31"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32"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33"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35"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36"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37"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39"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540"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4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4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44"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45"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47"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48"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49"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50"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51"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52"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1"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78"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80"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8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83"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5"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87"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88"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89"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91"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592"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93"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95"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96"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597"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99"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600"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0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0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04"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05"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3"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4"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5"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6"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7"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58"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07"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08"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09"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10"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11"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12"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59"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61"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63"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66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6"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6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6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67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7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67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74"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7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77"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78"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80"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681"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8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8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8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686"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688"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89"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90"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91"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92"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693"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1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19"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21"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23"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2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26"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2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2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3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9"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3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3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34"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3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37"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38"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40"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741"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4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4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4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46"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48"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749"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750"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751"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752"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753"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72"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74"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76"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77"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1"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9"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81"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82"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83"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85"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786"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87"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8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9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91"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93"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794"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79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97"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98"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799"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01"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02"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03"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04"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05"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06"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29"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31"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3"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8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33"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83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6"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3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3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84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4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4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84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44"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4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47"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48"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50"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851"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5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5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5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56"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58"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59"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60"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61"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62"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863"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90"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92"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94"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895"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7"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9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9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00"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01"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03"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0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05"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07"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08"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09"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11"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912"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1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15"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16"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17"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19"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20"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21"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22"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23"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24"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46"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48"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50"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51"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3"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55"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56"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57"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5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6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61"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6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6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65"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8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8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67"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968"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70"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71"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72"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73"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75"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76"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77"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78"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79"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980"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35"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37"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3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040"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2"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4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45"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046"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4"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2"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9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4"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4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04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50"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5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5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54"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56"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1057"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5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6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61"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62"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64"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65"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66"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67"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68"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69"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9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95"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97"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9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9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100"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0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9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7"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98"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2"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0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0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05"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106"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0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10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10"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1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1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14"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16"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1117"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1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2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21"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122"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124"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5"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6"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7"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8"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9"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0"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101"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06"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08"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09"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0"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1"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2"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13"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35"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37"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3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40"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6"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4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45"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46"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4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14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50"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5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5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54"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56"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157"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5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6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61"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162"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64"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65"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66"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67"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68"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169"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95"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97"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19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00"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0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05"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06"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0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0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10"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12"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13"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14"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16"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217"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19"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2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21"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22"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24"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25"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26"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27"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28"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29"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54"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56"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58"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59"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6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6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6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67"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268"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69"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71"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72"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73"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75"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276"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78"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79"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80"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281"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283"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84"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85"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86"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87"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288"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36"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38"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40"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341"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45"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46"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347"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4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35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51"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5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5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55"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4"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35"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57"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358"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60"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61"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62"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63"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65"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366"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367"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368"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369"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370"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96"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98"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00"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01"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3"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05"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06"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07"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37"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38"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39"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09"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10"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11"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13"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14"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15"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17"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418"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20"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21"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22"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23"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25"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26"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27"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28"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29"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30"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57"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59"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61"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62"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1"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2"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3"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457200" y="205200"/>
            <a:ext cx="8227800" cy="397476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66"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67" name="PlaceHolder 3"/>
          <p:cNvSpPr>
            <a:spLocks noGrp="1"/>
          </p:cNvSpPr>
          <p:nvPr>
            <p:ph/>
          </p:nvPr>
        </p:nvSpPr>
        <p:spPr>
          <a:xfrm>
            <a:off x="94716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68"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70" name="PlaceHolder 2"/>
          <p:cNvSpPr>
            <a:spLocks noGrp="1"/>
          </p:cNvSpPr>
          <p:nvPr>
            <p:ph/>
          </p:nvPr>
        </p:nvSpPr>
        <p:spPr>
          <a:xfrm>
            <a:off x="457200" y="1203480"/>
            <a:ext cx="466200" cy="322920"/>
          </a:xfrm>
          <a:prstGeom prst="rect">
            <a:avLst/>
          </a:prstGeom>
          <a:noFill/>
          <a:ln w="0">
            <a:noFill/>
          </a:ln>
        </p:spPr>
        <p:txBody>
          <a:bodyPr lIns="0" tIns="0" rIns="0" bIns="0" anchor="t">
            <a:normAutofit fontScale="6249" lnSpcReduction="10000"/>
          </a:bodyPr>
          <a:lstStyle/>
          <a:p>
            <a:pPr indent="0">
              <a:spcBef>
                <a:spcPts val="1417"/>
              </a:spcBef>
              <a:buNone/>
            </a:pPr>
            <a:endParaRPr lang="fr-FR" sz="3200" b="0" strike="noStrike" spc="-1">
              <a:solidFill>
                <a:srgbClr val="000000"/>
              </a:solidFill>
              <a:latin typeface="Arial"/>
            </a:endParaRPr>
          </a:p>
        </p:txBody>
      </p:sp>
      <p:sp>
        <p:nvSpPr>
          <p:cNvPr id="471"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72" name="PlaceHolder 4"/>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74"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75"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76" name="PlaceHolder 4"/>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78" name="PlaceHolder 2"/>
          <p:cNvSpPr>
            <a:spLocks noGrp="1"/>
          </p:cNvSpPr>
          <p:nvPr>
            <p:ph/>
          </p:nvPr>
        </p:nvSpPr>
        <p:spPr>
          <a:xfrm>
            <a:off x="457200" y="120348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
        <p:nvSpPr>
          <p:cNvPr id="479" name="PlaceHolder 3"/>
          <p:cNvSpPr>
            <a:spLocks noGrp="1"/>
          </p:cNvSpPr>
          <p:nvPr>
            <p:ph/>
          </p:nvPr>
        </p:nvSpPr>
        <p:spPr>
          <a:xfrm>
            <a:off x="457200" y="1372320"/>
            <a:ext cx="955440" cy="153720"/>
          </a:xfrm>
          <a:prstGeom prst="rect">
            <a:avLst/>
          </a:prstGeom>
          <a:noFill/>
          <a:ln w="0">
            <a:noFill/>
          </a:ln>
        </p:spPr>
        <p:txBody>
          <a:bodyPr lIns="0" tIns="0" rIns="0" bIns="0" anchor="t">
            <a:normAutofit fontScale="15623"/>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81" name="PlaceHolder 2"/>
          <p:cNvSpPr>
            <a:spLocks noGrp="1"/>
          </p:cNvSpPr>
          <p:nvPr>
            <p:ph/>
          </p:nvPr>
        </p:nvSpPr>
        <p:spPr>
          <a:xfrm>
            <a:off x="45720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82" name="PlaceHolder 3"/>
          <p:cNvSpPr>
            <a:spLocks noGrp="1"/>
          </p:cNvSpPr>
          <p:nvPr>
            <p:ph/>
          </p:nvPr>
        </p:nvSpPr>
        <p:spPr>
          <a:xfrm>
            <a:off x="947160" y="120348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83" name="PlaceHolder 4"/>
          <p:cNvSpPr>
            <a:spLocks noGrp="1"/>
          </p:cNvSpPr>
          <p:nvPr>
            <p:ph/>
          </p:nvPr>
        </p:nvSpPr>
        <p:spPr>
          <a:xfrm>
            <a:off x="45720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
        <p:nvSpPr>
          <p:cNvPr id="484" name="PlaceHolder 5"/>
          <p:cNvSpPr>
            <a:spLocks noGrp="1"/>
          </p:cNvSpPr>
          <p:nvPr>
            <p:ph/>
          </p:nvPr>
        </p:nvSpPr>
        <p:spPr>
          <a:xfrm>
            <a:off x="947160" y="1372320"/>
            <a:ext cx="466200" cy="153720"/>
          </a:xfrm>
          <a:prstGeom prst="rect">
            <a:avLst/>
          </a:prstGeom>
          <a:noFill/>
          <a:ln w="0">
            <a:noFill/>
          </a:ln>
        </p:spPr>
        <p:txBody>
          <a:bodyPr lIns="0" tIns="0" rIns="0" bIns="0" anchor="t">
            <a:normAutofit fontScale="3124"/>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486" name="PlaceHolder 2"/>
          <p:cNvSpPr>
            <a:spLocks noGrp="1"/>
          </p:cNvSpPr>
          <p:nvPr>
            <p:ph/>
          </p:nvPr>
        </p:nvSpPr>
        <p:spPr>
          <a:xfrm>
            <a:off x="45720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87" name="PlaceHolder 3"/>
          <p:cNvSpPr>
            <a:spLocks noGrp="1"/>
          </p:cNvSpPr>
          <p:nvPr>
            <p:ph/>
          </p:nvPr>
        </p:nvSpPr>
        <p:spPr>
          <a:xfrm>
            <a:off x="78048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88" name="PlaceHolder 4"/>
          <p:cNvSpPr>
            <a:spLocks noGrp="1"/>
          </p:cNvSpPr>
          <p:nvPr>
            <p:ph/>
          </p:nvPr>
        </p:nvSpPr>
        <p:spPr>
          <a:xfrm>
            <a:off x="1103760" y="120348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89" name="PlaceHolder 5"/>
          <p:cNvSpPr>
            <a:spLocks noGrp="1"/>
          </p:cNvSpPr>
          <p:nvPr>
            <p:ph/>
          </p:nvPr>
        </p:nvSpPr>
        <p:spPr>
          <a:xfrm>
            <a:off x="45720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90" name="PlaceHolder 6"/>
          <p:cNvSpPr>
            <a:spLocks noGrp="1"/>
          </p:cNvSpPr>
          <p:nvPr>
            <p:ph/>
          </p:nvPr>
        </p:nvSpPr>
        <p:spPr>
          <a:xfrm>
            <a:off x="78048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
        <p:nvSpPr>
          <p:cNvPr id="491" name="PlaceHolder 7"/>
          <p:cNvSpPr>
            <a:spLocks noGrp="1"/>
          </p:cNvSpPr>
          <p:nvPr>
            <p:ph/>
          </p:nvPr>
        </p:nvSpPr>
        <p:spPr>
          <a:xfrm>
            <a:off x="1103760" y="1372320"/>
            <a:ext cx="307440" cy="153720"/>
          </a:xfrm>
          <a:prstGeom prst="rect">
            <a:avLst/>
          </a:prstGeom>
          <a:noFill/>
          <a:ln w="0">
            <a:noFill/>
          </a:ln>
        </p:spPr>
        <p:txBody>
          <a:bodyPr lIns="0" tIns="0" rIns="0" bIns="0" anchor="t">
            <a:normAutofit fontScale="3124" lnSpcReduction="20000"/>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7"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18" name="PlaceHolder 2"/>
          <p:cNvSpPr>
            <a:spLocks noGrp="1"/>
          </p:cNvSpPr>
          <p:nvPr>
            <p:ph type="subTitle"/>
          </p:nvPr>
        </p:nvSpPr>
        <p:spPr>
          <a:xfrm>
            <a:off x="457200" y="-2520"/>
            <a:ext cx="955440" cy="273492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lgn="ctr">
              <a:buNone/>
            </a:pPr>
            <a:endParaRPr lang="fr-FR" sz="4400" b="0" strike="noStrike" spc="-1">
              <a:solidFill>
                <a:srgbClr val="000000"/>
              </a:solidFill>
              <a:latin typeface="Arial"/>
            </a:endParaRPr>
          </a:p>
        </p:txBody>
      </p:sp>
      <p:sp>
        <p:nvSpPr>
          <p:cNvPr id="520" name="PlaceHolder 2"/>
          <p:cNvSpPr>
            <a:spLocks noGrp="1"/>
          </p:cNvSpPr>
          <p:nvPr>
            <p:ph/>
          </p:nvPr>
        </p:nvSpPr>
        <p:spPr>
          <a:xfrm>
            <a:off x="457200" y="1203480"/>
            <a:ext cx="955440" cy="322920"/>
          </a:xfrm>
          <a:prstGeom prst="rect">
            <a:avLst/>
          </a:prstGeom>
          <a:noFill/>
          <a:ln w="0">
            <a:noFill/>
          </a:ln>
        </p:spPr>
        <p:txBody>
          <a:bodyPr lIns="0" tIns="0" rIns="0" bIns="0" anchor="t">
            <a:normAutofit fontScale="21872"/>
          </a:bodyPr>
          <a:lstStyle/>
          <a:p>
            <a:pPr indent="0">
              <a:spcBef>
                <a:spcPts val="1417"/>
              </a:spcBef>
              <a:buNone/>
            </a:pPr>
            <a:endParaRPr lang="fr-FR"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6" Type="http://schemas.openxmlformats.org/officeDocument/2006/relationships/hyperlink" Target="http://bit.ly/2TtBDfr" TargetMode="Externa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hyperlink" Target="http://bit.ly/2TyoMsr" TargetMode="Externa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hyperlink" Target="https://bit.ly/3A1uf1Q" TargetMode="Externa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3" name="Google Shape;9;p2"/>
          <p:cNvGrpSpPr/>
          <p:nvPr/>
        </p:nvGrpSpPr>
        <p:grpSpPr>
          <a:xfrm>
            <a:off x="-5040" y="-1230840"/>
            <a:ext cx="9804600" cy="7972560"/>
            <a:chOff x="-5040" y="-1230840"/>
            <a:chExt cx="9804600" cy="7972560"/>
          </a:xfrm>
        </p:grpSpPr>
        <p:sp>
          <p:nvSpPr>
            <p:cNvPr id="24" name="Google Shape;10;p2"/>
            <p:cNvSpPr/>
            <p:nvPr/>
          </p:nvSpPr>
          <p:spPr>
            <a:xfrm rot="16200000">
              <a:off x="7120080" y="406224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2" name="Google Shape;11;p2"/>
            <p:cNvSpPr/>
            <p:nvPr/>
          </p:nvSpPr>
          <p:spPr>
            <a:xfrm>
              <a:off x="0" y="410472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3" name="Google Shape;12;p2"/>
            <p:cNvSpPr/>
            <p:nvPr/>
          </p:nvSpPr>
          <p:spPr>
            <a:xfrm rot="10800000">
              <a:off x="-5040" y="-1230840"/>
              <a:ext cx="9149040" cy="1909440"/>
            </a:xfrm>
            <a:custGeom>
              <a:avLst/>
              <a:gdLst>
                <a:gd name="textAreaLeft" fmla="*/ 0 w 9149040"/>
                <a:gd name="textAreaRight" fmla="*/ 9150840 w 9149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4" name="Google Shape;13;p2"/>
          <p:cNvGrpSpPr/>
          <p:nvPr/>
        </p:nvGrpSpPr>
        <p:grpSpPr>
          <a:xfrm>
            <a:off x="-887400" y="302400"/>
            <a:ext cx="10999080" cy="4877280"/>
            <a:chOff x="-887400" y="302400"/>
            <a:chExt cx="10999080" cy="4877280"/>
          </a:xfrm>
        </p:grpSpPr>
        <p:sp>
          <p:nvSpPr>
            <p:cNvPr id="5" name="Google Shape;14;p2"/>
            <p:cNvSpPr/>
            <p:nvPr/>
          </p:nvSpPr>
          <p:spPr>
            <a:xfrm>
              <a:off x="2581200" y="491436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 name="Google Shape;15;p2"/>
            <p:cNvSpPr/>
            <p:nvPr/>
          </p:nvSpPr>
          <p:spPr>
            <a:xfrm flipH="1">
              <a:off x="7265520" y="4937760"/>
              <a:ext cx="1203840" cy="217800"/>
            </a:xfrm>
            <a:custGeom>
              <a:avLst/>
              <a:gdLst>
                <a:gd name="textAreaLeft" fmla="*/ 1080 w 1203840"/>
                <a:gd name="textAreaRight" fmla="*/ 1206720 w 1203840"/>
                <a:gd name="textAreaTop" fmla="*/ 0 h 217800"/>
                <a:gd name="textAreaBottom" fmla="*/ 219600 h 217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 name="Google Shape;16;p2"/>
            <p:cNvSpPr/>
            <p:nvPr/>
          </p:nvSpPr>
          <p:spPr>
            <a:xfrm>
              <a:off x="-293400" y="445572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8" name="Google Shape;17;p2"/>
            <p:cNvSpPr/>
            <p:nvPr/>
          </p:nvSpPr>
          <p:spPr>
            <a:xfrm rot="10800000" flipH="1">
              <a:off x="8291520" y="571320"/>
              <a:ext cx="1820160" cy="182520"/>
            </a:xfrm>
            <a:custGeom>
              <a:avLst/>
              <a:gdLst>
                <a:gd name="textAreaLeft" fmla="*/ 1080 w 1820160"/>
                <a:gd name="textAreaRight" fmla="*/ 1823040 w 1820160"/>
                <a:gd name="textAreaTop" fmla="*/ 0 h 182520"/>
                <a:gd name="textAreaBottom" fmla="*/ 184320 h 182520"/>
              </a:gdLst>
              <a:ahLst/>
              <a:cxnLst/>
              <a:rect l="textAreaLeft" t="textAreaTop" r="textAreaRight" b="textAreaBottom"/>
              <a:pathLst>
                <a:path w="28680" h="2901">
                  <a:moveTo>
                    <a:pt x="28679" y="1"/>
                  </a:moveTo>
                  <a:lnTo>
                    <a:pt x="2737" y="162"/>
                  </a:lnTo>
                  <a:lnTo>
                    <a:pt x="1" y="2900"/>
                  </a:lnTo>
                  <a:lnTo>
                    <a:pt x="28679" y="2751"/>
                  </a:lnTo>
                  <a:lnTo>
                    <a:pt x="28679"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 name="Google Shape;18;p2"/>
            <p:cNvSpPr/>
            <p:nvPr/>
          </p:nvSpPr>
          <p:spPr>
            <a:xfrm flipH="1">
              <a:off x="-887760" y="302400"/>
              <a:ext cx="1416600" cy="265320"/>
            </a:xfrm>
            <a:custGeom>
              <a:avLst/>
              <a:gdLst>
                <a:gd name="textAreaLeft" fmla="*/ 1080 w 1416600"/>
                <a:gd name="textAreaRight" fmla="*/ 141948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 name="Google Shape;19;p2"/>
          <p:cNvGrpSpPr/>
          <p:nvPr/>
        </p:nvGrpSpPr>
        <p:grpSpPr>
          <a:xfrm>
            <a:off x="-687600" y="-2415240"/>
            <a:ext cx="11165040" cy="9101880"/>
            <a:chOff x="-687600" y="-2415240"/>
            <a:chExt cx="11165040" cy="9101880"/>
          </a:xfrm>
        </p:grpSpPr>
        <p:grpSp>
          <p:nvGrpSpPr>
            <p:cNvPr id="11" name="Google Shape;20;p2"/>
            <p:cNvGrpSpPr/>
            <p:nvPr/>
          </p:nvGrpSpPr>
          <p:grpSpPr>
            <a:xfrm>
              <a:off x="6699600" y="4455720"/>
              <a:ext cx="3777840" cy="1781280"/>
              <a:chOff x="6699600" y="4455720"/>
              <a:chExt cx="3777840" cy="1781280"/>
            </a:xfrm>
          </p:grpSpPr>
          <p:sp>
            <p:nvSpPr>
              <p:cNvPr id="12" name="Google Shape;21;p2"/>
              <p:cNvSpPr/>
              <p:nvPr/>
            </p:nvSpPr>
            <p:spPr>
              <a:xfrm>
                <a:off x="7674120" y="445572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3" name="Google Shape;22;p2"/>
              <p:cNvSpPr/>
              <p:nvPr/>
            </p:nvSpPr>
            <p:spPr>
              <a:xfrm>
                <a:off x="6699600" y="470124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4" name="Google Shape;23;p2"/>
            <p:cNvGrpSpPr/>
            <p:nvPr/>
          </p:nvGrpSpPr>
          <p:grpSpPr>
            <a:xfrm>
              <a:off x="-48960" y="4604040"/>
              <a:ext cx="5422680" cy="2082600"/>
              <a:chOff x="-48960" y="4604040"/>
              <a:chExt cx="5422680" cy="2082600"/>
            </a:xfrm>
          </p:grpSpPr>
          <p:sp>
            <p:nvSpPr>
              <p:cNvPr id="15" name="Google Shape;24;p2"/>
              <p:cNvSpPr/>
              <p:nvPr/>
            </p:nvSpPr>
            <p:spPr>
              <a:xfrm>
                <a:off x="-48960" y="4604040"/>
                <a:ext cx="4493160" cy="2082600"/>
              </a:xfrm>
              <a:custGeom>
                <a:avLst/>
                <a:gdLst>
                  <a:gd name="textAreaLeft" fmla="*/ 0 w 4493160"/>
                  <a:gd name="textAreaRight" fmla="*/ 449496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6" name="Google Shape;25;p2"/>
              <p:cNvSpPr/>
              <p:nvPr/>
            </p:nvSpPr>
            <p:spPr>
              <a:xfrm>
                <a:off x="880560" y="4604040"/>
                <a:ext cx="4493160" cy="2082600"/>
              </a:xfrm>
              <a:custGeom>
                <a:avLst/>
                <a:gdLst>
                  <a:gd name="textAreaLeft" fmla="*/ 0 w 4493160"/>
                  <a:gd name="textAreaRight" fmla="*/ 449496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17" name="Google Shape;26;p2"/>
            <p:cNvSpPr/>
            <p:nvPr/>
          </p:nvSpPr>
          <p:spPr>
            <a:xfrm rot="10800000">
              <a:off x="-687600" y="-117180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8" name="Google Shape;27;p2"/>
            <p:cNvSpPr/>
            <p:nvPr/>
          </p:nvSpPr>
          <p:spPr>
            <a:xfrm rot="10800000">
              <a:off x="4882320" y="-2415240"/>
              <a:ext cx="5113440" cy="3015720"/>
            </a:xfrm>
            <a:custGeom>
              <a:avLst/>
              <a:gdLst>
                <a:gd name="textAreaLeft" fmla="*/ 0 w 5113440"/>
                <a:gd name="textAreaRight" fmla="*/ 511524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1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20"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21"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22"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53" name="Google Shape;532;p24"/>
          <p:cNvGrpSpPr/>
          <p:nvPr/>
        </p:nvGrpSpPr>
        <p:grpSpPr>
          <a:xfrm>
            <a:off x="-1763640" y="-2476080"/>
            <a:ext cx="10905840" cy="9336240"/>
            <a:chOff x="-1763640" y="-2476080"/>
            <a:chExt cx="10905840" cy="9336240"/>
          </a:xfrm>
        </p:grpSpPr>
        <p:sp>
          <p:nvSpPr>
            <p:cNvPr id="554" name="Google Shape;533;p24"/>
            <p:cNvSpPr/>
            <p:nvPr/>
          </p:nvSpPr>
          <p:spPr>
            <a:xfrm rot="10800000" flipH="1">
              <a:off x="-1763640" y="-247608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555" name="Google Shape;534;p24"/>
            <p:cNvSpPr/>
            <p:nvPr/>
          </p:nvSpPr>
          <p:spPr>
            <a:xfrm>
              <a:off x="-213480" y="4974840"/>
              <a:ext cx="9355680" cy="1885320"/>
            </a:xfrm>
            <a:custGeom>
              <a:avLst/>
              <a:gdLst>
                <a:gd name="textAreaLeft" fmla="*/ 0 w 9355680"/>
                <a:gd name="textAreaRight" fmla="*/ 9357480 w 9355680"/>
                <a:gd name="textAreaTop" fmla="*/ 0 h 1885320"/>
                <a:gd name="textAreaBottom" fmla="*/ 1887120 h 188532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556" name="Google Shape;535;p24"/>
          <p:cNvGrpSpPr/>
          <p:nvPr/>
        </p:nvGrpSpPr>
        <p:grpSpPr>
          <a:xfrm>
            <a:off x="8043840" y="144720"/>
            <a:ext cx="3893400" cy="692280"/>
            <a:chOff x="8043840" y="144720"/>
            <a:chExt cx="3893400" cy="692280"/>
          </a:xfrm>
        </p:grpSpPr>
        <p:grpSp>
          <p:nvGrpSpPr>
            <p:cNvPr id="557" name="Google Shape;536;p24"/>
            <p:cNvGrpSpPr/>
            <p:nvPr/>
          </p:nvGrpSpPr>
          <p:grpSpPr>
            <a:xfrm>
              <a:off x="8370000" y="144720"/>
              <a:ext cx="3068280" cy="102240"/>
              <a:chOff x="8370000" y="144720"/>
              <a:chExt cx="3068280" cy="102240"/>
            </a:xfrm>
          </p:grpSpPr>
          <p:sp>
            <p:nvSpPr>
              <p:cNvPr id="558" name="Google Shape;537;p24"/>
              <p:cNvSpPr/>
              <p:nvPr/>
            </p:nvSpPr>
            <p:spPr>
              <a:xfrm rot="10800000">
                <a:off x="8415720" y="14436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559" name="Google Shape;538;p24"/>
              <p:cNvSpPr/>
              <p:nvPr/>
            </p:nvSpPr>
            <p:spPr>
              <a:xfrm rot="10800000">
                <a:off x="8370000" y="203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60" name="Google Shape;539;p24"/>
            <p:cNvGrpSpPr/>
            <p:nvPr/>
          </p:nvGrpSpPr>
          <p:grpSpPr>
            <a:xfrm>
              <a:off x="8464680" y="594720"/>
              <a:ext cx="1566360" cy="43920"/>
              <a:chOff x="8464680" y="594720"/>
              <a:chExt cx="1566360" cy="43920"/>
            </a:xfrm>
          </p:grpSpPr>
          <p:cxnSp>
            <p:nvCxnSpPr>
              <p:cNvPr id="561" name="Google Shape;540;p24"/>
              <p:cNvCxnSpPr/>
              <p:nvPr/>
            </p:nvCxnSpPr>
            <p:spPr>
              <a:xfrm flipH="1">
                <a:off x="8502480" y="615600"/>
                <a:ext cx="1528920" cy="1800"/>
              </a:xfrm>
              <a:prstGeom prst="straightConnector1">
                <a:avLst/>
              </a:prstGeom>
              <a:ln w="9525">
                <a:solidFill>
                  <a:srgbClr val="202331"/>
                </a:solidFill>
                <a:round/>
              </a:ln>
            </p:spPr>
          </p:cxnSp>
          <p:sp>
            <p:nvSpPr>
              <p:cNvPr id="562" name="Google Shape;541;p24"/>
              <p:cNvSpPr/>
              <p:nvPr/>
            </p:nvSpPr>
            <p:spPr>
              <a:xfrm rot="10800000">
                <a:off x="8464680" y="5947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63" name="Google Shape;542;p24"/>
            <p:cNvGrpSpPr/>
            <p:nvPr/>
          </p:nvGrpSpPr>
          <p:grpSpPr>
            <a:xfrm>
              <a:off x="8043840" y="306000"/>
              <a:ext cx="1559520" cy="132840"/>
              <a:chOff x="8043840" y="306000"/>
              <a:chExt cx="1559520" cy="132840"/>
            </a:xfrm>
          </p:grpSpPr>
          <p:sp>
            <p:nvSpPr>
              <p:cNvPr id="564" name="Google Shape;543;p24"/>
              <p:cNvSpPr/>
              <p:nvPr/>
            </p:nvSpPr>
            <p:spPr>
              <a:xfrm rot="10800000">
                <a:off x="8088120" y="32292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565" name="Google Shape;544;p24"/>
              <p:cNvSpPr/>
              <p:nvPr/>
            </p:nvSpPr>
            <p:spPr>
              <a:xfrm rot="10800000">
                <a:off x="8043840" y="30600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66" name="Google Shape;545;p24"/>
            <p:cNvGrpSpPr/>
            <p:nvPr/>
          </p:nvGrpSpPr>
          <p:grpSpPr>
            <a:xfrm>
              <a:off x="8927280" y="793080"/>
              <a:ext cx="3009960" cy="43920"/>
              <a:chOff x="8927280" y="793080"/>
              <a:chExt cx="3009960" cy="43920"/>
            </a:xfrm>
          </p:grpSpPr>
          <p:cxnSp>
            <p:nvCxnSpPr>
              <p:cNvPr id="567" name="Google Shape;546;p24"/>
              <p:cNvCxnSpPr/>
              <p:nvPr/>
            </p:nvCxnSpPr>
            <p:spPr>
              <a:xfrm flipH="1">
                <a:off x="8965440" y="813960"/>
                <a:ext cx="2972160" cy="1800"/>
              </a:xfrm>
              <a:prstGeom prst="straightConnector1">
                <a:avLst/>
              </a:prstGeom>
              <a:ln w="9525">
                <a:solidFill>
                  <a:srgbClr val="202331"/>
                </a:solidFill>
                <a:round/>
              </a:ln>
            </p:spPr>
          </p:cxnSp>
          <p:sp>
            <p:nvSpPr>
              <p:cNvPr id="568" name="Google Shape;547;p24"/>
              <p:cNvSpPr/>
              <p:nvPr/>
            </p:nvSpPr>
            <p:spPr>
              <a:xfrm rot="10800000">
                <a:off x="8927280" y="7930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569" name="Google Shape;548;p24"/>
          <p:cNvSpPr/>
          <p:nvPr/>
        </p:nvSpPr>
        <p:spPr>
          <a:xfrm rot="10800000">
            <a:off x="-874800" y="487800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570" name="Google Shape;549;p24"/>
          <p:cNvGrpSpPr/>
          <p:nvPr/>
        </p:nvGrpSpPr>
        <p:grpSpPr>
          <a:xfrm>
            <a:off x="-1203840" y="-698760"/>
            <a:ext cx="11402640" cy="6955200"/>
            <a:chOff x="-1203840" y="-698760"/>
            <a:chExt cx="11402640" cy="6955200"/>
          </a:xfrm>
        </p:grpSpPr>
        <p:sp>
          <p:nvSpPr>
            <p:cNvPr id="571" name="Google Shape;550;p24"/>
            <p:cNvSpPr/>
            <p:nvPr/>
          </p:nvSpPr>
          <p:spPr>
            <a:xfrm rot="10800000">
              <a:off x="-1203840" y="-69876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572" name="Google Shape;551;p24"/>
            <p:cNvSpPr/>
            <p:nvPr/>
          </p:nvSpPr>
          <p:spPr>
            <a:xfrm>
              <a:off x="7395480" y="472068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57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574"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575"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576"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13" name="Google Shape;553;p25"/>
          <p:cNvGrpSpPr/>
          <p:nvPr/>
        </p:nvGrpSpPr>
        <p:grpSpPr>
          <a:xfrm>
            <a:off x="-810360" y="-1434240"/>
            <a:ext cx="10049400" cy="7862400"/>
            <a:chOff x="-810360" y="-1434240"/>
            <a:chExt cx="10049400" cy="7862400"/>
          </a:xfrm>
        </p:grpSpPr>
        <p:sp>
          <p:nvSpPr>
            <p:cNvPr id="614" name="Google Shape;554;p25"/>
            <p:cNvSpPr/>
            <p:nvPr/>
          </p:nvSpPr>
          <p:spPr>
            <a:xfrm rot="10800000">
              <a:off x="-54000" y="-1434240"/>
              <a:ext cx="9293040" cy="1909440"/>
            </a:xfrm>
            <a:custGeom>
              <a:avLst/>
              <a:gdLst>
                <a:gd name="textAreaLeft" fmla="*/ 0 w 9293040"/>
                <a:gd name="textAreaRight" fmla="*/ 929484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615" name="Google Shape;555;p25"/>
            <p:cNvSpPr/>
            <p:nvPr/>
          </p:nvSpPr>
          <p:spPr>
            <a:xfrm>
              <a:off x="-810360" y="450684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616" name="Google Shape;556;p25"/>
            <p:cNvSpPr/>
            <p:nvPr/>
          </p:nvSpPr>
          <p:spPr>
            <a:xfrm flipH="1">
              <a:off x="5462280" y="458820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617" name="Google Shape;557;p25"/>
          <p:cNvGrpSpPr/>
          <p:nvPr/>
        </p:nvGrpSpPr>
        <p:grpSpPr>
          <a:xfrm>
            <a:off x="-485280" y="343800"/>
            <a:ext cx="10362240" cy="4797720"/>
            <a:chOff x="-485280" y="343800"/>
            <a:chExt cx="10362240" cy="4797720"/>
          </a:xfrm>
        </p:grpSpPr>
        <p:sp>
          <p:nvSpPr>
            <p:cNvPr id="618" name="Google Shape;558;p25"/>
            <p:cNvSpPr/>
            <p:nvPr/>
          </p:nvSpPr>
          <p:spPr>
            <a:xfrm flipH="1">
              <a:off x="-485280" y="34380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19" name="Google Shape;559;p25"/>
            <p:cNvSpPr/>
            <p:nvPr/>
          </p:nvSpPr>
          <p:spPr>
            <a:xfrm>
              <a:off x="490680" y="4911480"/>
              <a:ext cx="1230480" cy="230040"/>
            </a:xfrm>
            <a:custGeom>
              <a:avLst/>
              <a:gdLst>
                <a:gd name="textAreaLeft" fmla="*/ 0 w 1230480"/>
                <a:gd name="textAreaRight" fmla="*/ 123228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20" name="Google Shape;560;p25"/>
            <p:cNvSpPr/>
            <p:nvPr/>
          </p:nvSpPr>
          <p:spPr>
            <a:xfrm flipH="1">
              <a:off x="8646480" y="452160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621" name="Google Shape;561;p25"/>
          <p:cNvSpPr/>
          <p:nvPr/>
        </p:nvSpPr>
        <p:spPr>
          <a:xfrm>
            <a:off x="7423920" y="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622" name="Google Shape;568;p25"/>
          <p:cNvGrpSpPr/>
          <p:nvPr/>
        </p:nvGrpSpPr>
        <p:grpSpPr>
          <a:xfrm>
            <a:off x="-954720" y="-1356120"/>
            <a:ext cx="11009520" cy="8165160"/>
            <a:chOff x="-954720" y="-1356120"/>
            <a:chExt cx="11009520" cy="8165160"/>
          </a:xfrm>
        </p:grpSpPr>
        <p:sp>
          <p:nvSpPr>
            <p:cNvPr id="623" name="Google Shape;569;p25"/>
            <p:cNvSpPr/>
            <p:nvPr/>
          </p:nvSpPr>
          <p:spPr>
            <a:xfrm rot="10800000" flipH="1">
              <a:off x="-954720" y="-1355760"/>
              <a:ext cx="2977920" cy="1756080"/>
            </a:xfrm>
            <a:custGeom>
              <a:avLst/>
              <a:gdLst>
                <a:gd name="textAreaLeft" fmla="*/ 1080 w 2977920"/>
                <a:gd name="textAreaRight" fmla="*/ 2980800 w 2977920"/>
                <a:gd name="textAreaTop" fmla="*/ 0 h 1756080"/>
                <a:gd name="textAreaBottom" fmla="*/ 1757880 h 17560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24" name="Google Shape;570;p25"/>
            <p:cNvSpPr/>
            <p:nvPr/>
          </p:nvSpPr>
          <p:spPr>
            <a:xfrm flipH="1">
              <a:off x="5717160" y="4734360"/>
              <a:ext cx="3518640" cy="2074680"/>
            </a:xfrm>
            <a:custGeom>
              <a:avLst/>
              <a:gdLst>
                <a:gd name="textAreaLeft" fmla="*/ 1080 w 3518640"/>
                <a:gd name="textAreaRight" fmla="*/ 3521520 w 3518640"/>
                <a:gd name="textAreaTop" fmla="*/ 0 h 2074680"/>
                <a:gd name="textAreaBottom" fmla="*/ 2076480 h 20746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25" name="Google Shape;571;p25"/>
            <p:cNvSpPr/>
            <p:nvPr/>
          </p:nvSpPr>
          <p:spPr>
            <a:xfrm rot="10800000" flipH="1">
              <a:off x="7251120" y="-83304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626" name="Google Shape;572;p25"/>
            <p:cNvSpPr/>
            <p:nvPr/>
          </p:nvSpPr>
          <p:spPr>
            <a:xfrm flipH="1">
              <a:off x="-720720" y="474048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27" name="Google Shape;573;p25"/>
          <p:cNvGrpSpPr/>
          <p:nvPr/>
        </p:nvGrpSpPr>
        <p:grpSpPr>
          <a:xfrm>
            <a:off x="-3333960" y="834840"/>
            <a:ext cx="14149440" cy="3520080"/>
            <a:chOff x="-3333960" y="834840"/>
            <a:chExt cx="14149440" cy="3520080"/>
          </a:xfrm>
        </p:grpSpPr>
        <p:grpSp>
          <p:nvGrpSpPr>
            <p:cNvPr id="628" name="Google Shape;574;p25"/>
            <p:cNvGrpSpPr/>
            <p:nvPr/>
          </p:nvGrpSpPr>
          <p:grpSpPr>
            <a:xfrm>
              <a:off x="7516440" y="834840"/>
              <a:ext cx="3299040" cy="701280"/>
              <a:chOff x="7516440" y="834840"/>
              <a:chExt cx="3299040" cy="701280"/>
            </a:xfrm>
          </p:grpSpPr>
          <p:grpSp>
            <p:nvGrpSpPr>
              <p:cNvPr id="629" name="Google Shape;575;p25"/>
              <p:cNvGrpSpPr/>
              <p:nvPr/>
            </p:nvGrpSpPr>
            <p:grpSpPr>
              <a:xfrm>
                <a:off x="8390880" y="1203120"/>
                <a:ext cx="1569960" cy="43920"/>
                <a:chOff x="8390880" y="1203120"/>
                <a:chExt cx="1569960" cy="43920"/>
              </a:xfrm>
            </p:grpSpPr>
            <p:cxnSp>
              <p:nvCxnSpPr>
                <p:cNvPr id="630" name="Google Shape;576;p25"/>
                <p:cNvCxnSpPr/>
                <p:nvPr/>
              </p:nvCxnSpPr>
              <p:spPr>
                <a:xfrm flipH="1">
                  <a:off x="8432280" y="1225800"/>
                  <a:ext cx="1528920" cy="1800"/>
                </a:xfrm>
                <a:prstGeom prst="straightConnector1">
                  <a:avLst/>
                </a:prstGeom>
                <a:ln w="9525">
                  <a:solidFill>
                    <a:srgbClr val="202331"/>
                  </a:solidFill>
                  <a:round/>
                </a:ln>
              </p:spPr>
            </p:cxnSp>
            <p:sp>
              <p:nvSpPr>
                <p:cNvPr id="631" name="Google Shape;577;p25"/>
                <p:cNvSpPr/>
                <p:nvPr/>
              </p:nvSpPr>
              <p:spPr>
                <a:xfrm flipH="1">
                  <a:off x="8390880" y="12031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32" name="Google Shape;578;p25"/>
              <p:cNvGrpSpPr/>
              <p:nvPr/>
            </p:nvGrpSpPr>
            <p:grpSpPr>
              <a:xfrm>
                <a:off x="8733240" y="1401840"/>
                <a:ext cx="1559160" cy="134280"/>
                <a:chOff x="8733240" y="1401840"/>
                <a:chExt cx="1559160" cy="134280"/>
              </a:xfrm>
            </p:grpSpPr>
            <p:sp>
              <p:nvSpPr>
                <p:cNvPr id="633" name="Google Shape;579;p25"/>
                <p:cNvSpPr/>
                <p:nvPr/>
              </p:nvSpPr>
              <p:spPr>
                <a:xfrm flipH="1">
                  <a:off x="8776800" y="14018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634" name="Google Shape;580;p25"/>
                <p:cNvSpPr/>
                <p:nvPr/>
              </p:nvSpPr>
              <p:spPr>
                <a:xfrm flipH="1">
                  <a:off x="8733240" y="14936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35" name="Google Shape;581;p25"/>
              <p:cNvGrpSpPr/>
              <p:nvPr/>
            </p:nvGrpSpPr>
            <p:grpSpPr>
              <a:xfrm>
                <a:off x="7516440" y="971280"/>
                <a:ext cx="3068280" cy="100800"/>
                <a:chOff x="7516440" y="971280"/>
                <a:chExt cx="3068280" cy="100800"/>
              </a:xfrm>
            </p:grpSpPr>
            <p:sp>
              <p:nvSpPr>
                <p:cNvPr id="636" name="Google Shape;582;p25"/>
                <p:cNvSpPr/>
                <p:nvPr/>
              </p:nvSpPr>
              <p:spPr>
                <a:xfrm flipH="1">
                  <a:off x="7562160" y="99252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637" name="Google Shape;583;p25"/>
                <p:cNvSpPr/>
                <p:nvPr/>
              </p:nvSpPr>
              <p:spPr>
                <a:xfrm flipH="1">
                  <a:off x="7516440" y="9712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38" name="Google Shape;584;p25"/>
              <p:cNvGrpSpPr/>
              <p:nvPr/>
            </p:nvGrpSpPr>
            <p:grpSpPr>
              <a:xfrm>
                <a:off x="7802640" y="834840"/>
                <a:ext cx="3012840" cy="43920"/>
                <a:chOff x="7802640" y="834840"/>
                <a:chExt cx="3012840" cy="43920"/>
              </a:xfrm>
            </p:grpSpPr>
            <p:cxnSp>
              <p:nvCxnSpPr>
                <p:cNvPr id="639" name="Google Shape;585;p25"/>
                <p:cNvCxnSpPr/>
                <p:nvPr/>
              </p:nvCxnSpPr>
              <p:spPr>
                <a:xfrm flipH="1">
                  <a:off x="7844040" y="857520"/>
                  <a:ext cx="2971800" cy="1800"/>
                </a:xfrm>
                <a:prstGeom prst="straightConnector1">
                  <a:avLst/>
                </a:prstGeom>
                <a:ln w="9525">
                  <a:solidFill>
                    <a:srgbClr val="202331"/>
                  </a:solidFill>
                  <a:round/>
                </a:ln>
              </p:spPr>
            </p:cxnSp>
            <p:sp>
              <p:nvSpPr>
                <p:cNvPr id="640" name="Google Shape;586;p25"/>
                <p:cNvSpPr/>
                <p:nvPr/>
              </p:nvSpPr>
              <p:spPr>
                <a:xfrm flipH="1">
                  <a:off x="7802640" y="8348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641" name="Google Shape;587;p25"/>
            <p:cNvGrpSpPr/>
            <p:nvPr/>
          </p:nvGrpSpPr>
          <p:grpSpPr>
            <a:xfrm>
              <a:off x="-3333960" y="3814920"/>
              <a:ext cx="4553640" cy="540000"/>
              <a:chOff x="-3333960" y="3814920"/>
              <a:chExt cx="4553640" cy="540000"/>
            </a:xfrm>
          </p:grpSpPr>
          <p:grpSp>
            <p:nvGrpSpPr>
              <p:cNvPr id="642" name="Google Shape;588;p25"/>
              <p:cNvGrpSpPr/>
              <p:nvPr/>
            </p:nvGrpSpPr>
            <p:grpSpPr>
              <a:xfrm>
                <a:off x="-1656360" y="3814920"/>
                <a:ext cx="2876040" cy="221760"/>
                <a:chOff x="-1656360" y="3814920"/>
                <a:chExt cx="2876040" cy="221760"/>
              </a:xfrm>
            </p:grpSpPr>
            <p:sp>
              <p:nvSpPr>
                <p:cNvPr id="643" name="Google Shape;589;p25"/>
                <p:cNvSpPr/>
                <p:nvPr/>
              </p:nvSpPr>
              <p:spPr>
                <a:xfrm flipV="1">
                  <a:off x="-1656360" y="3833640"/>
                  <a:ext cx="2830680" cy="202680"/>
                </a:xfrm>
                <a:custGeom>
                  <a:avLst/>
                  <a:gdLst>
                    <a:gd name="textAreaLeft" fmla="*/ 0 w 2830680"/>
                    <a:gd name="textAreaRight" fmla="*/ 2832480 w 2830680"/>
                    <a:gd name="textAreaTop" fmla="*/ -1080 h 202680"/>
                    <a:gd name="textAreaBottom" fmla="*/ 20340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644" name="Google Shape;590;p25"/>
                <p:cNvSpPr/>
                <p:nvPr/>
              </p:nvSpPr>
              <p:spPr>
                <a:xfrm flipV="1">
                  <a:off x="1175760" y="38149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45" name="Google Shape;591;p25"/>
              <p:cNvGrpSpPr/>
              <p:nvPr/>
            </p:nvGrpSpPr>
            <p:grpSpPr>
              <a:xfrm>
                <a:off x="-1656360" y="3970440"/>
                <a:ext cx="2429280" cy="183600"/>
                <a:chOff x="-1656360" y="3970440"/>
                <a:chExt cx="2429280" cy="183600"/>
              </a:xfrm>
            </p:grpSpPr>
            <p:sp>
              <p:nvSpPr>
                <p:cNvPr id="646" name="Google Shape;592;p25"/>
                <p:cNvSpPr/>
                <p:nvPr/>
              </p:nvSpPr>
              <p:spPr>
                <a:xfrm flipV="1">
                  <a:off x="-1656360" y="3992760"/>
                  <a:ext cx="2380680" cy="160920"/>
                </a:xfrm>
                <a:custGeom>
                  <a:avLst/>
                  <a:gdLst>
                    <a:gd name="textAreaLeft" fmla="*/ 0 w 2380680"/>
                    <a:gd name="textAreaRight" fmla="*/ 2382480 w 2380680"/>
                    <a:gd name="textAreaTop" fmla="*/ -1080 h 160920"/>
                    <a:gd name="textAreaBottom" fmla="*/ 16164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647" name="Google Shape;593;p25"/>
                <p:cNvSpPr/>
                <p:nvPr/>
              </p:nvSpPr>
              <p:spPr>
                <a:xfrm flipV="1">
                  <a:off x="726120" y="397044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48" name="Google Shape;594;p25"/>
              <p:cNvGrpSpPr/>
              <p:nvPr/>
            </p:nvGrpSpPr>
            <p:grpSpPr>
              <a:xfrm>
                <a:off x="-2875320" y="4311000"/>
                <a:ext cx="3138480" cy="43920"/>
                <a:chOff x="-2875320" y="4311000"/>
                <a:chExt cx="3138480" cy="43920"/>
              </a:xfrm>
            </p:grpSpPr>
            <p:cxnSp>
              <p:nvCxnSpPr>
                <p:cNvPr id="649" name="Google Shape;595;p25"/>
                <p:cNvCxnSpPr/>
                <p:nvPr/>
              </p:nvCxnSpPr>
              <p:spPr>
                <a:xfrm>
                  <a:off x="-2875320" y="4335120"/>
                  <a:ext cx="3099600" cy="1800"/>
                </a:xfrm>
                <a:prstGeom prst="straightConnector1">
                  <a:avLst/>
                </a:prstGeom>
                <a:ln w="9525">
                  <a:solidFill>
                    <a:srgbClr val="202331"/>
                  </a:solidFill>
                  <a:round/>
                </a:ln>
              </p:spPr>
            </p:cxnSp>
            <p:sp>
              <p:nvSpPr>
                <p:cNvPr id="650" name="Google Shape;596;p25"/>
                <p:cNvSpPr/>
                <p:nvPr/>
              </p:nvSpPr>
              <p:spPr>
                <a:xfrm flipV="1">
                  <a:off x="219240" y="43110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51" name="Google Shape;597;p25"/>
              <p:cNvGrpSpPr/>
              <p:nvPr/>
            </p:nvGrpSpPr>
            <p:grpSpPr>
              <a:xfrm>
                <a:off x="-3333960" y="3816360"/>
                <a:ext cx="3008160" cy="43920"/>
                <a:chOff x="-3333960" y="3816360"/>
                <a:chExt cx="3008160" cy="43920"/>
              </a:xfrm>
            </p:grpSpPr>
            <p:cxnSp>
              <p:nvCxnSpPr>
                <p:cNvPr id="652" name="Google Shape;598;p25"/>
                <p:cNvCxnSpPr/>
                <p:nvPr/>
              </p:nvCxnSpPr>
              <p:spPr>
                <a:xfrm>
                  <a:off x="-3333960" y="3839040"/>
                  <a:ext cx="2971800" cy="1800"/>
                </a:xfrm>
                <a:prstGeom prst="straightConnector1">
                  <a:avLst/>
                </a:prstGeom>
                <a:ln w="9525">
                  <a:solidFill>
                    <a:srgbClr val="202331"/>
                  </a:solidFill>
                  <a:round/>
                </a:ln>
              </p:spPr>
            </p:cxnSp>
            <p:sp>
              <p:nvSpPr>
                <p:cNvPr id="653" name="Google Shape;599;p25"/>
                <p:cNvSpPr/>
                <p:nvPr/>
              </p:nvSpPr>
              <p:spPr>
                <a:xfrm>
                  <a:off x="-369720" y="38163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sp>
        <p:nvSpPr>
          <p:cNvPr id="65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655"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656"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657"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94" name="Google Shape;649;p28"/>
          <p:cNvGrpSpPr/>
          <p:nvPr/>
        </p:nvGrpSpPr>
        <p:grpSpPr>
          <a:xfrm>
            <a:off x="-1199880" y="-1356120"/>
            <a:ext cx="10180800" cy="7864560"/>
            <a:chOff x="-1199880" y="-1356120"/>
            <a:chExt cx="10180800" cy="7864560"/>
          </a:xfrm>
        </p:grpSpPr>
        <p:grpSp>
          <p:nvGrpSpPr>
            <p:cNvPr id="695" name="Google Shape;650;p28"/>
            <p:cNvGrpSpPr/>
            <p:nvPr/>
          </p:nvGrpSpPr>
          <p:grpSpPr>
            <a:xfrm>
              <a:off x="-954720" y="-1356120"/>
              <a:ext cx="9935640" cy="7784280"/>
              <a:chOff x="-954720" y="-1356120"/>
              <a:chExt cx="9935640" cy="7784280"/>
            </a:xfrm>
          </p:grpSpPr>
          <p:sp>
            <p:nvSpPr>
              <p:cNvPr id="696" name="Google Shape;651;p28"/>
              <p:cNvSpPr/>
              <p:nvPr/>
            </p:nvSpPr>
            <p:spPr>
              <a:xfrm flipH="1">
                <a:off x="5462280" y="458820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697" name="Google Shape;652;p28"/>
              <p:cNvSpPr/>
              <p:nvPr/>
            </p:nvSpPr>
            <p:spPr>
              <a:xfrm rot="10800000" flipH="1">
                <a:off x="-954720" y="-1355760"/>
                <a:ext cx="2977920" cy="1756080"/>
              </a:xfrm>
              <a:custGeom>
                <a:avLst/>
                <a:gdLst>
                  <a:gd name="textAreaLeft" fmla="*/ 1080 w 2977920"/>
                  <a:gd name="textAreaRight" fmla="*/ 2980800 w 2977920"/>
                  <a:gd name="textAreaTop" fmla="*/ 0 h 1756080"/>
                  <a:gd name="textAreaBottom" fmla="*/ 1757880 h 17560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sp>
          <p:nvSpPr>
            <p:cNvPr id="698" name="Google Shape;653;p28"/>
            <p:cNvSpPr/>
            <p:nvPr/>
          </p:nvSpPr>
          <p:spPr>
            <a:xfrm>
              <a:off x="-1199880" y="466848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sp>
        <p:nvSpPr>
          <p:cNvPr id="699" name="Google Shape;654;p28"/>
          <p:cNvSpPr/>
          <p:nvPr/>
        </p:nvSpPr>
        <p:spPr>
          <a:xfrm flipH="1">
            <a:off x="8646480" y="452160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700" name="Google Shape;655;p28"/>
          <p:cNvGrpSpPr/>
          <p:nvPr/>
        </p:nvGrpSpPr>
        <p:grpSpPr>
          <a:xfrm>
            <a:off x="-1576440" y="4250880"/>
            <a:ext cx="3294720" cy="701640"/>
            <a:chOff x="-1576440" y="4250880"/>
            <a:chExt cx="3294720" cy="701640"/>
          </a:xfrm>
        </p:grpSpPr>
        <p:grpSp>
          <p:nvGrpSpPr>
            <p:cNvPr id="701" name="Google Shape;656;p28"/>
            <p:cNvGrpSpPr/>
            <p:nvPr/>
          </p:nvGrpSpPr>
          <p:grpSpPr>
            <a:xfrm>
              <a:off x="-721440" y="4540320"/>
              <a:ext cx="1565280" cy="43920"/>
              <a:chOff x="-721440" y="4540320"/>
              <a:chExt cx="1565280" cy="43920"/>
            </a:xfrm>
          </p:grpSpPr>
          <p:cxnSp>
            <p:nvCxnSpPr>
              <p:cNvPr id="702" name="Google Shape;657;p28"/>
              <p:cNvCxnSpPr/>
              <p:nvPr/>
            </p:nvCxnSpPr>
            <p:spPr>
              <a:xfrm>
                <a:off x="-721440" y="4564440"/>
                <a:ext cx="1528560" cy="1800"/>
              </a:xfrm>
              <a:prstGeom prst="straightConnector1">
                <a:avLst/>
              </a:prstGeom>
              <a:ln w="9525">
                <a:solidFill>
                  <a:srgbClr val="202331"/>
                </a:solidFill>
                <a:round/>
              </a:ln>
            </p:spPr>
          </p:cxnSp>
          <p:sp>
            <p:nvSpPr>
              <p:cNvPr id="703" name="Google Shape;658;p28"/>
              <p:cNvSpPr/>
              <p:nvPr/>
            </p:nvSpPr>
            <p:spPr>
              <a:xfrm flipV="1">
                <a:off x="799920" y="45403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704" name="Google Shape;659;p28"/>
            <p:cNvGrpSpPr/>
            <p:nvPr/>
          </p:nvGrpSpPr>
          <p:grpSpPr>
            <a:xfrm>
              <a:off x="-1058040" y="4250880"/>
              <a:ext cx="1559520" cy="134280"/>
              <a:chOff x="-1058040" y="4250880"/>
              <a:chExt cx="1559520" cy="134280"/>
            </a:xfrm>
          </p:grpSpPr>
          <p:sp>
            <p:nvSpPr>
              <p:cNvPr id="705" name="Google Shape;660;p28"/>
              <p:cNvSpPr/>
              <p:nvPr/>
            </p:nvSpPr>
            <p:spPr>
              <a:xfrm flipV="1">
                <a:off x="-1058040" y="426924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706" name="Google Shape;661;p28"/>
              <p:cNvSpPr/>
              <p:nvPr/>
            </p:nvSpPr>
            <p:spPr>
              <a:xfrm flipV="1">
                <a:off x="459000" y="425088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707" name="Google Shape;662;p28"/>
            <p:cNvGrpSpPr/>
            <p:nvPr/>
          </p:nvGrpSpPr>
          <p:grpSpPr>
            <a:xfrm>
              <a:off x="-1350360" y="4714920"/>
              <a:ext cx="3068640" cy="101160"/>
              <a:chOff x="-1350360" y="4714920"/>
              <a:chExt cx="3068640" cy="101160"/>
            </a:xfrm>
          </p:grpSpPr>
          <p:sp>
            <p:nvSpPr>
              <p:cNvPr id="708" name="Google Shape;663;p28"/>
              <p:cNvSpPr/>
              <p:nvPr/>
            </p:nvSpPr>
            <p:spPr>
              <a:xfrm flipV="1">
                <a:off x="-1350360" y="471456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709" name="Google Shape;664;p28"/>
              <p:cNvSpPr/>
              <p:nvPr/>
            </p:nvSpPr>
            <p:spPr>
              <a:xfrm flipV="1">
                <a:off x="1674360" y="47721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710" name="Google Shape;665;p28"/>
            <p:cNvGrpSpPr/>
            <p:nvPr/>
          </p:nvGrpSpPr>
          <p:grpSpPr>
            <a:xfrm>
              <a:off x="-1576440" y="4908600"/>
              <a:ext cx="3008520" cy="43920"/>
              <a:chOff x="-1576440" y="4908600"/>
              <a:chExt cx="3008520" cy="43920"/>
            </a:xfrm>
          </p:grpSpPr>
          <p:cxnSp>
            <p:nvCxnSpPr>
              <p:cNvPr id="711" name="Google Shape;666;p28"/>
              <p:cNvCxnSpPr/>
              <p:nvPr/>
            </p:nvCxnSpPr>
            <p:spPr>
              <a:xfrm>
                <a:off x="-1576440" y="4932360"/>
                <a:ext cx="2971800" cy="1800"/>
              </a:xfrm>
              <a:prstGeom prst="straightConnector1">
                <a:avLst/>
              </a:prstGeom>
              <a:ln w="9525">
                <a:solidFill>
                  <a:srgbClr val="202331"/>
                </a:solidFill>
                <a:round/>
              </a:ln>
            </p:spPr>
          </p:cxnSp>
          <p:sp>
            <p:nvSpPr>
              <p:cNvPr id="712" name="Google Shape;667;p28"/>
              <p:cNvSpPr/>
              <p:nvPr/>
            </p:nvSpPr>
            <p:spPr>
              <a:xfrm flipV="1">
                <a:off x="1388160" y="49086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713" name="Google Shape;669;p28"/>
          <p:cNvSpPr/>
          <p:nvPr/>
        </p:nvSpPr>
        <p:spPr>
          <a:xfrm flipH="1">
            <a:off x="5717160" y="4734360"/>
            <a:ext cx="3518640" cy="2074680"/>
          </a:xfrm>
          <a:custGeom>
            <a:avLst/>
            <a:gdLst>
              <a:gd name="textAreaLeft" fmla="*/ 1080 w 3518640"/>
              <a:gd name="textAreaRight" fmla="*/ 3521520 w 3518640"/>
              <a:gd name="textAreaTop" fmla="*/ 0 h 2074680"/>
              <a:gd name="textAreaBottom" fmla="*/ 2076480 h 20746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1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715"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716"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717"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54" name="Google Shape;691;p30"/>
          <p:cNvGrpSpPr/>
          <p:nvPr/>
        </p:nvGrpSpPr>
        <p:grpSpPr>
          <a:xfrm>
            <a:off x="-1206360" y="-725400"/>
            <a:ext cx="11075400" cy="7388280"/>
            <a:chOff x="-1206360" y="-725400"/>
            <a:chExt cx="11075400" cy="7388280"/>
          </a:xfrm>
        </p:grpSpPr>
        <p:sp>
          <p:nvSpPr>
            <p:cNvPr id="755" name="Google Shape;692;p30"/>
            <p:cNvSpPr/>
            <p:nvPr/>
          </p:nvSpPr>
          <p:spPr>
            <a:xfrm rot="10800000" flipH="1">
              <a:off x="-1206360" y="-72504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756" name="Google Shape;693;p30"/>
            <p:cNvSpPr/>
            <p:nvPr/>
          </p:nvSpPr>
          <p:spPr>
            <a:xfrm rot="10800000">
              <a:off x="7642800" y="0"/>
              <a:ext cx="2226240" cy="1163520"/>
            </a:xfrm>
            <a:custGeom>
              <a:avLst/>
              <a:gdLst>
                <a:gd name="textAreaLeft" fmla="*/ 0 w 2226240"/>
                <a:gd name="textAreaRight" fmla="*/ 2228040 w 2226240"/>
                <a:gd name="textAreaTop" fmla="*/ 0 h 1163520"/>
                <a:gd name="textAreaBottom" fmla="*/ 1165320 h 116352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757" name="Google Shape;694;p30"/>
            <p:cNvSpPr/>
            <p:nvPr/>
          </p:nvSpPr>
          <p:spPr>
            <a:xfrm>
              <a:off x="-150840" y="4753440"/>
              <a:ext cx="9293040" cy="1909440"/>
            </a:xfrm>
            <a:custGeom>
              <a:avLst/>
              <a:gdLst>
                <a:gd name="textAreaLeft" fmla="*/ 0 w 9293040"/>
                <a:gd name="textAreaRight" fmla="*/ 929484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758" name="Google Shape;695;p30"/>
          <p:cNvGrpSpPr/>
          <p:nvPr/>
        </p:nvGrpSpPr>
        <p:grpSpPr>
          <a:xfrm>
            <a:off x="-462600" y="0"/>
            <a:ext cx="8180280" cy="5141520"/>
            <a:chOff x="-462600" y="0"/>
            <a:chExt cx="8180280" cy="5141520"/>
          </a:xfrm>
        </p:grpSpPr>
        <p:sp>
          <p:nvSpPr>
            <p:cNvPr id="759" name="Google Shape;696;p30"/>
            <p:cNvSpPr/>
            <p:nvPr/>
          </p:nvSpPr>
          <p:spPr>
            <a:xfrm>
              <a:off x="6712560" y="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760" name="Google Shape;697;p30"/>
            <p:cNvGrpSpPr/>
            <p:nvPr/>
          </p:nvGrpSpPr>
          <p:grpSpPr>
            <a:xfrm>
              <a:off x="-462600" y="447840"/>
              <a:ext cx="7720200" cy="4693680"/>
              <a:chOff x="-462600" y="447840"/>
              <a:chExt cx="7720200" cy="4693680"/>
            </a:xfrm>
          </p:grpSpPr>
          <p:sp>
            <p:nvSpPr>
              <p:cNvPr id="761" name="Google Shape;698;p30"/>
              <p:cNvSpPr/>
              <p:nvPr/>
            </p:nvSpPr>
            <p:spPr>
              <a:xfrm flipH="1">
                <a:off x="-462600" y="44784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762" name="Google Shape;699;p30"/>
              <p:cNvGrpSpPr/>
              <p:nvPr/>
            </p:nvGrpSpPr>
            <p:grpSpPr>
              <a:xfrm>
                <a:off x="117000" y="4911480"/>
                <a:ext cx="7140600" cy="230040"/>
                <a:chOff x="117000" y="4911480"/>
                <a:chExt cx="7140600" cy="230040"/>
              </a:xfrm>
            </p:grpSpPr>
            <p:sp>
              <p:nvSpPr>
                <p:cNvPr id="763" name="Google Shape;700;p30"/>
                <p:cNvSpPr/>
                <p:nvPr/>
              </p:nvSpPr>
              <p:spPr>
                <a:xfrm>
                  <a:off x="117000" y="4911480"/>
                  <a:ext cx="1230480" cy="230040"/>
                </a:xfrm>
                <a:custGeom>
                  <a:avLst/>
                  <a:gdLst>
                    <a:gd name="textAreaLeft" fmla="*/ 0 w 1230480"/>
                    <a:gd name="textAreaRight" fmla="*/ 123228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64" name="Google Shape;701;p30"/>
                <p:cNvSpPr/>
                <p:nvPr/>
              </p:nvSpPr>
              <p:spPr>
                <a:xfrm flipH="1">
                  <a:off x="6027120" y="491148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grpSp>
        <p:nvGrpSpPr>
          <p:cNvPr id="765" name="Google Shape;702;p30"/>
          <p:cNvGrpSpPr/>
          <p:nvPr/>
        </p:nvGrpSpPr>
        <p:grpSpPr>
          <a:xfrm>
            <a:off x="-1208520" y="-1307880"/>
            <a:ext cx="12596760" cy="8801280"/>
            <a:chOff x="-1208520" y="-1307880"/>
            <a:chExt cx="12596760" cy="8801280"/>
          </a:xfrm>
        </p:grpSpPr>
        <p:sp>
          <p:nvSpPr>
            <p:cNvPr id="766" name="Google Shape;703;p30"/>
            <p:cNvSpPr/>
            <p:nvPr/>
          </p:nvSpPr>
          <p:spPr>
            <a:xfrm rot="10800000" flipH="1">
              <a:off x="-563040" y="-1307520"/>
              <a:ext cx="2977920" cy="1756080"/>
            </a:xfrm>
            <a:custGeom>
              <a:avLst/>
              <a:gdLst>
                <a:gd name="textAreaLeft" fmla="*/ 1080 w 2977920"/>
                <a:gd name="textAreaRight" fmla="*/ 2980800 w 2977920"/>
                <a:gd name="textAreaTop" fmla="*/ 0 h 1756080"/>
                <a:gd name="textAreaBottom" fmla="*/ 1757880 h 17560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67" name="Google Shape;704;p30"/>
            <p:cNvSpPr/>
            <p:nvPr/>
          </p:nvSpPr>
          <p:spPr>
            <a:xfrm flipH="1">
              <a:off x="6488640" y="4604040"/>
              <a:ext cx="4899240" cy="2889360"/>
            </a:xfrm>
            <a:custGeom>
              <a:avLst/>
              <a:gdLst>
                <a:gd name="textAreaLeft" fmla="*/ -1080 w 4899240"/>
                <a:gd name="textAreaRight" fmla="*/ 4899960 w 4899240"/>
                <a:gd name="textAreaTop" fmla="*/ 0 h 2889360"/>
                <a:gd name="textAreaBottom" fmla="*/ 2891160 h 288936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68" name="Google Shape;705;p30"/>
            <p:cNvSpPr/>
            <p:nvPr/>
          </p:nvSpPr>
          <p:spPr>
            <a:xfrm rot="10800000" flipH="1">
              <a:off x="6338520" y="-99432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69" name="Google Shape;706;p30"/>
            <p:cNvSpPr/>
            <p:nvPr/>
          </p:nvSpPr>
          <p:spPr>
            <a:xfrm flipH="1">
              <a:off x="-1208880" y="438624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770" name="Google Shape;709;p30"/>
          <p:cNvSpPr/>
          <p:nvPr/>
        </p:nvSpPr>
        <p:spPr>
          <a:xfrm>
            <a:off x="2099160" y="3611880"/>
            <a:ext cx="4943880" cy="5544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Bef>
                <a:spcPts val="300"/>
              </a:spcBef>
              <a:tabLst>
                <a:tab pos="0" algn="l"/>
              </a:tabLst>
            </a:pPr>
            <a:r>
              <a:rPr lang="en" sz="1000" b="1" strike="noStrike" spc="-1">
                <a:solidFill>
                  <a:schemeClr val="dk1"/>
                </a:solidFill>
                <a:latin typeface="Barlow"/>
                <a:ea typeface="Barlow"/>
              </a:rPr>
              <a:t>CREDITS:</a:t>
            </a:r>
            <a:r>
              <a:rPr lang="en" sz="1000" b="0" strike="noStrike" spc="-1">
                <a:solidFill>
                  <a:schemeClr val="dk1"/>
                </a:solidFill>
                <a:latin typeface="Barlow"/>
                <a:ea typeface="Barlow"/>
              </a:rPr>
              <a:t> This presentation template was created by </a:t>
            </a:r>
            <a:r>
              <a:rPr lang="en" sz="1000" b="1" u="sng" strike="noStrike" spc="-1">
                <a:solidFill>
                  <a:schemeClr val="dk1"/>
                </a:solidFill>
                <a:uFillTx/>
                <a:latin typeface="Barlow"/>
                <a:ea typeface="Barlow"/>
                <a:hlinkClick r:id="rId14"/>
              </a:rPr>
              <a:t>Slidesgo</a:t>
            </a:r>
            <a:r>
              <a:rPr lang="en" sz="1000" b="0" strike="noStrike" spc="-1">
                <a:solidFill>
                  <a:schemeClr val="dk1"/>
                </a:solidFill>
                <a:latin typeface="Barlow"/>
                <a:ea typeface="Barlow"/>
              </a:rPr>
              <a:t>, and includes icons by </a:t>
            </a:r>
            <a:r>
              <a:rPr lang="en" sz="1000" b="1" u="sng" strike="noStrike" spc="-1">
                <a:solidFill>
                  <a:schemeClr val="dk1"/>
                </a:solidFill>
                <a:uFillTx/>
                <a:latin typeface="Barlow"/>
                <a:ea typeface="Barlow"/>
                <a:hlinkClick r:id="rId15"/>
              </a:rPr>
              <a:t>Flaticon</a:t>
            </a:r>
            <a:r>
              <a:rPr lang="en" sz="1000" b="0" strike="noStrike" spc="-1">
                <a:solidFill>
                  <a:schemeClr val="dk1"/>
                </a:solidFill>
                <a:latin typeface="Barlow"/>
                <a:ea typeface="Barlow"/>
              </a:rPr>
              <a:t>, and infographics &amp; images by </a:t>
            </a:r>
            <a:r>
              <a:rPr lang="en" sz="1000" b="1" u="sng" strike="noStrike" spc="-1">
                <a:solidFill>
                  <a:schemeClr val="dk1"/>
                </a:solidFill>
                <a:uFillTx/>
                <a:latin typeface="Barlow"/>
                <a:ea typeface="Barlow"/>
                <a:hlinkClick r:id="rId16"/>
              </a:rPr>
              <a:t>Freepik</a:t>
            </a:r>
            <a:r>
              <a:rPr lang="en" sz="1000" b="0" u="sng" strike="noStrike" spc="-1">
                <a:solidFill>
                  <a:schemeClr val="dk1"/>
                </a:solidFill>
                <a:uFillTx/>
                <a:latin typeface="Barlow"/>
                <a:ea typeface="Barlow"/>
              </a:rPr>
              <a:t> </a:t>
            </a:r>
            <a:endParaRPr lang="fr-FR" sz="10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07" name="Google Shape;54;p4"/>
          <p:cNvGrpSpPr/>
          <p:nvPr/>
        </p:nvGrpSpPr>
        <p:grpSpPr>
          <a:xfrm>
            <a:off x="7850520" y="4186440"/>
            <a:ext cx="3072600" cy="452160"/>
            <a:chOff x="7850520" y="4186440"/>
            <a:chExt cx="3072600" cy="452160"/>
          </a:xfrm>
        </p:grpSpPr>
        <p:grpSp>
          <p:nvGrpSpPr>
            <p:cNvPr id="808" name="Google Shape;55;p4"/>
            <p:cNvGrpSpPr/>
            <p:nvPr/>
          </p:nvGrpSpPr>
          <p:grpSpPr>
            <a:xfrm>
              <a:off x="8047080" y="4261320"/>
              <a:ext cx="2876040" cy="222120"/>
              <a:chOff x="8047080" y="4261320"/>
              <a:chExt cx="2876040" cy="222120"/>
            </a:xfrm>
          </p:grpSpPr>
          <p:sp>
            <p:nvSpPr>
              <p:cNvPr id="809" name="Google Shape;56;p4"/>
              <p:cNvSpPr/>
              <p:nvPr/>
            </p:nvSpPr>
            <p:spPr>
              <a:xfrm flipH="1">
                <a:off x="8092080" y="426132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810" name="Google Shape;57;p4"/>
              <p:cNvSpPr/>
              <p:nvPr/>
            </p:nvSpPr>
            <p:spPr>
              <a:xfrm flipH="1">
                <a:off x="8047080" y="44395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11" name="Google Shape;58;p4"/>
            <p:cNvGrpSpPr/>
            <p:nvPr/>
          </p:nvGrpSpPr>
          <p:grpSpPr>
            <a:xfrm>
              <a:off x="8444520" y="4186440"/>
              <a:ext cx="2428920" cy="183600"/>
              <a:chOff x="8444520" y="4186440"/>
              <a:chExt cx="2428920" cy="183600"/>
            </a:xfrm>
          </p:grpSpPr>
          <p:sp>
            <p:nvSpPr>
              <p:cNvPr id="812" name="Google Shape;59;p4"/>
              <p:cNvSpPr/>
              <p:nvPr/>
            </p:nvSpPr>
            <p:spPr>
              <a:xfrm flipH="1">
                <a:off x="8492400" y="4186440"/>
                <a:ext cx="2380680" cy="160920"/>
              </a:xfrm>
              <a:custGeom>
                <a:avLst/>
                <a:gdLst>
                  <a:gd name="textAreaLeft" fmla="*/ -1080 w 2380680"/>
                  <a:gd name="textAreaRight" fmla="*/ 238140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813" name="Google Shape;60;p4"/>
              <p:cNvSpPr/>
              <p:nvPr/>
            </p:nvSpPr>
            <p:spPr>
              <a:xfrm flipH="1">
                <a:off x="8444520" y="432324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14" name="Google Shape;61;p4"/>
            <p:cNvGrpSpPr/>
            <p:nvPr/>
          </p:nvGrpSpPr>
          <p:grpSpPr>
            <a:xfrm>
              <a:off x="7850520" y="4594680"/>
              <a:ext cx="3013200" cy="43920"/>
              <a:chOff x="7850520" y="4594680"/>
              <a:chExt cx="3013200" cy="43920"/>
            </a:xfrm>
          </p:grpSpPr>
          <p:cxnSp>
            <p:nvCxnSpPr>
              <p:cNvPr id="815" name="Google Shape;62;p4"/>
              <p:cNvCxnSpPr/>
              <p:nvPr/>
            </p:nvCxnSpPr>
            <p:spPr>
              <a:xfrm flipH="1">
                <a:off x="7891920" y="4617360"/>
                <a:ext cx="2972160" cy="1800"/>
              </a:xfrm>
              <a:prstGeom prst="straightConnector1">
                <a:avLst/>
              </a:prstGeom>
              <a:ln w="9525">
                <a:solidFill>
                  <a:srgbClr val="202331"/>
                </a:solidFill>
                <a:round/>
              </a:ln>
            </p:spPr>
          </p:cxnSp>
          <p:sp>
            <p:nvSpPr>
              <p:cNvPr id="816" name="Google Shape;63;p4"/>
              <p:cNvSpPr/>
              <p:nvPr/>
            </p:nvSpPr>
            <p:spPr>
              <a:xfrm flipH="1">
                <a:off x="7850520" y="4594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817" name="Google Shape;64;p4"/>
          <p:cNvGrpSpPr/>
          <p:nvPr/>
        </p:nvGrpSpPr>
        <p:grpSpPr>
          <a:xfrm>
            <a:off x="-522000" y="-1298880"/>
            <a:ext cx="7187760" cy="7848720"/>
            <a:chOff x="-522000" y="-1298880"/>
            <a:chExt cx="7187760" cy="7848720"/>
          </a:xfrm>
        </p:grpSpPr>
        <p:sp>
          <p:nvSpPr>
            <p:cNvPr id="818" name="Google Shape;65;p4"/>
            <p:cNvSpPr/>
            <p:nvPr/>
          </p:nvSpPr>
          <p:spPr>
            <a:xfrm flipH="1">
              <a:off x="3147120" y="470988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819" name="Google Shape;66;p4"/>
            <p:cNvSpPr/>
            <p:nvPr/>
          </p:nvSpPr>
          <p:spPr>
            <a:xfrm rot="10800000" flipH="1">
              <a:off x="-522000" y="-129852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sp>
        <p:nvSpPr>
          <p:cNvPr id="820" name="Google Shape;69;p4"/>
          <p:cNvSpPr/>
          <p:nvPr/>
        </p:nvSpPr>
        <p:spPr>
          <a:xfrm flipH="1">
            <a:off x="5999040" y="4604040"/>
            <a:ext cx="1203840" cy="217800"/>
          </a:xfrm>
          <a:custGeom>
            <a:avLst/>
            <a:gdLst>
              <a:gd name="textAreaLeft" fmla="*/ 1080 w 1203840"/>
              <a:gd name="textAreaRight" fmla="*/ 1206720 w 1203840"/>
              <a:gd name="textAreaTop" fmla="*/ 0 h 217800"/>
              <a:gd name="textAreaBottom" fmla="*/ 219600 h 217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821" name="Google Shape;70;p4"/>
          <p:cNvGrpSpPr/>
          <p:nvPr/>
        </p:nvGrpSpPr>
        <p:grpSpPr>
          <a:xfrm>
            <a:off x="4130640" y="4716720"/>
            <a:ext cx="5722560" cy="2082600"/>
            <a:chOff x="4130640" y="4716720"/>
            <a:chExt cx="5722560" cy="2082600"/>
          </a:xfrm>
        </p:grpSpPr>
        <p:sp>
          <p:nvSpPr>
            <p:cNvPr id="822" name="Google Shape;71;p4"/>
            <p:cNvSpPr/>
            <p:nvPr/>
          </p:nvSpPr>
          <p:spPr>
            <a:xfrm flipH="1">
              <a:off x="5359680" y="4716720"/>
              <a:ext cx="4493160" cy="2082600"/>
            </a:xfrm>
            <a:custGeom>
              <a:avLst/>
              <a:gdLst>
                <a:gd name="textAreaLeft" fmla="*/ -1080 w 4493160"/>
                <a:gd name="textAreaRight" fmla="*/ 449388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823" name="Google Shape;72;p4"/>
            <p:cNvSpPr/>
            <p:nvPr/>
          </p:nvSpPr>
          <p:spPr>
            <a:xfrm flipH="1">
              <a:off x="4130280" y="4716720"/>
              <a:ext cx="4493160" cy="2082600"/>
            </a:xfrm>
            <a:custGeom>
              <a:avLst/>
              <a:gdLst>
                <a:gd name="textAreaLeft" fmla="*/ -1080 w 4493160"/>
                <a:gd name="textAreaRight" fmla="*/ 449388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82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825"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826"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827"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64" name="Google Shape;727;p32"/>
          <p:cNvGrpSpPr/>
          <p:nvPr/>
        </p:nvGrpSpPr>
        <p:grpSpPr>
          <a:xfrm>
            <a:off x="-2027880" y="-1767600"/>
            <a:ext cx="4005360" cy="2361960"/>
            <a:chOff x="-2027880" y="-1767600"/>
            <a:chExt cx="4005360" cy="2361960"/>
          </a:xfrm>
        </p:grpSpPr>
        <p:sp>
          <p:nvSpPr>
            <p:cNvPr id="865" name="Google Shape;728;p32"/>
            <p:cNvSpPr/>
            <p:nvPr/>
          </p:nvSpPr>
          <p:spPr>
            <a:xfrm flipH="1">
              <a:off x="-400680" y="36108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866" name="Google Shape;729;p32"/>
            <p:cNvSpPr/>
            <p:nvPr/>
          </p:nvSpPr>
          <p:spPr>
            <a:xfrm rot="10800000" flipH="1">
              <a:off x="-2027880" y="-1767240"/>
              <a:ext cx="4005360" cy="2361960"/>
            </a:xfrm>
            <a:custGeom>
              <a:avLst/>
              <a:gdLst>
                <a:gd name="textAreaLeft" fmla="*/ -1080 w 4005360"/>
                <a:gd name="textAreaRight" fmla="*/ 4006080 w 4005360"/>
                <a:gd name="textAreaTop" fmla="*/ 0 h 2361960"/>
                <a:gd name="textAreaBottom" fmla="*/ 2363760 h 236196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67" name="Google Shape;730;p32"/>
          <p:cNvGrpSpPr/>
          <p:nvPr/>
        </p:nvGrpSpPr>
        <p:grpSpPr>
          <a:xfrm>
            <a:off x="7389720" y="241560"/>
            <a:ext cx="3299040" cy="701280"/>
            <a:chOff x="7389720" y="241560"/>
            <a:chExt cx="3299040" cy="701280"/>
          </a:xfrm>
        </p:grpSpPr>
        <p:grpSp>
          <p:nvGrpSpPr>
            <p:cNvPr id="868" name="Google Shape;731;p32"/>
            <p:cNvGrpSpPr/>
            <p:nvPr/>
          </p:nvGrpSpPr>
          <p:grpSpPr>
            <a:xfrm>
              <a:off x="8264160" y="609480"/>
              <a:ext cx="1569600" cy="43920"/>
              <a:chOff x="8264160" y="609480"/>
              <a:chExt cx="1569600" cy="43920"/>
            </a:xfrm>
          </p:grpSpPr>
          <p:cxnSp>
            <p:nvCxnSpPr>
              <p:cNvPr id="869" name="Google Shape;732;p32"/>
              <p:cNvCxnSpPr/>
              <p:nvPr/>
            </p:nvCxnSpPr>
            <p:spPr>
              <a:xfrm flipH="1">
                <a:off x="8305560" y="632160"/>
                <a:ext cx="1528560" cy="1800"/>
              </a:xfrm>
              <a:prstGeom prst="straightConnector1">
                <a:avLst/>
              </a:prstGeom>
              <a:ln w="9525">
                <a:solidFill>
                  <a:srgbClr val="202331"/>
                </a:solidFill>
                <a:round/>
              </a:ln>
            </p:spPr>
          </p:cxnSp>
          <p:sp>
            <p:nvSpPr>
              <p:cNvPr id="870" name="Google Shape;733;p32"/>
              <p:cNvSpPr/>
              <p:nvPr/>
            </p:nvSpPr>
            <p:spPr>
              <a:xfrm flipH="1">
                <a:off x="8264160" y="609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71" name="Google Shape;734;p32"/>
            <p:cNvGrpSpPr/>
            <p:nvPr/>
          </p:nvGrpSpPr>
          <p:grpSpPr>
            <a:xfrm>
              <a:off x="8606520" y="808560"/>
              <a:ext cx="1559160" cy="134280"/>
              <a:chOff x="8606520" y="808560"/>
              <a:chExt cx="1559160" cy="134280"/>
            </a:xfrm>
          </p:grpSpPr>
          <p:sp>
            <p:nvSpPr>
              <p:cNvPr id="872" name="Google Shape;735;p32"/>
              <p:cNvSpPr/>
              <p:nvPr/>
            </p:nvSpPr>
            <p:spPr>
              <a:xfrm flipH="1">
                <a:off x="8650080" y="80856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873" name="Google Shape;736;p32"/>
              <p:cNvSpPr/>
              <p:nvPr/>
            </p:nvSpPr>
            <p:spPr>
              <a:xfrm flipH="1">
                <a:off x="8606520" y="90036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74" name="Google Shape;737;p32"/>
            <p:cNvGrpSpPr/>
            <p:nvPr/>
          </p:nvGrpSpPr>
          <p:grpSpPr>
            <a:xfrm>
              <a:off x="7389720" y="378000"/>
              <a:ext cx="3068280" cy="100440"/>
              <a:chOff x="7389720" y="378000"/>
              <a:chExt cx="3068280" cy="100440"/>
            </a:xfrm>
          </p:grpSpPr>
          <p:sp>
            <p:nvSpPr>
              <p:cNvPr id="875" name="Google Shape;738;p32"/>
              <p:cNvSpPr/>
              <p:nvPr/>
            </p:nvSpPr>
            <p:spPr>
              <a:xfrm flipH="1">
                <a:off x="7435440" y="39888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876" name="Google Shape;739;p32"/>
              <p:cNvSpPr/>
              <p:nvPr/>
            </p:nvSpPr>
            <p:spPr>
              <a:xfrm flipH="1">
                <a:off x="7389720" y="3780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877" name="Google Shape;740;p32"/>
            <p:cNvGrpSpPr/>
            <p:nvPr/>
          </p:nvGrpSpPr>
          <p:grpSpPr>
            <a:xfrm>
              <a:off x="7675920" y="241560"/>
              <a:ext cx="3012840" cy="43920"/>
              <a:chOff x="7675920" y="241560"/>
              <a:chExt cx="3012840" cy="43920"/>
            </a:xfrm>
          </p:grpSpPr>
          <p:cxnSp>
            <p:nvCxnSpPr>
              <p:cNvPr id="878" name="Google Shape;741;p32"/>
              <p:cNvCxnSpPr/>
              <p:nvPr/>
            </p:nvCxnSpPr>
            <p:spPr>
              <a:xfrm flipH="1">
                <a:off x="7716960" y="264240"/>
                <a:ext cx="2972160" cy="1800"/>
              </a:xfrm>
              <a:prstGeom prst="straightConnector1">
                <a:avLst/>
              </a:prstGeom>
              <a:ln w="9525">
                <a:solidFill>
                  <a:srgbClr val="202331"/>
                </a:solidFill>
                <a:round/>
              </a:ln>
            </p:spPr>
          </p:cxnSp>
          <p:sp>
            <p:nvSpPr>
              <p:cNvPr id="879" name="Google Shape;742;p32"/>
              <p:cNvSpPr/>
              <p:nvPr/>
            </p:nvSpPr>
            <p:spPr>
              <a:xfrm flipH="1">
                <a:off x="7675920" y="241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880" name="Google Shape;743;p32"/>
          <p:cNvGrpSpPr/>
          <p:nvPr/>
        </p:nvGrpSpPr>
        <p:grpSpPr>
          <a:xfrm>
            <a:off x="-1341720" y="-684000"/>
            <a:ext cx="10752120" cy="7668360"/>
            <a:chOff x="-1341720" y="-684000"/>
            <a:chExt cx="10752120" cy="7668360"/>
          </a:xfrm>
        </p:grpSpPr>
        <p:sp>
          <p:nvSpPr>
            <p:cNvPr id="881" name="Google Shape;744;p32"/>
            <p:cNvSpPr/>
            <p:nvPr/>
          </p:nvSpPr>
          <p:spPr>
            <a:xfrm>
              <a:off x="-1341720" y="4511520"/>
              <a:ext cx="4192920" cy="2472840"/>
            </a:xfrm>
            <a:custGeom>
              <a:avLst/>
              <a:gdLst>
                <a:gd name="textAreaLeft" fmla="*/ 0 w 4192920"/>
                <a:gd name="textAreaRight" fmla="*/ 4194720 w 4192920"/>
                <a:gd name="textAreaTop" fmla="*/ 0 h 2472840"/>
                <a:gd name="textAreaBottom" fmla="*/ 2474640 h 247284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882" name="Google Shape;745;p32"/>
            <p:cNvSpPr/>
            <p:nvPr/>
          </p:nvSpPr>
          <p:spPr>
            <a:xfrm rot="10800000">
              <a:off x="7453080" y="-684000"/>
              <a:ext cx="1957320" cy="1023120"/>
            </a:xfrm>
            <a:custGeom>
              <a:avLst/>
              <a:gdLst>
                <a:gd name="textAreaLeft" fmla="*/ 0 w 1957320"/>
                <a:gd name="textAreaRight" fmla="*/ 1959120 w 1957320"/>
                <a:gd name="textAreaTop" fmla="*/ 0 h 1023120"/>
                <a:gd name="textAreaBottom" fmla="*/ 1024920 h 102312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sp>
        <p:nvSpPr>
          <p:cNvPr id="883" name="Google Shape;746;p32"/>
          <p:cNvSpPr/>
          <p:nvPr/>
        </p:nvSpPr>
        <p:spPr>
          <a:xfrm flipH="1">
            <a:off x="-419400" y="51120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884" name="Google Shape;747;p32"/>
          <p:cNvSpPr/>
          <p:nvPr/>
        </p:nvSpPr>
        <p:spPr>
          <a:xfrm rot="10800000" flipH="1">
            <a:off x="-621360" y="-1767240"/>
            <a:ext cx="4005360" cy="2361960"/>
          </a:xfrm>
          <a:custGeom>
            <a:avLst/>
            <a:gdLst>
              <a:gd name="textAreaLeft" fmla="*/ 1080 w 4005360"/>
              <a:gd name="textAreaRight" fmla="*/ 4008240 w 4005360"/>
              <a:gd name="textAreaTop" fmla="*/ 0 h 2361960"/>
              <a:gd name="textAreaBottom" fmla="*/ 2363760 h 236196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885"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886"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887"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888"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25" name="Google Shape;95;p6"/>
          <p:cNvSpPr/>
          <p:nvPr/>
        </p:nvSpPr>
        <p:spPr>
          <a:xfrm rot="10800000" flipH="1">
            <a:off x="-1358280" y="-90036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nvGrpSpPr>
          <p:cNvPr id="926" name="Google Shape;96;p6"/>
          <p:cNvGrpSpPr/>
          <p:nvPr/>
        </p:nvGrpSpPr>
        <p:grpSpPr>
          <a:xfrm>
            <a:off x="-984960" y="164160"/>
            <a:ext cx="3072960" cy="450360"/>
            <a:chOff x="-984960" y="164160"/>
            <a:chExt cx="3072960" cy="450360"/>
          </a:xfrm>
        </p:grpSpPr>
        <p:grpSp>
          <p:nvGrpSpPr>
            <p:cNvPr id="927" name="Google Shape;97;p6"/>
            <p:cNvGrpSpPr/>
            <p:nvPr/>
          </p:nvGrpSpPr>
          <p:grpSpPr>
            <a:xfrm>
              <a:off x="-984960" y="319320"/>
              <a:ext cx="2876400" cy="219960"/>
              <a:chOff x="-984960" y="319320"/>
              <a:chExt cx="2876400" cy="219960"/>
            </a:xfrm>
          </p:grpSpPr>
          <p:sp>
            <p:nvSpPr>
              <p:cNvPr id="928" name="Google Shape;98;p6"/>
              <p:cNvSpPr/>
              <p:nvPr/>
            </p:nvSpPr>
            <p:spPr>
              <a:xfrm flipV="1">
                <a:off x="-984960" y="335880"/>
                <a:ext cx="2830680" cy="202680"/>
              </a:xfrm>
              <a:custGeom>
                <a:avLst/>
                <a:gdLst>
                  <a:gd name="textAreaLeft" fmla="*/ 0 w 2830680"/>
                  <a:gd name="textAreaRight" fmla="*/ 2832480 w 2830680"/>
                  <a:gd name="textAreaTop" fmla="*/ -1080 h 202680"/>
                  <a:gd name="textAreaBottom" fmla="*/ 20340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929" name="Google Shape;99;p6"/>
              <p:cNvSpPr/>
              <p:nvPr/>
            </p:nvSpPr>
            <p:spPr>
              <a:xfrm flipV="1">
                <a:off x="1847520" y="3193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930" name="Google Shape;100;p6"/>
            <p:cNvGrpSpPr/>
            <p:nvPr/>
          </p:nvGrpSpPr>
          <p:grpSpPr>
            <a:xfrm>
              <a:off x="-935280" y="432360"/>
              <a:ext cx="2429280" cy="182160"/>
              <a:chOff x="-935280" y="432360"/>
              <a:chExt cx="2429280" cy="182160"/>
            </a:xfrm>
          </p:grpSpPr>
          <p:sp>
            <p:nvSpPr>
              <p:cNvPr id="931" name="Google Shape;101;p6"/>
              <p:cNvSpPr/>
              <p:nvPr/>
            </p:nvSpPr>
            <p:spPr>
              <a:xfrm flipV="1">
                <a:off x="-935280" y="452880"/>
                <a:ext cx="2380680" cy="160920"/>
              </a:xfrm>
              <a:custGeom>
                <a:avLst/>
                <a:gdLst>
                  <a:gd name="textAreaLeft" fmla="*/ 0 w 2380680"/>
                  <a:gd name="textAreaRight" fmla="*/ 2382480 w 2380680"/>
                  <a:gd name="textAreaTop" fmla="*/ -1080 h 160920"/>
                  <a:gd name="textAreaBottom" fmla="*/ 16164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932" name="Google Shape;102;p6"/>
              <p:cNvSpPr/>
              <p:nvPr/>
            </p:nvSpPr>
            <p:spPr>
              <a:xfrm flipV="1">
                <a:off x="1447200" y="43236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933" name="Google Shape;103;p6"/>
            <p:cNvGrpSpPr/>
            <p:nvPr/>
          </p:nvGrpSpPr>
          <p:grpSpPr>
            <a:xfrm>
              <a:off x="-920520" y="164160"/>
              <a:ext cx="3008520" cy="43920"/>
              <a:chOff x="-920520" y="164160"/>
              <a:chExt cx="3008520" cy="43920"/>
            </a:xfrm>
          </p:grpSpPr>
          <p:cxnSp>
            <p:nvCxnSpPr>
              <p:cNvPr id="934" name="Google Shape;104;p6"/>
              <p:cNvCxnSpPr/>
              <p:nvPr/>
            </p:nvCxnSpPr>
            <p:spPr>
              <a:xfrm>
                <a:off x="-920520" y="188280"/>
                <a:ext cx="2971800" cy="1800"/>
              </a:xfrm>
              <a:prstGeom prst="straightConnector1">
                <a:avLst/>
              </a:prstGeom>
              <a:ln w="9525">
                <a:solidFill>
                  <a:srgbClr val="202331"/>
                </a:solidFill>
                <a:round/>
              </a:ln>
            </p:spPr>
          </p:cxnSp>
          <p:sp>
            <p:nvSpPr>
              <p:cNvPr id="935" name="Google Shape;105;p6"/>
              <p:cNvSpPr/>
              <p:nvPr/>
            </p:nvSpPr>
            <p:spPr>
              <a:xfrm flipV="1">
                <a:off x="2044080" y="1641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936" name="Google Shape;106;p6"/>
          <p:cNvSpPr/>
          <p:nvPr/>
        </p:nvSpPr>
        <p:spPr>
          <a:xfrm rot="10800000">
            <a:off x="6002280" y="-155160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937" name="Google Shape;107;p6"/>
          <p:cNvSpPr/>
          <p:nvPr/>
        </p:nvSpPr>
        <p:spPr>
          <a:xfrm>
            <a:off x="713160" y="4972680"/>
            <a:ext cx="1203840" cy="217800"/>
          </a:xfrm>
          <a:custGeom>
            <a:avLst/>
            <a:gdLst>
              <a:gd name="textAreaLeft" fmla="*/ 0 w 1203840"/>
              <a:gd name="textAreaRight" fmla="*/ 1205640 w 1203840"/>
              <a:gd name="textAreaTop" fmla="*/ 0 h 217800"/>
              <a:gd name="textAreaBottom" fmla="*/ 219600 h 217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938" name="Google Shape;108;p6"/>
          <p:cNvGrpSpPr/>
          <p:nvPr/>
        </p:nvGrpSpPr>
        <p:grpSpPr>
          <a:xfrm>
            <a:off x="-3634560" y="4404960"/>
            <a:ext cx="5722200" cy="2082600"/>
            <a:chOff x="-3634560" y="4404960"/>
            <a:chExt cx="5722200" cy="2082600"/>
          </a:xfrm>
        </p:grpSpPr>
        <p:sp>
          <p:nvSpPr>
            <p:cNvPr id="939" name="Google Shape;109;p6"/>
            <p:cNvSpPr/>
            <p:nvPr/>
          </p:nvSpPr>
          <p:spPr>
            <a:xfrm>
              <a:off x="-3634560" y="4404960"/>
              <a:ext cx="4493160" cy="2082600"/>
            </a:xfrm>
            <a:custGeom>
              <a:avLst/>
              <a:gdLst>
                <a:gd name="textAreaLeft" fmla="*/ 0 w 4493160"/>
                <a:gd name="textAreaRight" fmla="*/ 449496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40" name="Google Shape;110;p6"/>
            <p:cNvSpPr/>
            <p:nvPr/>
          </p:nvSpPr>
          <p:spPr>
            <a:xfrm>
              <a:off x="-2405520" y="4404960"/>
              <a:ext cx="4493160" cy="2082600"/>
            </a:xfrm>
            <a:custGeom>
              <a:avLst/>
              <a:gdLst>
                <a:gd name="textAreaLeft" fmla="*/ 0 w 4493160"/>
                <a:gd name="textAreaRight" fmla="*/ 4494960 w 4493160"/>
                <a:gd name="textAreaTop" fmla="*/ 0 h 2082600"/>
                <a:gd name="textAreaBottom" fmla="*/ 2084400 h 208260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94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942"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943"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944"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81" name="Google Shape;138;p8"/>
          <p:cNvGrpSpPr/>
          <p:nvPr/>
        </p:nvGrpSpPr>
        <p:grpSpPr>
          <a:xfrm>
            <a:off x="-1440" y="-1008000"/>
            <a:ext cx="9641520" cy="7439400"/>
            <a:chOff x="-1440" y="-1008000"/>
            <a:chExt cx="9641520" cy="7439400"/>
          </a:xfrm>
        </p:grpSpPr>
        <p:sp>
          <p:nvSpPr>
            <p:cNvPr id="982" name="Google Shape;139;p8"/>
            <p:cNvSpPr/>
            <p:nvPr/>
          </p:nvSpPr>
          <p:spPr>
            <a:xfrm rot="10800000">
              <a:off x="6121440" y="-100800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983" name="Google Shape;140;p8"/>
            <p:cNvSpPr/>
            <p:nvPr/>
          </p:nvSpPr>
          <p:spPr>
            <a:xfrm rot="10800000" flipH="1">
              <a:off x="360" y="-78840"/>
              <a:ext cx="2226240" cy="1163520"/>
            </a:xfrm>
            <a:custGeom>
              <a:avLst/>
              <a:gdLst>
                <a:gd name="textAreaLeft" fmla="*/ 1080 w 2226240"/>
                <a:gd name="textAreaRight" fmla="*/ 2229120 w 2226240"/>
                <a:gd name="textAreaTop" fmla="*/ 0 h 1163520"/>
                <a:gd name="textAreaBottom" fmla="*/ 1165320 h 116352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984" name="Google Shape;141;p8"/>
            <p:cNvSpPr/>
            <p:nvPr/>
          </p:nvSpPr>
          <p:spPr>
            <a:xfrm flipH="1">
              <a:off x="-1440" y="4521960"/>
              <a:ext cx="9293040" cy="1909440"/>
            </a:xfrm>
            <a:custGeom>
              <a:avLst/>
              <a:gdLst>
                <a:gd name="textAreaLeft" fmla="*/ 1080 w 9293040"/>
                <a:gd name="textAreaRight" fmla="*/ 929592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985" name="Google Shape;142;p8"/>
          <p:cNvGrpSpPr/>
          <p:nvPr/>
        </p:nvGrpSpPr>
        <p:grpSpPr>
          <a:xfrm>
            <a:off x="2501640" y="0"/>
            <a:ext cx="7007400" cy="4696920"/>
            <a:chOff x="2501640" y="0"/>
            <a:chExt cx="7007400" cy="4696920"/>
          </a:xfrm>
        </p:grpSpPr>
        <p:grpSp>
          <p:nvGrpSpPr>
            <p:cNvPr id="986" name="Google Shape;143;p8"/>
            <p:cNvGrpSpPr/>
            <p:nvPr/>
          </p:nvGrpSpPr>
          <p:grpSpPr>
            <a:xfrm>
              <a:off x="2501640" y="0"/>
              <a:ext cx="5596200" cy="4696920"/>
              <a:chOff x="2501640" y="0"/>
              <a:chExt cx="5596200" cy="4696920"/>
            </a:xfrm>
          </p:grpSpPr>
          <p:sp>
            <p:nvSpPr>
              <p:cNvPr id="987" name="Google Shape;144;p8"/>
              <p:cNvSpPr/>
              <p:nvPr/>
            </p:nvSpPr>
            <p:spPr>
              <a:xfrm flipH="1">
                <a:off x="2501640" y="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88" name="Google Shape;145;p8"/>
              <p:cNvSpPr/>
              <p:nvPr/>
            </p:nvSpPr>
            <p:spPr>
              <a:xfrm flipH="1">
                <a:off x="6867360" y="446688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989" name="Google Shape;146;p8"/>
            <p:cNvGrpSpPr/>
            <p:nvPr/>
          </p:nvGrpSpPr>
          <p:grpSpPr>
            <a:xfrm>
              <a:off x="7937640" y="0"/>
              <a:ext cx="1571400" cy="181800"/>
              <a:chOff x="7937640" y="0"/>
              <a:chExt cx="1571400" cy="181800"/>
            </a:xfrm>
          </p:grpSpPr>
          <p:sp>
            <p:nvSpPr>
              <p:cNvPr id="990" name="Google Shape;147;p8"/>
              <p:cNvSpPr/>
              <p:nvPr/>
            </p:nvSpPr>
            <p:spPr>
              <a:xfrm>
                <a:off x="8503920" y="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91" name="Google Shape;148;p8"/>
              <p:cNvSpPr/>
              <p:nvPr/>
            </p:nvSpPr>
            <p:spPr>
              <a:xfrm>
                <a:off x="7937640" y="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992" name="Google Shape;149;p8"/>
          <p:cNvGrpSpPr/>
          <p:nvPr/>
        </p:nvGrpSpPr>
        <p:grpSpPr>
          <a:xfrm>
            <a:off x="-1319760" y="-2290320"/>
            <a:ext cx="12451680" cy="9681480"/>
            <a:chOff x="-1319760" y="-2290320"/>
            <a:chExt cx="12451680" cy="9681480"/>
          </a:xfrm>
        </p:grpSpPr>
        <p:sp>
          <p:nvSpPr>
            <p:cNvPr id="993" name="Google Shape;150;p8"/>
            <p:cNvSpPr/>
            <p:nvPr/>
          </p:nvSpPr>
          <p:spPr>
            <a:xfrm flipH="1">
              <a:off x="6018480" y="437544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94" name="Google Shape;151;p8"/>
            <p:cNvSpPr/>
            <p:nvPr/>
          </p:nvSpPr>
          <p:spPr>
            <a:xfrm rot="10800000" flipH="1">
              <a:off x="-1319760" y="-229032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995" name="Google Shape;152;p8"/>
            <p:cNvSpPr/>
            <p:nvPr/>
          </p:nvSpPr>
          <p:spPr>
            <a:xfrm>
              <a:off x="-432360" y="4992120"/>
              <a:ext cx="3518640" cy="2074680"/>
            </a:xfrm>
            <a:custGeom>
              <a:avLst/>
              <a:gdLst>
                <a:gd name="textAreaLeft" fmla="*/ 0 w 3518640"/>
                <a:gd name="textAreaRight" fmla="*/ 3520440 w 3518640"/>
                <a:gd name="textAreaTop" fmla="*/ 0 h 2074680"/>
                <a:gd name="textAreaBottom" fmla="*/ 2076480 h 20746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996" name="Google Shape;154;p8"/>
          <p:cNvGrpSpPr/>
          <p:nvPr/>
        </p:nvGrpSpPr>
        <p:grpSpPr>
          <a:xfrm>
            <a:off x="-1892520" y="831960"/>
            <a:ext cx="12925800" cy="3633480"/>
            <a:chOff x="-1892520" y="831960"/>
            <a:chExt cx="12925800" cy="3633480"/>
          </a:xfrm>
        </p:grpSpPr>
        <p:grpSp>
          <p:nvGrpSpPr>
            <p:cNvPr id="997" name="Google Shape;155;p8"/>
            <p:cNvGrpSpPr/>
            <p:nvPr/>
          </p:nvGrpSpPr>
          <p:grpSpPr>
            <a:xfrm>
              <a:off x="7435080" y="831960"/>
              <a:ext cx="3598200" cy="1042200"/>
              <a:chOff x="7435080" y="831960"/>
              <a:chExt cx="3598200" cy="1042200"/>
            </a:xfrm>
          </p:grpSpPr>
          <p:grpSp>
            <p:nvGrpSpPr>
              <p:cNvPr id="998" name="Google Shape;156;p8"/>
              <p:cNvGrpSpPr/>
              <p:nvPr/>
            </p:nvGrpSpPr>
            <p:grpSpPr>
              <a:xfrm>
                <a:off x="8404920" y="1608480"/>
                <a:ext cx="1569600" cy="43920"/>
                <a:chOff x="8404920" y="1608480"/>
                <a:chExt cx="1569600" cy="43920"/>
              </a:xfrm>
            </p:grpSpPr>
            <p:cxnSp>
              <p:nvCxnSpPr>
                <p:cNvPr id="999" name="Google Shape;157;p8"/>
                <p:cNvCxnSpPr/>
                <p:nvPr/>
              </p:nvCxnSpPr>
              <p:spPr>
                <a:xfrm flipH="1">
                  <a:off x="8445960" y="1631160"/>
                  <a:ext cx="1528920" cy="1800"/>
                </a:xfrm>
                <a:prstGeom prst="straightConnector1">
                  <a:avLst/>
                </a:prstGeom>
                <a:ln w="9525">
                  <a:solidFill>
                    <a:srgbClr val="202331"/>
                  </a:solidFill>
                  <a:round/>
                </a:ln>
              </p:spPr>
            </p:cxnSp>
            <p:sp>
              <p:nvSpPr>
                <p:cNvPr id="1000" name="Google Shape;158;p8"/>
                <p:cNvSpPr/>
                <p:nvPr/>
              </p:nvSpPr>
              <p:spPr>
                <a:xfrm flipH="1">
                  <a:off x="8404920" y="1608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01" name="Google Shape;159;p8"/>
              <p:cNvGrpSpPr/>
              <p:nvPr/>
            </p:nvGrpSpPr>
            <p:grpSpPr>
              <a:xfrm>
                <a:off x="8808480" y="1739880"/>
                <a:ext cx="1559160" cy="134280"/>
                <a:chOff x="8808480" y="1739880"/>
                <a:chExt cx="1559160" cy="134280"/>
              </a:xfrm>
            </p:grpSpPr>
            <p:sp>
              <p:nvSpPr>
                <p:cNvPr id="1002" name="Google Shape;160;p8"/>
                <p:cNvSpPr/>
                <p:nvPr/>
              </p:nvSpPr>
              <p:spPr>
                <a:xfrm flipH="1">
                  <a:off x="8852040" y="173988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003" name="Google Shape;161;p8"/>
                <p:cNvSpPr/>
                <p:nvPr/>
              </p:nvSpPr>
              <p:spPr>
                <a:xfrm flipH="1">
                  <a:off x="8808480" y="183168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04" name="Google Shape;162;p8"/>
              <p:cNvGrpSpPr/>
              <p:nvPr/>
            </p:nvGrpSpPr>
            <p:grpSpPr>
              <a:xfrm>
                <a:off x="7965000" y="1376640"/>
                <a:ext cx="3068280" cy="100440"/>
                <a:chOff x="7965000" y="1376640"/>
                <a:chExt cx="3068280" cy="100440"/>
              </a:xfrm>
            </p:grpSpPr>
            <p:sp>
              <p:nvSpPr>
                <p:cNvPr id="1005" name="Google Shape;163;p8"/>
                <p:cNvSpPr/>
                <p:nvPr/>
              </p:nvSpPr>
              <p:spPr>
                <a:xfrm flipH="1">
                  <a:off x="8010720" y="139752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006" name="Google Shape;164;p8"/>
                <p:cNvSpPr/>
                <p:nvPr/>
              </p:nvSpPr>
              <p:spPr>
                <a:xfrm flipH="1">
                  <a:off x="7965000" y="13766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07" name="Google Shape;165;p8"/>
              <p:cNvGrpSpPr/>
              <p:nvPr/>
            </p:nvGrpSpPr>
            <p:grpSpPr>
              <a:xfrm>
                <a:off x="7582320" y="949320"/>
                <a:ext cx="2876040" cy="222120"/>
                <a:chOff x="7582320" y="949320"/>
                <a:chExt cx="2876040" cy="222120"/>
              </a:xfrm>
            </p:grpSpPr>
            <p:sp>
              <p:nvSpPr>
                <p:cNvPr id="1008" name="Google Shape;166;p8"/>
                <p:cNvSpPr/>
                <p:nvPr/>
              </p:nvSpPr>
              <p:spPr>
                <a:xfrm flipH="1">
                  <a:off x="7627320" y="94932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009" name="Google Shape;167;p8"/>
                <p:cNvSpPr/>
                <p:nvPr/>
              </p:nvSpPr>
              <p:spPr>
                <a:xfrm flipH="1">
                  <a:off x="7582320" y="11275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10" name="Google Shape;168;p8"/>
              <p:cNvGrpSpPr/>
              <p:nvPr/>
            </p:nvGrpSpPr>
            <p:grpSpPr>
              <a:xfrm>
                <a:off x="8029080" y="831960"/>
                <a:ext cx="2428920" cy="183600"/>
                <a:chOff x="8029080" y="831960"/>
                <a:chExt cx="2428920" cy="183600"/>
              </a:xfrm>
            </p:grpSpPr>
            <p:sp>
              <p:nvSpPr>
                <p:cNvPr id="1011" name="Google Shape;169;p8"/>
                <p:cNvSpPr/>
                <p:nvPr/>
              </p:nvSpPr>
              <p:spPr>
                <a:xfrm flipH="1">
                  <a:off x="8076960" y="831960"/>
                  <a:ext cx="2380680" cy="160920"/>
                </a:xfrm>
                <a:custGeom>
                  <a:avLst/>
                  <a:gdLst>
                    <a:gd name="textAreaLeft" fmla="*/ -1080 w 2380680"/>
                    <a:gd name="textAreaRight" fmla="*/ 238140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012" name="Google Shape;170;p8"/>
                <p:cNvSpPr/>
                <p:nvPr/>
              </p:nvSpPr>
              <p:spPr>
                <a:xfrm flipH="1">
                  <a:off x="8029080" y="96876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13" name="Google Shape;171;p8"/>
              <p:cNvGrpSpPr/>
              <p:nvPr/>
            </p:nvGrpSpPr>
            <p:grpSpPr>
              <a:xfrm>
                <a:off x="7435080" y="1240200"/>
                <a:ext cx="3013200" cy="43920"/>
                <a:chOff x="7435080" y="1240200"/>
                <a:chExt cx="3013200" cy="43920"/>
              </a:xfrm>
            </p:grpSpPr>
            <p:cxnSp>
              <p:nvCxnSpPr>
                <p:cNvPr id="1014" name="Google Shape;172;p8"/>
                <p:cNvCxnSpPr/>
                <p:nvPr/>
              </p:nvCxnSpPr>
              <p:spPr>
                <a:xfrm flipH="1">
                  <a:off x="7476480" y="1262880"/>
                  <a:ext cx="2972160" cy="1800"/>
                </a:xfrm>
                <a:prstGeom prst="straightConnector1">
                  <a:avLst/>
                </a:prstGeom>
                <a:ln w="9525">
                  <a:solidFill>
                    <a:srgbClr val="202331"/>
                  </a:solidFill>
                  <a:round/>
                </a:ln>
              </p:spPr>
            </p:cxnSp>
            <p:sp>
              <p:nvSpPr>
                <p:cNvPr id="1015" name="Google Shape;173;p8"/>
                <p:cNvSpPr/>
                <p:nvPr/>
              </p:nvSpPr>
              <p:spPr>
                <a:xfrm flipH="1">
                  <a:off x="7435080" y="12402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016" name="Google Shape;174;p8"/>
            <p:cNvGrpSpPr/>
            <p:nvPr/>
          </p:nvGrpSpPr>
          <p:grpSpPr>
            <a:xfrm>
              <a:off x="-1892520" y="3926880"/>
              <a:ext cx="3425400" cy="538560"/>
              <a:chOff x="-1892520" y="3926880"/>
              <a:chExt cx="3425400" cy="538560"/>
            </a:xfrm>
          </p:grpSpPr>
          <p:grpSp>
            <p:nvGrpSpPr>
              <p:cNvPr id="1017" name="Google Shape;175;p8"/>
              <p:cNvGrpSpPr/>
              <p:nvPr/>
            </p:nvGrpSpPr>
            <p:grpSpPr>
              <a:xfrm>
                <a:off x="-1892520" y="4364640"/>
                <a:ext cx="3068280" cy="100800"/>
                <a:chOff x="-1892520" y="4364640"/>
                <a:chExt cx="3068280" cy="100800"/>
              </a:xfrm>
            </p:grpSpPr>
            <p:sp>
              <p:nvSpPr>
                <p:cNvPr id="1018" name="Google Shape;176;p8"/>
                <p:cNvSpPr/>
                <p:nvPr/>
              </p:nvSpPr>
              <p:spPr>
                <a:xfrm>
                  <a:off x="-1892520" y="438588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019" name="Google Shape;177;p8"/>
                <p:cNvSpPr/>
                <p:nvPr/>
              </p:nvSpPr>
              <p:spPr>
                <a:xfrm>
                  <a:off x="1131840" y="43646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20" name="Google Shape;178;p8"/>
              <p:cNvGrpSpPr/>
              <p:nvPr/>
            </p:nvGrpSpPr>
            <p:grpSpPr>
              <a:xfrm>
                <a:off x="-1475640" y="3926880"/>
                <a:ext cx="3008520" cy="378720"/>
                <a:chOff x="-1475640" y="3926880"/>
                <a:chExt cx="3008520" cy="378720"/>
              </a:xfrm>
            </p:grpSpPr>
            <p:grpSp>
              <p:nvGrpSpPr>
                <p:cNvPr id="1021" name="Google Shape;179;p8"/>
                <p:cNvGrpSpPr/>
                <p:nvPr/>
              </p:nvGrpSpPr>
              <p:grpSpPr>
                <a:xfrm>
                  <a:off x="-483840" y="4049280"/>
                  <a:ext cx="1565280" cy="43920"/>
                  <a:chOff x="-483840" y="4049280"/>
                  <a:chExt cx="1565280" cy="43920"/>
                </a:xfrm>
              </p:grpSpPr>
              <p:cxnSp>
                <p:nvCxnSpPr>
                  <p:cNvPr id="1022" name="Google Shape;180;p8"/>
                  <p:cNvCxnSpPr/>
                  <p:nvPr/>
                </p:nvCxnSpPr>
                <p:spPr>
                  <a:xfrm>
                    <a:off x="-483840" y="4071960"/>
                    <a:ext cx="1528560" cy="1800"/>
                  </a:xfrm>
                  <a:prstGeom prst="straightConnector1">
                    <a:avLst/>
                  </a:prstGeom>
                  <a:ln w="9525">
                    <a:solidFill>
                      <a:srgbClr val="202331"/>
                    </a:solidFill>
                    <a:round/>
                  </a:ln>
                </p:spPr>
              </p:cxnSp>
              <p:sp>
                <p:nvSpPr>
                  <p:cNvPr id="1023" name="Google Shape;181;p8"/>
                  <p:cNvSpPr/>
                  <p:nvPr/>
                </p:nvSpPr>
                <p:spPr>
                  <a:xfrm>
                    <a:off x="1037520" y="40492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24" name="Google Shape;182;p8"/>
                <p:cNvGrpSpPr/>
                <p:nvPr/>
              </p:nvGrpSpPr>
              <p:grpSpPr>
                <a:xfrm>
                  <a:off x="-57240" y="4171320"/>
                  <a:ext cx="1559160" cy="134280"/>
                  <a:chOff x="-57240" y="4171320"/>
                  <a:chExt cx="1559160" cy="134280"/>
                </a:xfrm>
              </p:grpSpPr>
              <p:sp>
                <p:nvSpPr>
                  <p:cNvPr id="1025" name="Google Shape;183;p8"/>
                  <p:cNvSpPr/>
                  <p:nvPr/>
                </p:nvSpPr>
                <p:spPr>
                  <a:xfrm>
                    <a:off x="-57240" y="417132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026" name="Google Shape;184;p8"/>
                  <p:cNvSpPr/>
                  <p:nvPr/>
                </p:nvSpPr>
                <p:spPr>
                  <a:xfrm>
                    <a:off x="1459440" y="4263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027" name="Google Shape;185;p8"/>
                <p:cNvGrpSpPr/>
                <p:nvPr/>
              </p:nvGrpSpPr>
              <p:grpSpPr>
                <a:xfrm>
                  <a:off x="-1475640" y="3926880"/>
                  <a:ext cx="3008520" cy="43920"/>
                  <a:chOff x="-1475640" y="3926880"/>
                  <a:chExt cx="3008520" cy="43920"/>
                </a:xfrm>
              </p:grpSpPr>
              <p:cxnSp>
                <p:nvCxnSpPr>
                  <p:cNvPr id="1028" name="Google Shape;186;p8"/>
                  <p:cNvCxnSpPr/>
                  <p:nvPr/>
                </p:nvCxnSpPr>
                <p:spPr>
                  <a:xfrm>
                    <a:off x="-1475640" y="3949560"/>
                    <a:ext cx="2971800" cy="1800"/>
                  </a:xfrm>
                  <a:prstGeom prst="straightConnector1">
                    <a:avLst/>
                  </a:prstGeom>
                  <a:ln w="9525">
                    <a:solidFill>
                      <a:srgbClr val="202331"/>
                    </a:solidFill>
                    <a:round/>
                  </a:ln>
                </p:spPr>
              </p:cxnSp>
              <p:sp>
                <p:nvSpPr>
                  <p:cNvPr id="1029" name="Google Shape;187;p8"/>
                  <p:cNvSpPr/>
                  <p:nvPr/>
                </p:nvSpPr>
                <p:spPr>
                  <a:xfrm>
                    <a:off x="1488960" y="3926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grpSp>
      <p:sp>
        <p:nvSpPr>
          <p:cNvPr id="103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1031"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032"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033"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70" name="Google Shape;532;p24"/>
          <p:cNvGrpSpPr/>
          <p:nvPr/>
        </p:nvGrpSpPr>
        <p:grpSpPr>
          <a:xfrm>
            <a:off x="-1763640" y="-2476080"/>
            <a:ext cx="10905840" cy="9336240"/>
            <a:chOff x="-1763640" y="-2476080"/>
            <a:chExt cx="10905840" cy="9336240"/>
          </a:xfrm>
        </p:grpSpPr>
        <p:sp>
          <p:nvSpPr>
            <p:cNvPr id="1071" name="Google Shape;533;p24"/>
            <p:cNvSpPr/>
            <p:nvPr/>
          </p:nvSpPr>
          <p:spPr>
            <a:xfrm rot="10800000" flipH="1">
              <a:off x="-1763640" y="-247608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FFFFFF"/>
                </a:solidFill>
                <a:latin typeface="Arial"/>
                <a:ea typeface="DejaVu Sans"/>
              </a:endParaRPr>
            </a:p>
          </p:txBody>
        </p:sp>
        <p:sp>
          <p:nvSpPr>
            <p:cNvPr id="1072" name="Google Shape;534;p24"/>
            <p:cNvSpPr/>
            <p:nvPr/>
          </p:nvSpPr>
          <p:spPr>
            <a:xfrm>
              <a:off x="-213480" y="4974840"/>
              <a:ext cx="9355680" cy="1885320"/>
            </a:xfrm>
            <a:custGeom>
              <a:avLst/>
              <a:gdLst>
                <a:gd name="textAreaLeft" fmla="*/ 0 w 9355680"/>
                <a:gd name="textAreaRight" fmla="*/ 9357480 w 9355680"/>
                <a:gd name="textAreaTop" fmla="*/ 0 h 1885320"/>
                <a:gd name="textAreaBottom" fmla="*/ 1887120 h 188532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FFFFFF"/>
                </a:solidFill>
                <a:latin typeface="Arial"/>
                <a:ea typeface="DejaVu Sans"/>
              </a:endParaRPr>
            </a:p>
          </p:txBody>
        </p:sp>
      </p:grpSp>
      <p:grpSp>
        <p:nvGrpSpPr>
          <p:cNvPr id="1073" name="Google Shape;535;p24"/>
          <p:cNvGrpSpPr/>
          <p:nvPr/>
        </p:nvGrpSpPr>
        <p:grpSpPr>
          <a:xfrm>
            <a:off x="8043840" y="144720"/>
            <a:ext cx="3893400" cy="692280"/>
            <a:chOff x="8043840" y="144720"/>
            <a:chExt cx="3893400" cy="692280"/>
          </a:xfrm>
        </p:grpSpPr>
        <p:grpSp>
          <p:nvGrpSpPr>
            <p:cNvPr id="1074" name="Google Shape;536;p24"/>
            <p:cNvGrpSpPr/>
            <p:nvPr/>
          </p:nvGrpSpPr>
          <p:grpSpPr>
            <a:xfrm>
              <a:off x="8370000" y="144720"/>
              <a:ext cx="3068280" cy="102240"/>
              <a:chOff x="8370000" y="144720"/>
              <a:chExt cx="3068280" cy="102240"/>
            </a:xfrm>
          </p:grpSpPr>
          <p:sp>
            <p:nvSpPr>
              <p:cNvPr id="1075" name="Google Shape;537;p24"/>
              <p:cNvSpPr/>
              <p:nvPr/>
            </p:nvSpPr>
            <p:spPr>
              <a:xfrm rot="10800000">
                <a:off x="8415720" y="14436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a typeface="DejaVu Sans"/>
                </a:endParaRPr>
              </a:p>
            </p:txBody>
          </p:sp>
          <p:sp>
            <p:nvSpPr>
              <p:cNvPr id="1076" name="Google Shape;538;p24"/>
              <p:cNvSpPr/>
              <p:nvPr/>
            </p:nvSpPr>
            <p:spPr>
              <a:xfrm rot="10800000">
                <a:off x="8370000" y="203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a typeface="DejaVu Sans"/>
                </a:endParaRPr>
              </a:p>
            </p:txBody>
          </p:sp>
        </p:grpSp>
        <p:grpSp>
          <p:nvGrpSpPr>
            <p:cNvPr id="1077" name="Google Shape;539;p24"/>
            <p:cNvGrpSpPr/>
            <p:nvPr/>
          </p:nvGrpSpPr>
          <p:grpSpPr>
            <a:xfrm>
              <a:off x="8464680" y="594720"/>
              <a:ext cx="1566360" cy="43920"/>
              <a:chOff x="8464680" y="594720"/>
              <a:chExt cx="1566360" cy="43920"/>
            </a:xfrm>
          </p:grpSpPr>
          <p:cxnSp>
            <p:nvCxnSpPr>
              <p:cNvPr id="1078" name="Google Shape;540;p24"/>
              <p:cNvCxnSpPr/>
              <p:nvPr/>
            </p:nvCxnSpPr>
            <p:spPr>
              <a:xfrm flipH="1">
                <a:off x="8502480" y="615600"/>
                <a:ext cx="1528920" cy="1800"/>
              </a:xfrm>
              <a:prstGeom prst="straightConnector1">
                <a:avLst/>
              </a:prstGeom>
              <a:ln w="9525">
                <a:solidFill>
                  <a:srgbClr val="202331"/>
                </a:solidFill>
                <a:round/>
              </a:ln>
            </p:spPr>
          </p:cxnSp>
          <p:sp>
            <p:nvSpPr>
              <p:cNvPr id="1079" name="Google Shape;541;p24"/>
              <p:cNvSpPr/>
              <p:nvPr/>
            </p:nvSpPr>
            <p:spPr>
              <a:xfrm rot="10800000">
                <a:off x="8464680" y="5947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a typeface="DejaVu Sans"/>
                </a:endParaRPr>
              </a:p>
            </p:txBody>
          </p:sp>
        </p:grpSp>
        <p:grpSp>
          <p:nvGrpSpPr>
            <p:cNvPr id="1080" name="Google Shape;542;p24"/>
            <p:cNvGrpSpPr/>
            <p:nvPr/>
          </p:nvGrpSpPr>
          <p:grpSpPr>
            <a:xfrm>
              <a:off x="8043840" y="306000"/>
              <a:ext cx="1559520" cy="132840"/>
              <a:chOff x="8043840" y="306000"/>
              <a:chExt cx="1559520" cy="132840"/>
            </a:xfrm>
          </p:grpSpPr>
          <p:sp>
            <p:nvSpPr>
              <p:cNvPr id="1081" name="Google Shape;543;p24"/>
              <p:cNvSpPr/>
              <p:nvPr/>
            </p:nvSpPr>
            <p:spPr>
              <a:xfrm rot="10800000">
                <a:off x="8088120" y="32292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a typeface="DejaVu Sans"/>
                </a:endParaRPr>
              </a:p>
            </p:txBody>
          </p:sp>
          <p:sp>
            <p:nvSpPr>
              <p:cNvPr id="1082" name="Google Shape;544;p24"/>
              <p:cNvSpPr/>
              <p:nvPr/>
            </p:nvSpPr>
            <p:spPr>
              <a:xfrm rot="10800000">
                <a:off x="8043840" y="30600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pPr>
                <a:endParaRPr lang="fr-FR" sz="1400" b="0" strike="noStrike" spc="-1">
                  <a:solidFill>
                    <a:srgbClr val="000000"/>
                  </a:solidFill>
                  <a:latin typeface="Arial"/>
                  <a:ea typeface="DejaVu Sans"/>
                </a:endParaRPr>
              </a:p>
            </p:txBody>
          </p:sp>
        </p:grpSp>
        <p:grpSp>
          <p:nvGrpSpPr>
            <p:cNvPr id="1083" name="Google Shape;545;p24"/>
            <p:cNvGrpSpPr/>
            <p:nvPr/>
          </p:nvGrpSpPr>
          <p:grpSpPr>
            <a:xfrm>
              <a:off x="8927280" y="793080"/>
              <a:ext cx="3009960" cy="43920"/>
              <a:chOff x="8927280" y="793080"/>
              <a:chExt cx="3009960" cy="43920"/>
            </a:xfrm>
          </p:grpSpPr>
          <p:cxnSp>
            <p:nvCxnSpPr>
              <p:cNvPr id="1084" name="Google Shape;546;p24"/>
              <p:cNvCxnSpPr/>
              <p:nvPr/>
            </p:nvCxnSpPr>
            <p:spPr>
              <a:xfrm flipH="1">
                <a:off x="8965440" y="813960"/>
                <a:ext cx="2972160" cy="1800"/>
              </a:xfrm>
              <a:prstGeom prst="straightConnector1">
                <a:avLst/>
              </a:prstGeom>
              <a:ln w="9525">
                <a:solidFill>
                  <a:srgbClr val="202331"/>
                </a:solidFill>
                <a:round/>
              </a:ln>
            </p:spPr>
          </p:cxnSp>
          <p:sp>
            <p:nvSpPr>
              <p:cNvPr id="1085" name="Google Shape;547;p24"/>
              <p:cNvSpPr/>
              <p:nvPr/>
            </p:nvSpPr>
            <p:spPr>
              <a:xfrm rot="10800000">
                <a:off x="8927280" y="7930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a typeface="DejaVu Sans"/>
                </a:endParaRPr>
              </a:p>
            </p:txBody>
          </p:sp>
        </p:grpSp>
      </p:grpSp>
      <p:sp>
        <p:nvSpPr>
          <p:cNvPr id="1086" name="Google Shape;548;p24"/>
          <p:cNvSpPr/>
          <p:nvPr/>
        </p:nvSpPr>
        <p:spPr>
          <a:xfrm rot="10800000">
            <a:off x="-874800" y="487800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a typeface="DejaVu Sans"/>
            </a:endParaRPr>
          </a:p>
        </p:txBody>
      </p:sp>
      <p:grpSp>
        <p:nvGrpSpPr>
          <p:cNvPr id="1087" name="Google Shape;549;p24"/>
          <p:cNvGrpSpPr/>
          <p:nvPr/>
        </p:nvGrpSpPr>
        <p:grpSpPr>
          <a:xfrm>
            <a:off x="-1203840" y="-698760"/>
            <a:ext cx="11402640" cy="6955200"/>
            <a:chOff x="-1203840" y="-698760"/>
            <a:chExt cx="11402640" cy="6955200"/>
          </a:xfrm>
        </p:grpSpPr>
        <p:sp>
          <p:nvSpPr>
            <p:cNvPr id="1088" name="Google Shape;550;p24"/>
            <p:cNvSpPr/>
            <p:nvPr/>
          </p:nvSpPr>
          <p:spPr>
            <a:xfrm rot="10800000">
              <a:off x="-1203840" y="-69876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a typeface="DejaVu Sans"/>
              </a:endParaRPr>
            </a:p>
          </p:txBody>
        </p:sp>
        <p:sp>
          <p:nvSpPr>
            <p:cNvPr id="1089" name="Google Shape;551;p24"/>
            <p:cNvSpPr/>
            <p:nvPr/>
          </p:nvSpPr>
          <p:spPr>
            <a:xfrm>
              <a:off x="7395480" y="472068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a typeface="DejaVu Sans"/>
              </a:endParaRPr>
            </a:p>
          </p:txBody>
        </p:sp>
      </p:grpSp>
      <p:sp>
        <p:nvSpPr>
          <p:cNvPr id="109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1091"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092"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093"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9" name="Google Shape;233;p13"/>
          <p:cNvGrpSpPr/>
          <p:nvPr/>
        </p:nvGrpSpPr>
        <p:grpSpPr>
          <a:xfrm>
            <a:off x="-152280" y="-1568520"/>
            <a:ext cx="9296280" cy="8006400"/>
            <a:chOff x="-152280" y="-1568520"/>
            <a:chExt cx="9296280" cy="8006400"/>
          </a:xfrm>
        </p:grpSpPr>
        <p:sp>
          <p:nvSpPr>
            <p:cNvPr id="60" name="Google Shape;234;p13"/>
            <p:cNvSpPr/>
            <p:nvPr/>
          </p:nvSpPr>
          <p:spPr>
            <a:xfrm flipH="1">
              <a:off x="-152280" y="4528440"/>
              <a:ext cx="9293040" cy="1909440"/>
            </a:xfrm>
            <a:custGeom>
              <a:avLst/>
              <a:gdLst>
                <a:gd name="textAreaLeft" fmla="*/ 1080 w 9293040"/>
                <a:gd name="textAreaRight" fmla="*/ 929592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61" name="Google Shape;235;p13"/>
            <p:cNvSpPr/>
            <p:nvPr/>
          </p:nvSpPr>
          <p:spPr>
            <a:xfrm rot="10800000">
              <a:off x="5625360" y="-156852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62" name="Google Shape;242;p13"/>
          <p:cNvGrpSpPr/>
          <p:nvPr/>
        </p:nvGrpSpPr>
        <p:grpSpPr>
          <a:xfrm>
            <a:off x="-2096280" y="3728880"/>
            <a:ext cx="3008520" cy="378720"/>
            <a:chOff x="-2096280" y="3728880"/>
            <a:chExt cx="3008520" cy="378720"/>
          </a:xfrm>
        </p:grpSpPr>
        <p:grpSp>
          <p:nvGrpSpPr>
            <p:cNvPr id="63" name="Google Shape;243;p13"/>
            <p:cNvGrpSpPr/>
            <p:nvPr/>
          </p:nvGrpSpPr>
          <p:grpSpPr>
            <a:xfrm>
              <a:off x="-1104480" y="3941640"/>
              <a:ext cx="1565280" cy="43920"/>
              <a:chOff x="-1104480" y="3941640"/>
              <a:chExt cx="1565280" cy="43920"/>
            </a:xfrm>
          </p:grpSpPr>
          <p:cxnSp>
            <p:nvCxnSpPr>
              <p:cNvPr id="64" name="Google Shape;244;p13"/>
              <p:cNvCxnSpPr/>
              <p:nvPr/>
            </p:nvCxnSpPr>
            <p:spPr>
              <a:xfrm>
                <a:off x="-1104480" y="3965760"/>
                <a:ext cx="1528560" cy="1800"/>
              </a:xfrm>
              <a:prstGeom prst="straightConnector1">
                <a:avLst/>
              </a:prstGeom>
              <a:ln w="9525">
                <a:solidFill>
                  <a:srgbClr val="202331"/>
                </a:solidFill>
                <a:round/>
              </a:ln>
            </p:spPr>
          </p:cxnSp>
          <p:sp>
            <p:nvSpPr>
              <p:cNvPr id="65" name="Google Shape;245;p13"/>
              <p:cNvSpPr/>
              <p:nvPr/>
            </p:nvSpPr>
            <p:spPr>
              <a:xfrm flipV="1">
                <a:off x="416880" y="39416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6" name="Google Shape;246;p13"/>
            <p:cNvGrpSpPr/>
            <p:nvPr/>
          </p:nvGrpSpPr>
          <p:grpSpPr>
            <a:xfrm>
              <a:off x="-677880" y="3728880"/>
              <a:ext cx="1559160" cy="133920"/>
              <a:chOff x="-677880" y="3728880"/>
              <a:chExt cx="1559160" cy="133920"/>
            </a:xfrm>
          </p:grpSpPr>
          <p:sp>
            <p:nvSpPr>
              <p:cNvPr id="67" name="Google Shape;247;p13"/>
              <p:cNvSpPr/>
              <p:nvPr/>
            </p:nvSpPr>
            <p:spPr>
              <a:xfrm flipV="1">
                <a:off x="-677880" y="37468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68" name="Google Shape;248;p13"/>
              <p:cNvSpPr/>
              <p:nvPr/>
            </p:nvSpPr>
            <p:spPr>
              <a:xfrm flipV="1">
                <a:off x="838800" y="372888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69" name="Google Shape;249;p13"/>
            <p:cNvGrpSpPr/>
            <p:nvPr/>
          </p:nvGrpSpPr>
          <p:grpSpPr>
            <a:xfrm>
              <a:off x="-2096280" y="4063680"/>
              <a:ext cx="3008520" cy="43920"/>
              <a:chOff x="-2096280" y="4063680"/>
              <a:chExt cx="3008520" cy="43920"/>
            </a:xfrm>
          </p:grpSpPr>
          <p:cxnSp>
            <p:nvCxnSpPr>
              <p:cNvPr id="70" name="Google Shape;250;p13"/>
              <p:cNvCxnSpPr/>
              <p:nvPr/>
            </p:nvCxnSpPr>
            <p:spPr>
              <a:xfrm>
                <a:off x="-2096280" y="4087800"/>
                <a:ext cx="2971800" cy="1800"/>
              </a:xfrm>
              <a:prstGeom prst="straightConnector1">
                <a:avLst/>
              </a:prstGeom>
              <a:ln w="9525">
                <a:solidFill>
                  <a:srgbClr val="202331"/>
                </a:solidFill>
                <a:round/>
              </a:ln>
            </p:spPr>
          </p:cxnSp>
          <p:sp>
            <p:nvSpPr>
              <p:cNvPr id="71" name="Google Shape;251;p13"/>
              <p:cNvSpPr/>
              <p:nvPr/>
            </p:nvSpPr>
            <p:spPr>
              <a:xfrm flipV="1">
                <a:off x="868320" y="4063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72" name="Google Shape;259;p13"/>
          <p:cNvSpPr/>
          <p:nvPr/>
        </p:nvSpPr>
        <p:spPr>
          <a:xfrm rot="10800000">
            <a:off x="1317960" y="490284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3" name="Google Shape;260;p13"/>
          <p:cNvSpPr/>
          <p:nvPr/>
        </p:nvSpPr>
        <p:spPr>
          <a:xfrm flipH="1">
            <a:off x="-587520" y="423000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74"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75"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76"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77"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4" name="Google Shape;262;p14"/>
          <p:cNvGrpSpPr/>
          <p:nvPr/>
        </p:nvGrpSpPr>
        <p:grpSpPr>
          <a:xfrm>
            <a:off x="-1440" y="-1656360"/>
            <a:ext cx="9293040" cy="7819200"/>
            <a:chOff x="-1440" y="-1656360"/>
            <a:chExt cx="9293040" cy="7819200"/>
          </a:xfrm>
        </p:grpSpPr>
        <p:sp>
          <p:nvSpPr>
            <p:cNvPr id="115" name="Google Shape;263;p14"/>
            <p:cNvSpPr/>
            <p:nvPr/>
          </p:nvSpPr>
          <p:spPr>
            <a:xfrm rot="10800000" flipH="1">
              <a:off x="360" y="-78840"/>
              <a:ext cx="2226240" cy="1163520"/>
            </a:xfrm>
            <a:custGeom>
              <a:avLst/>
              <a:gdLst>
                <a:gd name="textAreaLeft" fmla="*/ 1080 w 2226240"/>
                <a:gd name="textAreaRight" fmla="*/ 2229120 w 2226240"/>
                <a:gd name="textAreaTop" fmla="*/ 0 h 1163520"/>
                <a:gd name="textAreaBottom" fmla="*/ 1165320 h 116352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116" name="Google Shape;264;p14"/>
            <p:cNvSpPr/>
            <p:nvPr/>
          </p:nvSpPr>
          <p:spPr>
            <a:xfrm flipH="1">
              <a:off x="-1440" y="4253400"/>
              <a:ext cx="9293040" cy="1909440"/>
            </a:xfrm>
            <a:custGeom>
              <a:avLst/>
              <a:gdLst>
                <a:gd name="textAreaLeft" fmla="*/ 1080 w 9293040"/>
                <a:gd name="textAreaRight" fmla="*/ 929592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117" name="Google Shape;265;p14"/>
            <p:cNvSpPr/>
            <p:nvPr/>
          </p:nvSpPr>
          <p:spPr>
            <a:xfrm rot="10800000">
              <a:off x="3767040" y="-1656360"/>
              <a:ext cx="3518640" cy="1839960"/>
            </a:xfrm>
            <a:custGeom>
              <a:avLst/>
              <a:gdLst>
                <a:gd name="textAreaLeft" fmla="*/ 0 w 3518640"/>
                <a:gd name="textAreaRight" fmla="*/ 352044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118" name="Google Shape;266;p14"/>
          <p:cNvGrpSpPr/>
          <p:nvPr/>
        </p:nvGrpSpPr>
        <p:grpSpPr>
          <a:xfrm>
            <a:off x="213120" y="0"/>
            <a:ext cx="1591560" cy="181800"/>
            <a:chOff x="213120" y="0"/>
            <a:chExt cx="1591560" cy="181800"/>
          </a:xfrm>
        </p:grpSpPr>
        <p:sp>
          <p:nvSpPr>
            <p:cNvPr id="119" name="Google Shape;267;p14"/>
            <p:cNvSpPr/>
            <p:nvPr/>
          </p:nvSpPr>
          <p:spPr>
            <a:xfrm flipH="1">
              <a:off x="213120" y="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0" name="Google Shape;268;p14"/>
            <p:cNvSpPr/>
            <p:nvPr/>
          </p:nvSpPr>
          <p:spPr>
            <a:xfrm flipH="1">
              <a:off x="799560" y="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1" name="Google Shape;269;p14"/>
          <p:cNvGrpSpPr/>
          <p:nvPr/>
        </p:nvGrpSpPr>
        <p:grpSpPr>
          <a:xfrm>
            <a:off x="-641160" y="447840"/>
            <a:ext cx="10172880" cy="4693680"/>
            <a:chOff x="-641160" y="447840"/>
            <a:chExt cx="10172880" cy="4693680"/>
          </a:xfrm>
        </p:grpSpPr>
        <p:sp>
          <p:nvSpPr>
            <p:cNvPr id="122" name="Google Shape;270;p14"/>
            <p:cNvSpPr/>
            <p:nvPr/>
          </p:nvSpPr>
          <p:spPr>
            <a:xfrm>
              <a:off x="8526600" y="44784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3" name="Google Shape;271;p14"/>
            <p:cNvSpPr/>
            <p:nvPr/>
          </p:nvSpPr>
          <p:spPr>
            <a:xfrm flipH="1">
              <a:off x="6923520" y="4911480"/>
              <a:ext cx="1230480" cy="230040"/>
            </a:xfrm>
            <a:custGeom>
              <a:avLst/>
              <a:gdLst>
                <a:gd name="textAreaLeft" fmla="*/ 1080 w 1230480"/>
                <a:gd name="textAreaRight" fmla="*/ 123336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4" name="Google Shape;272;p14"/>
            <p:cNvSpPr/>
            <p:nvPr/>
          </p:nvSpPr>
          <p:spPr>
            <a:xfrm>
              <a:off x="-641160" y="4521600"/>
              <a:ext cx="1230480" cy="230040"/>
            </a:xfrm>
            <a:custGeom>
              <a:avLst/>
              <a:gdLst>
                <a:gd name="textAreaLeft" fmla="*/ 0 w 1230480"/>
                <a:gd name="textAreaRight" fmla="*/ 1232280 w 1230480"/>
                <a:gd name="textAreaTop" fmla="*/ 0 h 230040"/>
                <a:gd name="textAreaBottom" fmla="*/ 231840 h 23004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 name="Google Shape;275;p14"/>
          <p:cNvGrpSpPr/>
          <p:nvPr/>
        </p:nvGrpSpPr>
        <p:grpSpPr>
          <a:xfrm>
            <a:off x="-687600" y="-1309320"/>
            <a:ext cx="10415880" cy="8137440"/>
            <a:chOff x="-687600" y="-1309320"/>
            <a:chExt cx="10415880" cy="8137440"/>
          </a:xfrm>
        </p:grpSpPr>
        <p:sp>
          <p:nvSpPr>
            <p:cNvPr id="126" name="Google Shape;276;p14"/>
            <p:cNvSpPr/>
            <p:nvPr/>
          </p:nvSpPr>
          <p:spPr>
            <a:xfrm rot="10800000">
              <a:off x="6316920" y="-1309320"/>
              <a:ext cx="2977920" cy="1756080"/>
            </a:xfrm>
            <a:custGeom>
              <a:avLst/>
              <a:gdLst>
                <a:gd name="textAreaLeft" fmla="*/ 0 w 2977920"/>
                <a:gd name="textAreaRight" fmla="*/ 2979720 w 2977920"/>
                <a:gd name="textAreaTop" fmla="*/ 0 h 1756080"/>
                <a:gd name="textAreaBottom" fmla="*/ 1757880 h 17560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7" name="Google Shape;277;p14"/>
            <p:cNvSpPr/>
            <p:nvPr/>
          </p:nvSpPr>
          <p:spPr>
            <a:xfrm>
              <a:off x="0" y="4753440"/>
              <a:ext cx="3518640" cy="2074680"/>
            </a:xfrm>
            <a:custGeom>
              <a:avLst/>
              <a:gdLst>
                <a:gd name="textAreaLeft" fmla="*/ 0 w 3518640"/>
                <a:gd name="textAreaRight" fmla="*/ 3520440 w 3518640"/>
                <a:gd name="textAreaTop" fmla="*/ 0 h 2074680"/>
                <a:gd name="textAreaBottom" fmla="*/ 2076480 h 207468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8" name="Google Shape;278;p14"/>
            <p:cNvSpPr/>
            <p:nvPr/>
          </p:nvSpPr>
          <p:spPr>
            <a:xfrm rot="10800000">
              <a:off x="-687600" y="-81648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29" name="Google Shape;279;p14"/>
            <p:cNvSpPr/>
            <p:nvPr/>
          </p:nvSpPr>
          <p:spPr>
            <a:xfrm>
              <a:off x="6924960" y="460404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13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131"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32"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33"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0" name="Google Shape;302;p16"/>
          <p:cNvGrpSpPr/>
          <p:nvPr/>
        </p:nvGrpSpPr>
        <p:grpSpPr>
          <a:xfrm>
            <a:off x="-214920" y="-432720"/>
            <a:ext cx="10430640" cy="6922080"/>
            <a:chOff x="-214920" y="-432720"/>
            <a:chExt cx="10430640" cy="6922080"/>
          </a:xfrm>
        </p:grpSpPr>
        <p:sp>
          <p:nvSpPr>
            <p:cNvPr id="171" name="Google Shape;303;p16"/>
            <p:cNvSpPr/>
            <p:nvPr/>
          </p:nvSpPr>
          <p:spPr>
            <a:xfrm rot="10800000" flipH="1">
              <a:off x="7412040" y="-43236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172" name="Google Shape;304;p16"/>
            <p:cNvSpPr/>
            <p:nvPr/>
          </p:nvSpPr>
          <p:spPr>
            <a:xfrm flipH="1">
              <a:off x="-214920" y="4604040"/>
              <a:ext cx="9355680" cy="1885320"/>
            </a:xfrm>
            <a:custGeom>
              <a:avLst/>
              <a:gdLst>
                <a:gd name="textAreaLeft" fmla="*/ 1080 w 9355680"/>
                <a:gd name="textAreaRight" fmla="*/ 9358560 w 9355680"/>
                <a:gd name="textAreaTop" fmla="*/ 0 h 1885320"/>
                <a:gd name="textAreaBottom" fmla="*/ 1887120 h 188532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173" name="Google Shape;305;p16"/>
          <p:cNvGrpSpPr/>
          <p:nvPr/>
        </p:nvGrpSpPr>
        <p:grpSpPr>
          <a:xfrm>
            <a:off x="-1986480" y="257040"/>
            <a:ext cx="3565800" cy="690840"/>
            <a:chOff x="-1986480" y="257040"/>
            <a:chExt cx="3565800" cy="690840"/>
          </a:xfrm>
        </p:grpSpPr>
        <p:grpSp>
          <p:nvGrpSpPr>
            <p:cNvPr id="174" name="Google Shape;306;p16"/>
            <p:cNvGrpSpPr/>
            <p:nvPr/>
          </p:nvGrpSpPr>
          <p:grpSpPr>
            <a:xfrm>
              <a:off x="-1488960" y="847080"/>
              <a:ext cx="3068280" cy="100800"/>
              <a:chOff x="-1488960" y="847080"/>
              <a:chExt cx="3068280" cy="100800"/>
            </a:xfrm>
          </p:grpSpPr>
          <p:sp>
            <p:nvSpPr>
              <p:cNvPr id="175" name="Google Shape;307;p16"/>
              <p:cNvSpPr/>
              <p:nvPr/>
            </p:nvSpPr>
            <p:spPr>
              <a:xfrm>
                <a:off x="-1488960" y="86832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76" name="Google Shape;308;p16"/>
              <p:cNvSpPr/>
              <p:nvPr/>
            </p:nvSpPr>
            <p:spPr>
              <a:xfrm>
                <a:off x="1535400" y="8470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77" name="Google Shape;309;p16"/>
            <p:cNvGrpSpPr/>
            <p:nvPr/>
          </p:nvGrpSpPr>
          <p:grpSpPr>
            <a:xfrm>
              <a:off x="-80280" y="455400"/>
              <a:ext cx="1564920" cy="43920"/>
              <a:chOff x="-80280" y="455400"/>
              <a:chExt cx="1564920" cy="43920"/>
            </a:xfrm>
          </p:grpSpPr>
          <p:cxnSp>
            <p:nvCxnSpPr>
              <p:cNvPr id="178" name="Google Shape;310;p16"/>
              <p:cNvCxnSpPr/>
              <p:nvPr/>
            </p:nvCxnSpPr>
            <p:spPr>
              <a:xfrm>
                <a:off x="-80280" y="478080"/>
                <a:ext cx="1528200" cy="1800"/>
              </a:xfrm>
              <a:prstGeom prst="straightConnector1">
                <a:avLst/>
              </a:prstGeom>
              <a:ln w="9525">
                <a:solidFill>
                  <a:srgbClr val="202331"/>
                </a:solidFill>
                <a:round/>
              </a:ln>
            </p:spPr>
          </p:cxnSp>
          <p:sp>
            <p:nvSpPr>
              <p:cNvPr id="179" name="Google Shape;311;p16"/>
              <p:cNvSpPr/>
              <p:nvPr/>
            </p:nvSpPr>
            <p:spPr>
              <a:xfrm>
                <a:off x="1440720" y="455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80" name="Google Shape;312;p16"/>
            <p:cNvGrpSpPr/>
            <p:nvPr/>
          </p:nvGrpSpPr>
          <p:grpSpPr>
            <a:xfrm>
              <a:off x="-284400" y="605160"/>
              <a:ext cx="1559160" cy="134280"/>
              <a:chOff x="-284400" y="605160"/>
              <a:chExt cx="1559160" cy="134280"/>
            </a:xfrm>
          </p:grpSpPr>
          <p:sp>
            <p:nvSpPr>
              <p:cNvPr id="181" name="Google Shape;313;p16"/>
              <p:cNvSpPr/>
              <p:nvPr/>
            </p:nvSpPr>
            <p:spPr>
              <a:xfrm>
                <a:off x="-284400" y="60516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82" name="Google Shape;314;p16"/>
              <p:cNvSpPr/>
              <p:nvPr/>
            </p:nvSpPr>
            <p:spPr>
              <a:xfrm>
                <a:off x="1232280" y="69696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83" name="Google Shape;315;p16"/>
            <p:cNvGrpSpPr/>
            <p:nvPr/>
          </p:nvGrpSpPr>
          <p:grpSpPr>
            <a:xfrm>
              <a:off x="-1986480" y="257040"/>
              <a:ext cx="3008160" cy="43920"/>
              <a:chOff x="-1986480" y="257040"/>
              <a:chExt cx="3008160" cy="43920"/>
            </a:xfrm>
          </p:grpSpPr>
          <p:cxnSp>
            <p:nvCxnSpPr>
              <p:cNvPr id="184" name="Google Shape;316;p16"/>
              <p:cNvCxnSpPr/>
              <p:nvPr/>
            </p:nvCxnSpPr>
            <p:spPr>
              <a:xfrm>
                <a:off x="-1986480" y="279720"/>
                <a:ext cx="2971440" cy="1800"/>
              </a:xfrm>
              <a:prstGeom prst="straightConnector1">
                <a:avLst/>
              </a:prstGeom>
              <a:ln w="9525">
                <a:solidFill>
                  <a:srgbClr val="202331"/>
                </a:solidFill>
                <a:round/>
              </a:ln>
            </p:spPr>
          </p:cxnSp>
          <p:sp>
            <p:nvSpPr>
              <p:cNvPr id="185" name="Google Shape;317;p16"/>
              <p:cNvSpPr/>
              <p:nvPr/>
            </p:nvSpPr>
            <p:spPr>
              <a:xfrm>
                <a:off x="977760" y="257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86" name="Google Shape;318;p16"/>
          <p:cNvSpPr/>
          <p:nvPr/>
        </p:nvSpPr>
        <p:spPr>
          <a:xfrm rot="10800000">
            <a:off x="-282960" y="487800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187" name="Google Shape;319;p16"/>
          <p:cNvGrpSpPr/>
          <p:nvPr/>
        </p:nvGrpSpPr>
        <p:grpSpPr>
          <a:xfrm>
            <a:off x="-1756440" y="-2476080"/>
            <a:ext cx="12823200" cy="8253000"/>
            <a:chOff x="-1756440" y="-2476080"/>
            <a:chExt cx="12823200" cy="8253000"/>
          </a:xfrm>
        </p:grpSpPr>
        <p:sp>
          <p:nvSpPr>
            <p:cNvPr id="188" name="Google Shape;320;p16"/>
            <p:cNvSpPr/>
            <p:nvPr/>
          </p:nvSpPr>
          <p:spPr>
            <a:xfrm rot="10800000">
              <a:off x="5953320" y="-2476080"/>
              <a:ext cx="5113440" cy="3015720"/>
            </a:xfrm>
            <a:custGeom>
              <a:avLst/>
              <a:gdLst>
                <a:gd name="textAreaLeft" fmla="*/ 0 w 5113440"/>
                <a:gd name="textAreaRight" fmla="*/ 511524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189" name="Google Shape;321;p16"/>
            <p:cNvSpPr/>
            <p:nvPr/>
          </p:nvSpPr>
          <p:spPr>
            <a:xfrm flipH="1">
              <a:off x="-1756800" y="4241160"/>
              <a:ext cx="2803320" cy="1535760"/>
            </a:xfrm>
            <a:custGeom>
              <a:avLst/>
              <a:gdLst>
                <a:gd name="textAreaLeft" fmla="*/ 1080 w 2803320"/>
                <a:gd name="textAreaRight" fmla="*/ 280620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190"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191"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92"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193"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0" name="Google Shape;323;p17"/>
          <p:cNvSpPr/>
          <p:nvPr/>
        </p:nvSpPr>
        <p:spPr>
          <a:xfrm rot="10800000">
            <a:off x="668160" y="478548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231" name="Google Shape;324;p17"/>
          <p:cNvSpPr/>
          <p:nvPr/>
        </p:nvSpPr>
        <p:spPr>
          <a:xfrm flipH="1">
            <a:off x="-1756800" y="4241160"/>
            <a:ext cx="2803320" cy="1535760"/>
          </a:xfrm>
          <a:custGeom>
            <a:avLst/>
            <a:gdLst>
              <a:gd name="textAreaLeft" fmla="*/ 1080 w 2803320"/>
              <a:gd name="textAreaRight" fmla="*/ 280620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232" name="Google Shape;325;p17"/>
          <p:cNvSpPr/>
          <p:nvPr/>
        </p:nvSpPr>
        <p:spPr>
          <a:xfrm>
            <a:off x="-1259280" y="4635000"/>
            <a:ext cx="5113440" cy="3015720"/>
          </a:xfrm>
          <a:custGeom>
            <a:avLst/>
            <a:gdLst>
              <a:gd name="textAreaLeft" fmla="*/ 0 w 5113440"/>
              <a:gd name="textAreaRight" fmla="*/ 511524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233" name="Google Shape;326;p17"/>
          <p:cNvGrpSpPr/>
          <p:nvPr/>
        </p:nvGrpSpPr>
        <p:grpSpPr>
          <a:xfrm>
            <a:off x="6643080" y="4451400"/>
            <a:ext cx="3425040" cy="538200"/>
            <a:chOff x="6643080" y="4451400"/>
            <a:chExt cx="3425040" cy="538200"/>
          </a:xfrm>
        </p:grpSpPr>
        <p:grpSp>
          <p:nvGrpSpPr>
            <p:cNvPr id="234" name="Google Shape;327;p17"/>
            <p:cNvGrpSpPr/>
            <p:nvPr/>
          </p:nvGrpSpPr>
          <p:grpSpPr>
            <a:xfrm>
              <a:off x="7000200" y="4889160"/>
              <a:ext cx="3067920" cy="100440"/>
              <a:chOff x="7000200" y="4889160"/>
              <a:chExt cx="3067920" cy="100440"/>
            </a:xfrm>
          </p:grpSpPr>
          <p:sp>
            <p:nvSpPr>
              <p:cNvPr id="235" name="Google Shape;328;p17"/>
              <p:cNvSpPr/>
              <p:nvPr/>
            </p:nvSpPr>
            <p:spPr>
              <a:xfrm flipH="1">
                <a:off x="7045560" y="491004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236" name="Google Shape;329;p17"/>
              <p:cNvSpPr/>
              <p:nvPr/>
            </p:nvSpPr>
            <p:spPr>
              <a:xfrm flipH="1">
                <a:off x="7000200" y="48891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237" name="Google Shape;330;p17"/>
            <p:cNvGrpSpPr/>
            <p:nvPr/>
          </p:nvGrpSpPr>
          <p:grpSpPr>
            <a:xfrm>
              <a:off x="7094520" y="4573800"/>
              <a:ext cx="1569960" cy="43920"/>
              <a:chOff x="7094520" y="4573800"/>
              <a:chExt cx="1569960" cy="43920"/>
            </a:xfrm>
          </p:grpSpPr>
          <p:cxnSp>
            <p:nvCxnSpPr>
              <p:cNvPr id="238" name="Google Shape;331;p17"/>
              <p:cNvCxnSpPr/>
              <p:nvPr/>
            </p:nvCxnSpPr>
            <p:spPr>
              <a:xfrm flipH="1">
                <a:off x="7135920" y="4596120"/>
                <a:ext cx="1528920" cy="1800"/>
              </a:xfrm>
              <a:prstGeom prst="straightConnector1">
                <a:avLst/>
              </a:prstGeom>
              <a:ln w="9525">
                <a:solidFill>
                  <a:srgbClr val="202331"/>
                </a:solidFill>
                <a:round/>
              </a:ln>
            </p:spPr>
          </p:cxnSp>
          <p:sp>
            <p:nvSpPr>
              <p:cNvPr id="239" name="Google Shape;332;p17"/>
              <p:cNvSpPr/>
              <p:nvPr/>
            </p:nvSpPr>
            <p:spPr>
              <a:xfrm flipH="1">
                <a:off x="7094520" y="45738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240" name="Google Shape;333;p17"/>
            <p:cNvGrpSpPr/>
            <p:nvPr/>
          </p:nvGrpSpPr>
          <p:grpSpPr>
            <a:xfrm>
              <a:off x="6673680" y="4695840"/>
              <a:ext cx="1559160" cy="134280"/>
              <a:chOff x="6673680" y="4695840"/>
              <a:chExt cx="1559160" cy="134280"/>
            </a:xfrm>
          </p:grpSpPr>
          <p:sp>
            <p:nvSpPr>
              <p:cNvPr id="241" name="Google Shape;334;p17"/>
              <p:cNvSpPr/>
              <p:nvPr/>
            </p:nvSpPr>
            <p:spPr>
              <a:xfrm flipH="1">
                <a:off x="6717240" y="46958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242" name="Google Shape;335;p17"/>
              <p:cNvSpPr/>
              <p:nvPr/>
            </p:nvSpPr>
            <p:spPr>
              <a:xfrm flipH="1">
                <a:off x="6673680" y="47876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243" name="Google Shape;336;p17"/>
            <p:cNvGrpSpPr/>
            <p:nvPr/>
          </p:nvGrpSpPr>
          <p:grpSpPr>
            <a:xfrm>
              <a:off x="6643080" y="4451400"/>
              <a:ext cx="3012840" cy="43920"/>
              <a:chOff x="6643080" y="4451400"/>
              <a:chExt cx="3012840" cy="43920"/>
            </a:xfrm>
          </p:grpSpPr>
          <p:cxnSp>
            <p:nvCxnSpPr>
              <p:cNvPr id="244" name="Google Shape;337;p17"/>
              <p:cNvCxnSpPr/>
              <p:nvPr/>
            </p:nvCxnSpPr>
            <p:spPr>
              <a:xfrm flipH="1">
                <a:off x="6684480" y="4474080"/>
                <a:ext cx="2971800" cy="1800"/>
              </a:xfrm>
              <a:prstGeom prst="straightConnector1">
                <a:avLst/>
              </a:prstGeom>
              <a:ln w="9525">
                <a:solidFill>
                  <a:srgbClr val="202331"/>
                </a:solidFill>
                <a:round/>
              </a:ln>
            </p:spPr>
          </p:cxnSp>
          <p:sp>
            <p:nvSpPr>
              <p:cNvPr id="245" name="Google Shape;338;p17"/>
              <p:cNvSpPr/>
              <p:nvPr/>
            </p:nvSpPr>
            <p:spPr>
              <a:xfrm flipH="1">
                <a:off x="6643080" y="4451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246" name="Google Shape;339;p17"/>
          <p:cNvGrpSpPr/>
          <p:nvPr/>
        </p:nvGrpSpPr>
        <p:grpSpPr>
          <a:xfrm>
            <a:off x="-693720" y="-917280"/>
            <a:ext cx="10960920" cy="6656400"/>
            <a:chOff x="-693720" y="-917280"/>
            <a:chExt cx="10960920" cy="6656400"/>
          </a:xfrm>
        </p:grpSpPr>
        <p:sp>
          <p:nvSpPr>
            <p:cNvPr id="247" name="Google Shape;340;p17"/>
            <p:cNvSpPr/>
            <p:nvPr/>
          </p:nvSpPr>
          <p:spPr>
            <a:xfrm rot="10800000" flipH="1">
              <a:off x="-693720" y="-91692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248" name="Google Shape;341;p17"/>
            <p:cNvSpPr/>
            <p:nvPr/>
          </p:nvSpPr>
          <p:spPr>
            <a:xfrm flipH="1">
              <a:off x="6748560" y="389916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sp>
        <p:nvSpPr>
          <p:cNvPr id="249"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250"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251"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252"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89" name="Google Shape;366;p19"/>
          <p:cNvGrpSpPr/>
          <p:nvPr/>
        </p:nvGrpSpPr>
        <p:grpSpPr>
          <a:xfrm>
            <a:off x="-1659240" y="-1819800"/>
            <a:ext cx="13366800" cy="8996400"/>
            <a:chOff x="-1659240" y="-1819800"/>
            <a:chExt cx="13366800" cy="8996400"/>
          </a:xfrm>
        </p:grpSpPr>
        <p:sp>
          <p:nvSpPr>
            <p:cNvPr id="290" name="Google Shape;367;p19"/>
            <p:cNvSpPr/>
            <p:nvPr/>
          </p:nvSpPr>
          <p:spPr>
            <a:xfrm flipH="1">
              <a:off x="-1659240" y="4429440"/>
              <a:ext cx="13366800" cy="2747160"/>
            </a:xfrm>
            <a:custGeom>
              <a:avLst/>
              <a:gdLst>
                <a:gd name="textAreaLeft" fmla="*/ 1080 w 13366800"/>
                <a:gd name="textAreaRight" fmla="*/ 13369680 w 13366800"/>
                <a:gd name="textAreaTop" fmla="*/ 0 h 2747160"/>
                <a:gd name="textAreaBottom" fmla="*/ 2748960 h 274716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291" name="Google Shape;368;p19"/>
            <p:cNvSpPr/>
            <p:nvPr/>
          </p:nvSpPr>
          <p:spPr>
            <a:xfrm rot="10800000">
              <a:off x="6076440" y="-1819800"/>
              <a:ext cx="4014360" cy="2367360"/>
            </a:xfrm>
            <a:custGeom>
              <a:avLst/>
              <a:gdLst>
                <a:gd name="textAreaLeft" fmla="*/ 0 w 4014360"/>
                <a:gd name="textAreaRight" fmla="*/ 4016160 w 4014360"/>
                <a:gd name="textAreaTop" fmla="*/ 0 h 2367360"/>
                <a:gd name="textAreaBottom" fmla="*/ 2369160 h 236736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292" name="Google Shape;369;p19"/>
          <p:cNvGrpSpPr/>
          <p:nvPr/>
        </p:nvGrpSpPr>
        <p:grpSpPr>
          <a:xfrm>
            <a:off x="-1296720" y="257760"/>
            <a:ext cx="11976840" cy="4548960"/>
            <a:chOff x="-1296720" y="257760"/>
            <a:chExt cx="11976840" cy="4548960"/>
          </a:xfrm>
        </p:grpSpPr>
        <p:grpSp>
          <p:nvGrpSpPr>
            <p:cNvPr id="293" name="Google Shape;370;p19"/>
            <p:cNvGrpSpPr/>
            <p:nvPr/>
          </p:nvGrpSpPr>
          <p:grpSpPr>
            <a:xfrm>
              <a:off x="-1296720" y="257760"/>
              <a:ext cx="3072600" cy="450720"/>
              <a:chOff x="-1296720" y="257760"/>
              <a:chExt cx="3072600" cy="450720"/>
            </a:xfrm>
          </p:grpSpPr>
          <p:grpSp>
            <p:nvGrpSpPr>
              <p:cNvPr id="294" name="Google Shape;371;p19"/>
              <p:cNvGrpSpPr/>
              <p:nvPr/>
            </p:nvGrpSpPr>
            <p:grpSpPr>
              <a:xfrm>
                <a:off x="-1296720" y="412920"/>
                <a:ext cx="2876040" cy="220320"/>
                <a:chOff x="-1296720" y="412920"/>
                <a:chExt cx="2876040" cy="220320"/>
              </a:xfrm>
            </p:grpSpPr>
            <p:sp>
              <p:nvSpPr>
                <p:cNvPr id="295" name="Google Shape;372;p19"/>
                <p:cNvSpPr/>
                <p:nvPr/>
              </p:nvSpPr>
              <p:spPr>
                <a:xfrm flipV="1">
                  <a:off x="-1296720" y="429840"/>
                  <a:ext cx="2830680" cy="202680"/>
                </a:xfrm>
                <a:custGeom>
                  <a:avLst/>
                  <a:gdLst>
                    <a:gd name="textAreaLeft" fmla="*/ 0 w 2830680"/>
                    <a:gd name="textAreaRight" fmla="*/ 2832480 w 2830680"/>
                    <a:gd name="textAreaTop" fmla="*/ -1080 h 202680"/>
                    <a:gd name="textAreaBottom" fmla="*/ 20340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296" name="Google Shape;373;p19"/>
                <p:cNvSpPr/>
                <p:nvPr/>
              </p:nvSpPr>
              <p:spPr>
                <a:xfrm flipV="1">
                  <a:off x="1535400" y="4129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297" name="Google Shape;374;p19"/>
              <p:cNvGrpSpPr/>
              <p:nvPr/>
            </p:nvGrpSpPr>
            <p:grpSpPr>
              <a:xfrm>
                <a:off x="-1247400" y="526320"/>
                <a:ext cx="2429280" cy="182160"/>
                <a:chOff x="-1247400" y="526320"/>
                <a:chExt cx="2429280" cy="182160"/>
              </a:xfrm>
            </p:grpSpPr>
            <p:sp>
              <p:nvSpPr>
                <p:cNvPr id="298" name="Google Shape;375;p19"/>
                <p:cNvSpPr/>
                <p:nvPr/>
              </p:nvSpPr>
              <p:spPr>
                <a:xfrm flipV="1">
                  <a:off x="-1247400" y="546840"/>
                  <a:ext cx="2380680" cy="160920"/>
                </a:xfrm>
                <a:custGeom>
                  <a:avLst/>
                  <a:gdLst>
                    <a:gd name="textAreaLeft" fmla="*/ 0 w 2380680"/>
                    <a:gd name="textAreaRight" fmla="*/ 2382480 w 2380680"/>
                    <a:gd name="textAreaTop" fmla="*/ -1080 h 160920"/>
                    <a:gd name="textAreaBottom" fmla="*/ 16164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299" name="Google Shape;376;p19"/>
                <p:cNvSpPr/>
                <p:nvPr/>
              </p:nvSpPr>
              <p:spPr>
                <a:xfrm flipV="1">
                  <a:off x="1135080" y="52632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00" name="Google Shape;377;p19"/>
              <p:cNvGrpSpPr/>
              <p:nvPr/>
            </p:nvGrpSpPr>
            <p:grpSpPr>
              <a:xfrm>
                <a:off x="-1232280" y="257760"/>
                <a:ext cx="3008160" cy="43920"/>
                <a:chOff x="-1232280" y="257760"/>
                <a:chExt cx="3008160" cy="43920"/>
              </a:xfrm>
            </p:grpSpPr>
            <p:cxnSp>
              <p:nvCxnSpPr>
                <p:cNvPr id="301" name="Google Shape;378;p19"/>
                <p:cNvCxnSpPr/>
                <p:nvPr/>
              </p:nvCxnSpPr>
              <p:spPr>
                <a:xfrm>
                  <a:off x="-1232280" y="281880"/>
                  <a:ext cx="2971440" cy="1800"/>
                </a:xfrm>
                <a:prstGeom prst="straightConnector1">
                  <a:avLst/>
                </a:prstGeom>
                <a:ln w="9525">
                  <a:solidFill>
                    <a:srgbClr val="202331"/>
                  </a:solidFill>
                  <a:round/>
                </a:ln>
              </p:spPr>
            </p:cxnSp>
            <p:sp>
              <p:nvSpPr>
                <p:cNvPr id="302" name="Google Shape;379;p19"/>
                <p:cNvSpPr/>
                <p:nvPr/>
              </p:nvSpPr>
              <p:spPr>
                <a:xfrm flipV="1">
                  <a:off x="1731960" y="25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303" name="Google Shape;380;p19"/>
            <p:cNvGrpSpPr/>
            <p:nvPr/>
          </p:nvGrpSpPr>
          <p:grpSpPr>
            <a:xfrm>
              <a:off x="7081920" y="3764520"/>
              <a:ext cx="3598200" cy="1042200"/>
              <a:chOff x="7081920" y="3764520"/>
              <a:chExt cx="3598200" cy="1042200"/>
            </a:xfrm>
          </p:grpSpPr>
          <p:grpSp>
            <p:nvGrpSpPr>
              <p:cNvPr id="304" name="Google Shape;381;p19"/>
              <p:cNvGrpSpPr/>
              <p:nvPr/>
            </p:nvGrpSpPr>
            <p:grpSpPr>
              <a:xfrm>
                <a:off x="8051760" y="4541040"/>
                <a:ext cx="1569600" cy="43920"/>
                <a:chOff x="8051760" y="4541040"/>
                <a:chExt cx="1569600" cy="43920"/>
              </a:xfrm>
            </p:grpSpPr>
            <p:cxnSp>
              <p:nvCxnSpPr>
                <p:cNvPr id="305" name="Google Shape;382;p19"/>
                <p:cNvCxnSpPr/>
                <p:nvPr/>
              </p:nvCxnSpPr>
              <p:spPr>
                <a:xfrm flipH="1">
                  <a:off x="8092800" y="4563360"/>
                  <a:ext cx="1528920" cy="1800"/>
                </a:xfrm>
                <a:prstGeom prst="straightConnector1">
                  <a:avLst/>
                </a:prstGeom>
                <a:ln w="9525">
                  <a:solidFill>
                    <a:srgbClr val="202331"/>
                  </a:solidFill>
                  <a:round/>
                </a:ln>
              </p:spPr>
            </p:cxnSp>
            <p:sp>
              <p:nvSpPr>
                <p:cNvPr id="306" name="Google Shape;383;p19"/>
                <p:cNvSpPr/>
                <p:nvPr/>
              </p:nvSpPr>
              <p:spPr>
                <a:xfrm flipH="1">
                  <a:off x="8051760" y="4541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07" name="Google Shape;384;p19"/>
              <p:cNvGrpSpPr/>
              <p:nvPr/>
            </p:nvGrpSpPr>
            <p:grpSpPr>
              <a:xfrm>
                <a:off x="8455320" y="4672440"/>
                <a:ext cx="1559160" cy="134280"/>
                <a:chOff x="8455320" y="4672440"/>
                <a:chExt cx="1559160" cy="134280"/>
              </a:xfrm>
            </p:grpSpPr>
            <p:sp>
              <p:nvSpPr>
                <p:cNvPr id="308" name="Google Shape;385;p19"/>
                <p:cNvSpPr/>
                <p:nvPr/>
              </p:nvSpPr>
              <p:spPr>
                <a:xfrm flipH="1">
                  <a:off x="8498880" y="46724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309" name="Google Shape;386;p19"/>
                <p:cNvSpPr/>
                <p:nvPr/>
              </p:nvSpPr>
              <p:spPr>
                <a:xfrm flipH="1">
                  <a:off x="8455320" y="47642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10" name="Google Shape;387;p19"/>
              <p:cNvGrpSpPr/>
              <p:nvPr/>
            </p:nvGrpSpPr>
            <p:grpSpPr>
              <a:xfrm>
                <a:off x="7611840" y="4309200"/>
                <a:ext cx="3068280" cy="100440"/>
                <a:chOff x="7611840" y="4309200"/>
                <a:chExt cx="3068280" cy="100440"/>
              </a:xfrm>
            </p:grpSpPr>
            <p:sp>
              <p:nvSpPr>
                <p:cNvPr id="311" name="Google Shape;388;p19"/>
                <p:cNvSpPr/>
                <p:nvPr/>
              </p:nvSpPr>
              <p:spPr>
                <a:xfrm flipH="1">
                  <a:off x="7657560" y="433008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312" name="Google Shape;389;p19"/>
                <p:cNvSpPr/>
                <p:nvPr/>
              </p:nvSpPr>
              <p:spPr>
                <a:xfrm flipH="1">
                  <a:off x="7611840" y="43092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13" name="Google Shape;390;p19"/>
              <p:cNvGrpSpPr/>
              <p:nvPr/>
            </p:nvGrpSpPr>
            <p:grpSpPr>
              <a:xfrm>
                <a:off x="7229160" y="3881880"/>
                <a:ext cx="2876040" cy="221760"/>
                <a:chOff x="7229160" y="3881880"/>
                <a:chExt cx="2876040" cy="221760"/>
              </a:xfrm>
            </p:grpSpPr>
            <p:sp>
              <p:nvSpPr>
                <p:cNvPr id="314" name="Google Shape;391;p19"/>
                <p:cNvSpPr/>
                <p:nvPr/>
              </p:nvSpPr>
              <p:spPr>
                <a:xfrm flipH="1">
                  <a:off x="7274160" y="388188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315" name="Google Shape;392;p19"/>
                <p:cNvSpPr/>
                <p:nvPr/>
              </p:nvSpPr>
              <p:spPr>
                <a:xfrm flipH="1">
                  <a:off x="7229160" y="40597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16" name="Google Shape;393;p19"/>
              <p:cNvGrpSpPr/>
              <p:nvPr/>
            </p:nvGrpSpPr>
            <p:grpSpPr>
              <a:xfrm>
                <a:off x="7675920" y="3764520"/>
                <a:ext cx="2428920" cy="183600"/>
                <a:chOff x="7675920" y="3764520"/>
                <a:chExt cx="2428920" cy="183600"/>
              </a:xfrm>
            </p:grpSpPr>
            <p:sp>
              <p:nvSpPr>
                <p:cNvPr id="317" name="Google Shape;394;p19"/>
                <p:cNvSpPr/>
                <p:nvPr/>
              </p:nvSpPr>
              <p:spPr>
                <a:xfrm flipH="1">
                  <a:off x="7723800" y="3764520"/>
                  <a:ext cx="2380680" cy="160920"/>
                </a:xfrm>
                <a:custGeom>
                  <a:avLst/>
                  <a:gdLst>
                    <a:gd name="textAreaLeft" fmla="*/ -1080 w 2380680"/>
                    <a:gd name="textAreaRight" fmla="*/ 238140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318" name="Google Shape;395;p19"/>
                <p:cNvSpPr/>
                <p:nvPr/>
              </p:nvSpPr>
              <p:spPr>
                <a:xfrm flipH="1">
                  <a:off x="7675920" y="390132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19" name="Google Shape;396;p19"/>
              <p:cNvGrpSpPr/>
              <p:nvPr/>
            </p:nvGrpSpPr>
            <p:grpSpPr>
              <a:xfrm>
                <a:off x="7081920" y="4172760"/>
                <a:ext cx="3013200" cy="43920"/>
                <a:chOff x="7081920" y="4172760"/>
                <a:chExt cx="3013200" cy="43920"/>
              </a:xfrm>
            </p:grpSpPr>
            <p:cxnSp>
              <p:nvCxnSpPr>
                <p:cNvPr id="320" name="Google Shape;397;p19"/>
                <p:cNvCxnSpPr/>
                <p:nvPr/>
              </p:nvCxnSpPr>
              <p:spPr>
                <a:xfrm flipH="1">
                  <a:off x="7123320" y="4195440"/>
                  <a:ext cx="2972160" cy="1800"/>
                </a:xfrm>
                <a:prstGeom prst="straightConnector1">
                  <a:avLst/>
                </a:prstGeom>
                <a:ln w="9525">
                  <a:solidFill>
                    <a:srgbClr val="202331"/>
                  </a:solidFill>
                  <a:round/>
                </a:ln>
              </p:spPr>
            </p:cxnSp>
            <p:sp>
              <p:nvSpPr>
                <p:cNvPr id="321" name="Google Shape;398;p19"/>
                <p:cNvSpPr/>
                <p:nvPr/>
              </p:nvSpPr>
              <p:spPr>
                <a:xfrm flipH="1">
                  <a:off x="7081920" y="4172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grpSp>
        <p:nvGrpSpPr>
          <p:cNvPr id="322" name="Google Shape;399;p19"/>
          <p:cNvGrpSpPr/>
          <p:nvPr/>
        </p:nvGrpSpPr>
        <p:grpSpPr>
          <a:xfrm>
            <a:off x="-2546280" y="-632160"/>
            <a:ext cx="12377880" cy="6570360"/>
            <a:chOff x="-2546280" y="-632160"/>
            <a:chExt cx="12377880" cy="6570360"/>
          </a:xfrm>
        </p:grpSpPr>
        <p:sp>
          <p:nvSpPr>
            <p:cNvPr id="323" name="Google Shape;400;p19"/>
            <p:cNvSpPr/>
            <p:nvPr/>
          </p:nvSpPr>
          <p:spPr>
            <a:xfrm rot="10800000" flipH="1">
              <a:off x="7027920" y="-631800"/>
              <a:ext cx="2803320" cy="1535760"/>
            </a:xfrm>
            <a:custGeom>
              <a:avLst/>
              <a:gdLst>
                <a:gd name="textAreaLeft" fmla="*/ -1080 w 2803320"/>
                <a:gd name="textAreaRight" fmla="*/ 280404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324" name="Google Shape;401;p19"/>
            <p:cNvGrpSpPr/>
            <p:nvPr/>
          </p:nvGrpSpPr>
          <p:grpSpPr>
            <a:xfrm>
              <a:off x="-2546280" y="4429440"/>
              <a:ext cx="4146120" cy="1508760"/>
              <a:chOff x="-2546280" y="4429440"/>
              <a:chExt cx="4146120" cy="1508760"/>
            </a:xfrm>
          </p:grpSpPr>
          <p:sp>
            <p:nvSpPr>
              <p:cNvPr id="325" name="Google Shape;402;p19"/>
              <p:cNvSpPr/>
              <p:nvPr/>
            </p:nvSpPr>
            <p:spPr>
              <a:xfrm>
                <a:off x="-2546280" y="4429440"/>
                <a:ext cx="3255120" cy="1508760"/>
              </a:xfrm>
              <a:custGeom>
                <a:avLst/>
                <a:gdLst>
                  <a:gd name="textAreaLeft" fmla="*/ 0 w 3255120"/>
                  <a:gd name="textAreaRight" fmla="*/ 3256920 w 3255120"/>
                  <a:gd name="textAreaTop" fmla="*/ 0 h 1508760"/>
                  <a:gd name="textAreaBottom" fmla="*/ 1510560 h 150876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26" name="Google Shape;403;p19"/>
              <p:cNvSpPr/>
              <p:nvPr/>
            </p:nvSpPr>
            <p:spPr>
              <a:xfrm>
                <a:off x="-1655280" y="4429440"/>
                <a:ext cx="3255120" cy="1508760"/>
              </a:xfrm>
              <a:custGeom>
                <a:avLst/>
                <a:gdLst>
                  <a:gd name="textAreaLeft" fmla="*/ 0 w 3255120"/>
                  <a:gd name="textAreaRight" fmla="*/ 3256920 w 3255120"/>
                  <a:gd name="textAreaTop" fmla="*/ 0 h 1508760"/>
                  <a:gd name="textAreaBottom" fmla="*/ 1510560 h 1508760"/>
                </a:gdLst>
                <a:ahLst/>
                <a:cxnLst/>
                <a:rect l="textAreaLeft" t="textAreaTop" r="textAreaRight" b="textAreaBottom"/>
                <a:pathLst>
                  <a:path w="101749" h="47185">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327" name="Google Shape;404;p19"/>
          <p:cNvGrpSpPr/>
          <p:nvPr/>
        </p:nvGrpSpPr>
        <p:grpSpPr>
          <a:xfrm>
            <a:off x="-281880" y="-10800"/>
            <a:ext cx="10396800" cy="4438440"/>
            <a:chOff x="-281880" y="-10800"/>
            <a:chExt cx="10396800" cy="4438440"/>
          </a:xfrm>
        </p:grpSpPr>
        <p:sp>
          <p:nvSpPr>
            <p:cNvPr id="328" name="Google Shape;405;p19"/>
            <p:cNvSpPr/>
            <p:nvPr/>
          </p:nvSpPr>
          <p:spPr>
            <a:xfrm>
              <a:off x="8698320" y="90216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29" name="Google Shape;406;p19"/>
            <p:cNvSpPr/>
            <p:nvPr/>
          </p:nvSpPr>
          <p:spPr>
            <a:xfrm>
              <a:off x="6099120" y="-10800"/>
              <a:ext cx="1042920" cy="194760"/>
            </a:xfrm>
            <a:custGeom>
              <a:avLst/>
              <a:gdLst>
                <a:gd name="textAreaLeft" fmla="*/ 0 w 1042920"/>
                <a:gd name="textAreaRight" fmla="*/ 1044720 w 1042920"/>
                <a:gd name="textAreaTop" fmla="*/ 0 h 194760"/>
                <a:gd name="textAreaBottom" fmla="*/ 196560 h 19476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30" name="Google Shape;407;p19"/>
            <p:cNvSpPr/>
            <p:nvPr/>
          </p:nvSpPr>
          <p:spPr>
            <a:xfrm>
              <a:off x="-281880" y="4232880"/>
              <a:ext cx="1042920" cy="194760"/>
            </a:xfrm>
            <a:custGeom>
              <a:avLst/>
              <a:gdLst>
                <a:gd name="textAreaLeft" fmla="*/ 0 w 1042920"/>
                <a:gd name="textAreaRight" fmla="*/ 1044720 w 1042920"/>
                <a:gd name="textAreaTop" fmla="*/ 0 h 194760"/>
                <a:gd name="textAreaBottom" fmla="*/ 196560 h 19476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33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332"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333"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334"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71" name="Google Shape;31;p3"/>
          <p:cNvGrpSpPr/>
          <p:nvPr/>
        </p:nvGrpSpPr>
        <p:grpSpPr>
          <a:xfrm>
            <a:off x="-641160" y="-1481400"/>
            <a:ext cx="10412640" cy="7925400"/>
            <a:chOff x="-641160" y="-1481400"/>
            <a:chExt cx="10412640" cy="7925400"/>
          </a:xfrm>
        </p:grpSpPr>
        <p:sp>
          <p:nvSpPr>
            <p:cNvPr id="372" name="Google Shape;32;p3"/>
            <p:cNvSpPr/>
            <p:nvPr/>
          </p:nvSpPr>
          <p:spPr>
            <a:xfrm rot="10800000">
              <a:off x="-641160" y="-1481400"/>
              <a:ext cx="9293040" cy="1909440"/>
            </a:xfrm>
            <a:custGeom>
              <a:avLst/>
              <a:gdLst>
                <a:gd name="textAreaLeft" fmla="*/ 0 w 9293040"/>
                <a:gd name="textAreaRight" fmla="*/ 9294840 w 9293040"/>
                <a:gd name="textAreaTop" fmla="*/ 0 h 1909440"/>
                <a:gd name="textAreaBottom" fmla="*/ 1911240 h 190944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373" name="Google Shape;33;p3"/>
            <p:cNvSpPr/>
            <p:nvPr/>
          </p:nvSpPr>
          <p:spPr>
            <a:xfrm flipH="1">
              <a:off x="6252840" y="4604040"/>
              <a:ext cx="3518640" cy="1839960"/>
            </a:xfrm>
            <a:custGeom>
              <a:avLst/>
              <a:gdLst>
                <a:gd name="textAreaLeft" fmla="*/ 1080 w 3518640"/>
                <a:gd name="textAreaRight" fmla="*/ 3521520 w 3518640"/>
                <a:gd name="textAreaTop" fmla="*/ 0 h 1839960"/>
                <a:gd name="textAreaBottom" fmla="*/ 1841760 h 183996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374" name="Google Shape;34;p3"/>
          <p:cNvGrpSpPr/>
          <p:nvPr/>
        </p:nvGrpSpPr>
        <p:grpSpPr>
          <a:xfrm>
            <a:off x="-734400" y="360"/>
            <a:ext cx="7268040" cy="5159520"/>
            <a:chOff x="-734400" y="360"/>
            <a:chExt cx="7268040" cy="5159520"/>
          </a:xfrm>
        </p:grpSpPr>
        <p:sp>
          <p:nvSpPr>
            <p:cNvPr id="375" name="Google Shape;35;p3"/>
            <p:cNvSpPr/>
            <p:nvPr/>
          </p:nvSpPr>
          <p:spPr>
            <a:xfrm rot="10800000">
              <a:off x="4163400" y="4978080"/>
              <a:ext cx="1005120" cy="181800"/>
            </a:xfrm>
            <a:custGeom>
              <a:avLst/>
              <a:gdLst>
                <a:gd name="textAreaLeft" fmla="*/ 0 w 1005120"/>
                <a:gd name="textAreaRight" fmla="*/ 100692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76" name="Google Shape;36;p3"/>
            <p:cNvSpPr/>
            <p:nvPr/>
          </p:nvSpPr>
          <p:spPr>
            <a:xfrm rot="10800000">
              <a:off x="5117040" y="0"/>
              <a:ext cx="1416600" cy="265320"/>
            </a:xfrm>
            <a:custGeom>
              <a:avLst/>
              <a:gdLst>
                <a:gd name="textAreaLeft" fmla="*/ 0 w 1416600"/>
                <a:gd name="textAreaRight" fmla="*/ 141840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77" name="Google Shape;37;p3"/>
            <p:cNvSpPr/>
            <p:nvPr/>
          </p:nvSpPr>
          <p:spPr>
            <a:xfrm flipH="1">
              <a:off x="-734400" y="4325040"/>
              <a:ext cx="1820160" cy="182520"/>
            </a:xfrm>
            <a:custGeom>
              <a:avLst/>
              <a:gdLst>
                <a:gd name="textAreaLeft" fmla="*/ 1080 w 1820160"/>
                <a:gd name="textAreaRight" fmla="*/ 1823040 w 1820160"/>
                <a:gd name="textAreaTop" fmla="*/ 0 h 182520"/>
                <a:gd name="textAreaBottom" fmla="*/ 184320 h 182520"/>
              </a:gdLst>
              <a:ahLst/>
              <a:cxnLst/>
              <a:rect l="textAreaLeft" t="textAreaTop" r="textAreaRight" b="textAreaBottom"/>
              <a:pathLst>
                <a:path w="28680" h="2901">
                  <a:moveTo>
                    <a:pt x="28679" y="1"/>
                  </a:moveTo>
                  <a:lnTo>
                    <a:pt x="2737" y="162"/>
                  </a:lnTo>
                  <a:lnTo>
                    <a:pt x="1" y="2900"/>
                  </a:lnTo>
                  <a:lnTo>
                    <a:pt x="28679" y="2751"/>
                  </a:lnTo>
                  <a:lnTo>
                    <a:pt x="28679"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78" name="Google Shape;40;p3"/>
          <p:cNvGrpSpPr/>
          <p:nvPr/>
        </p:nvGrpSpPr>
        <p:grpSpPr>
          <a:xfrm>
            <a:off x="0" y="-2235240"/>
            <a:ext cx="9822600" cy="9716760"/>
            <a:chOff x="0" y="-2235240"/>
            <a:chExt cx="9822600" cy="9716760"/>
          </a:xfrm>
        </p:grpSpPr>
        <p:sp>
          <p:nvSpPr>
            <p:cNvPr id="379" name="Google Shape;41;p3"/>
            <p:cNvSpPr/>
            <p:nvPr/>
          </p:nvSpPr>
          <p:spPr>
            <a:xfrm rot="10800000">
              <a:off x="4709160" y="-2235240"/>
              <a:ext cx="5113440" cy="3015720"/>
            </a:xfrm>
            <a:custGeom>
              <a:avLst/>
              <a:gdLst>
                <a:gd name="textAreaLeft" fmla="*/ 0 w 5113440"/>
                <a:gd name="textAreaRight" fmla="*/ 511524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80" name="Google Shape;42;p3"/>
            <p:cNvSpPr/>
            <p:nvPr/>
          </p:nvSpPr>
          <p:spPr>
            <a:xfrm>
              <a:off x="0" y="4465800"/>
              <a:ext cx="5113440" cy="3015720"/>
            </a:xfrm>
            <a:custGeom>
              <a:avLst/>
              <a:gdLst>
                <a:gd name="textAreaLeft" fmla="*/ 0 w 5113440"/>
                <a:gd name="textAreaRight" fmla="*/ 511524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81" name="Google Shape;43;p3"/>
          <p:cNvGrpSpPr/>
          <p:nvPr/>
        </p:nvGrpSpPr>
        <p:grpSpPr>
          <a:xfrm>
            <a:off x="-1344240" y="539640"/>
            <a:ext cx="3072960" cy="452160"/>
            <a:chOff x="-1344240" y="539640"/>
            <a:chExt cx="3072960" cy="452160"/>
          </a:xfrm>
        </p:grpSpPr>
        <p:grpSp>
          <p:nvGrpSpPr>
            <p:cNvPr id="382" name="Google Shape;44;p3"/>
            <p:cNvGrpSpPr/>
            <p:nvPr/>
          </p:nvGrpSpPr>
          <p:grpSpPr>
            <a:xfrm>
              <a:off x="-1344240" y="614520"/>
              <a:ext cx="2876040" cy="222120"/>
              <a:chOff x="-1344240" y="614520"/>
              <a:chExt cx="2876040" cy="222120"/>
            </a:xfrm>
          </p:grpSpPr>
          <p:sp>
            <p:nvSpPr>
              <p:cNvPr id="383" name="Google Shape;45;p3"/>
              <p:cNvSpPr/>
              <p:nvPr/>
            </p:nvSpPr>
            <p:spPr>
              <a:xfrm>
                <a:off x="-1344240" y="61452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384" name="Google Shape;46;p3"/>
              <p:cNvSpPr/>
              <p:nvPr/>
            </p:nvSpPr>
            <p:spPr>
              <a:xfrm>
                <a:off x="1487880" y="7927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85" name="Google Shape;47;p3"/>
            <p:cNvGrpSpPr/>
            <p:nvPr/>
          </p:nvGrpSpPr>
          <p:grpSpPr>
            <a:xfrm>
              <a:off x="-1279800" y="947880"/>
              <a:ext cx="3008520" cy="43920"/>
              <a:chOff x="-1279800" y="947880"/>
              <a:chExt cx="3008520" cy="43920"/>
            </a:xfrm>
          </p:grpSpPr>
          <p:cxnSp>
            <p:nvCxnSpPr>
              <p:cNvPr id="386" name="Google Shape;48;p3"/>
              <p:cNvCxnSpPr/>
              <p:nvPr/>
            </p:nvCxnSpPr>
            <p:spPr>
              <a:xfrm>
                <a:off x="-1279800" y="970560"/>
                <a:ext cx="2971800" cy="1800"/>
              </a:xfrm>
              <a:prstGeom prst="straightConnector1">
                <a:avLst/>
              </a:prstGeom>
              <a:ln w="9525">
                <a:solidFill>
                  <a:srgbClr val="202331"/>
                </a:solidFill>
                <a:round/>
              </a:ln>
            </p:spPr>
          </p:cxnSp>
          <p:sp>
            <p:nvSpPr>
              <p:cNvPr id="387" name="Google Shape;49;p3"/>
              <p:cNvSpPr/>
              <p:nvPr/>
            </p:nvSpPr>
            <p:spPr>
              <a:xfrm>
                <a:off x="1684800" y="947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388" name="Google Shape;50;p3"/>
            <p:cNvGrpSpPr/>
            <p:nvPr/>
          </p:nvGrpSpPr>
          <p:grpSpPr>
            <a:xfrm>
              <a:off x="-1294560" y="539640"/>
              <a:ext cx="2428920" cy="183600"/>
              <a:chOff x="-1294560" y="539640"/>
              <a:chExt cx="2428920" cy="183600"/>
            </a:xfrm>
          </p:grpSpPr>
          <p:sp>
            <p:nvSpPr>
              <p:cNvPr id="389" name="Google Shape;51;p3"/>
              <p:cNvSpPr/>
              <p:nvPr/>
            </p:nvSpPr>
            <p:spPr>
              <a:xfrm>
                <a:off x="1087560" y="67644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sp>
            <p:nvSpPr>
              <p:cNvPr id="390" name="Google Shape;52;p3"/>
              <p:cNvSpPr/>
              <p:nvPr/>
            </p:nvSpPr>
            <p:spPr>
              <a:xfrm>
                <a:off x="-1294560" y="53964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grpSp>
      </p:grpSp>
      <p:sp>
        <p:nvSpPr>
          <p:cNvPr id="391"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392"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393"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394"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31" name="Google Shape;438;p21"/>
          <p:cNvGrpSpPr/>
          <p:nvPr/>
        </p:nvGrpSpPr>
        <p:grpSpPr>
          <a:xfrm>
            <a:off x="-106560" y="-1641960"/>
            <a:ext cx="9546120" cy="7353000"/>
            <a:chOff x="-106560" y="-1641960"/>
            <a:chExt cx="9546120" cy="7353000"/>
          </a:xfrm>
        </p:grpSpPr>
        <p:sp>
          <p:nvSpPr>
            <p:cNvPr id="432" name="Google Shape;439;p21"/>
            <p:cNvSpPr/>
            <p:nvPr/>
          </p:nvSpPr>
          <p:spPr>
            <a:xfrm>
              <a:off x="6636240" y="417528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endParaRPr lang="fr-FR" sz="1400" b="0" strike="noStrike" spc="-1">
                <a:solidFill>
                  <a:srgbClr val="FFFFFF"/>
                </a:solidFill>
                <a:latin typeface="Arial"/>
              </a:endParaRPr>
            </a:p>
          </p:txBody>
        </p:sp>
        <p:sp>
          <p:nvSpPr>
            <p:cNvPr id="433" name="Google Shape;440;p21"/>
            <p:cNvSpPr/>
            <p:nvPr/>
          </p:nvSpPr>
          <p:spPr>
            <a:xfrm rot="10800000" flipH="1">
              <a:off x="-106560" y="-1641600"/>
              <a:ext cx="9355680" cy="1885320"/>
            </a:xfrm>
            <a:custGeom>
              <a:avLst/>
              <a:gdLst>
                <a:gd name="textAreaLeft" fmla="*/ 1080 w 9355680"/>
                <a:gd name="textAreaRight" fmla="*/ 9358560 w 9355680"/>
                <a:gd name="textAreaTop" fmla="*/ 0 h 1885320"/>
                <a:gd name="textAreaBottom" fmla="*/ 1887120 h 1885320"/>
              </a:gdLst>
              <a:ahLst/>
              <a:cxnLst/>
              <a:rect l="textAreaLeft" t="textAreaTop" r="textAreaRight" b="textAreaBottom"/>
              <a:pathLst>
                <a:path w="130200" h="26774">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endParaRPr lang="fr-FR" sz="1400" b="0" strike="noStrike" spc="-1">
                <a:solidFill>
                  <a:srgbClr val="FFFFFF"/>
                </a:solidFill>
                <a:latin typeface="Arial"/>
              </a:endParaRPr>
            </a:p>
          </p:txBody>
        </p:sp>
      </p:grpSp>
      <p:sp>
        <p:nvSpPr>
          <p:cNvPr id="434" name="Google Shape;441;p21"/>
          <p:cNvSpPr/>
          <p:nvPr/>
        </p:nvSpPr>
        <p:spPr>
          <a:xfrm rot="10800000" flipH="1">
            <a:off x="5675400" y="496188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nvGrpSpPr>
          <p:cNvPr id="435" name="Google Shape;442;p21"/>
          <p:cNvGrpSpPr/>
          <p:nvPr/>
        </p:nvGrpSpPr>
        <p:grpSpPr>
          <a:xfrm>
            <a:off x="-1226520" y="-1128600"/>
            <a:ext cx="11721240" cy="8565480"/>
            <a:chOff x="-1226520" y="-1128600"/>
            <a:chExt cx="11721240" cy="8565480"/>
          </a:xfrm>
        </p:grpSpPr>
        <p:sp>
          <p:nvSpPr>
            <p:cNvPr id="436" name="Google Shape;443;p21"/>
            <p:cNvSpPr/>
            <p:nvPr/>
          </p:nvSpPr>
          <p:spPr>
            <a:xfrm flipH="1">
              <a:off x="5381280" y="442116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endParaRPr lang="fr-FR" sz="1400" b="0" strike="noStrike" spc="-1">
                <a:solidFill>
                  <a:srgbClr val="000000"/>
                </a:solidFill>
                <a:latin typeface="Arial"/>
              </a:endParaRPr>
            </a:p>
          </p:txBody>
        </p:sp>
        <p:sp>
          <p:nvSpPr>
            <p:cNvPr id="437" name="Google Shape;444;p21"/>
            <p:cNvSpPr/>
            <p:nvPr/>
          </p:nvSpPr>
          <p:spPr>
            <a:xfrm flipH="1">
              <a:off x="-310680" y="-845280"/>
              <a:ext cx="1416600" cy="265320"/>
            </a:xfrm>
            <a:custGeom>
              <a:avLst/>
              <a:gdLst>
                <a:gd name="textAreaLeft" fmla="*/ -1080 w 1416600"/>
                <a:gd name="textAreaRight" fmla="*/ 141732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endParaRPr lang="fr-FR" sz="1400" b="0" strike="noStrike" spc="-1">
                <a:solidFill>
                  <a:srgbClr val="000000"/>
                </a:solidFill>
                <a:latin typeface="Arial"/>
              </a:endParaRPr>
            </a:p>
          </p:txBody>
        </p:sp>
        <p:sp>
          <p:nvSpPr>
            <p:cNvPr id="438" name="Google Shape;445;p21"/>
            <p:cNvSpPr/>
            <p:nvPr/>
          </p:nvSpPr>
          <p:spPr>
            <a:xfrm rot="10800000">
              <a:off x="-1226520" y="-1128600"/>
              <a:ext cx="2803320" cy="1535760"/>
            </a:xfrm>
            <a:custGeom>
              <a:avLst/>
              <a:gdLst>
                <a:gd name="textAreaLeft" fmla="*/ 0 w 2803320"/>
                <a:gd name="textAreaRight" fmla="*/ 2805120 w 2803320"/>
                <a:gd name="textAreaTop" fmla="*/ 0 h 1535760"/>
                <a:gd name="textAreaBottom" fmla="*/ 1537560 h 1535760"/>
              </a:gdLst>
              <a:ahLst/>
              <a:cxnLst/>
              <a:rect l="textAreaLeft" t="textAreaTop" r="textAreaRight" b="textAreaBottom"/>
              <a:pathLst>
                <a:path w="87610" h="48014">
                  <a:moveTo>
                    <a:pt x="41297" y="0"/>
                  </a:moveTo>
                  <a:lnTo>
                    <a:pt x="9329" y="31926"/>
                  </a:lnTo>
                  <a:lnTo>
                    <a:pt x="0" y="31926"/>
                  </a:lnTo>
                  <a:lnTo>
                    <a:pt x="0" y="48014"/>
                  </a:lnTo>
                  <a:lnTo>
                    <a:pt x="87610" y="48014"/>
                  </a:lnTo>
                  <a:lnTo>
                    <a:pt x="87610"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ctr">
                <a:lnSpc>
                  <a:spcPct val="100000"/>
                </a:lnSpc>
                <a:tabLst>
                  <a:tab pos="0" algn="l"/>
                </a:tabLst>
              </a:pPr>
              <a:endParaRPr lang="fr-FR" sz="1400" b="0" strike="noStrike" spc="-1">
                <a:solidFill>
                  <a:srgbClr val="000000"/>
                </a:solidFill>
                <a:latin typeface="Arial"/>
              </a:endParaRPr>
            </a:p>
          </p:txBody>
        </p:sp>
      </p:grpSp>
      <p:grpSp>
        <p:nvGrpSpPr>
          <p:cNvPr id="439" name="Google Shape;446;p21"/>
          <p:cNvGrpSpPr/>
          <p:nvPr/>
        </p:nvGrpSpPr>
        <p:grpSpPr>
          <a:xfrm>
            <a:off x="-1315440" y="4348080"/>
            <a:ext cx="3294720" cy="701280"/>
            <a:chOff x="-1315440" y="4348080"/>
            <a:chExt cx="3294720" cy="701280"/>
          </a:xfrm>
        </p:grpSpPr>
        <p:grpSp>
          <p:nvGrpSpPr>
            <p:cNvPr id="440" name="Google Shape;447;p21"/>
            <p:cNvGrpSpPr/>
            <p:nvPr/>
          </p:nvGrpSpPr>
          <p:grpSpPr>
            <a:xfrm>
              <a:off x="-460440" y="4637520"/>
              <a:ext cx="1565280" cy="43920"/>
              <a:chOff x="-460440" y="4637520"/>
              <a:chExt cx="1565280" cy="43920"/>
            </a:xfrm>
          </p:grpSpPr>
          <p:cxnSp>
            <p:nvCxnSpPr>
              <p:cNvPr id="441" name="Google Shape;448;p21"/>
              <p:cNvCxnSpPr/>
              <p:nvPr/>
            </p:nvCxnSpPr>
            <p:spPr>
              <a:xfrm>
                <a:off x="-460440" y="4661280"/>
                <a:ext cx="1528560" cy="1800"/>
              </a:xfrm>
              <a:prstGeom prst="straightConnector1">
                <a:avLst/>
              </a:prstGeom>
              <a:ln w="9525">
                <a:solidFill>
                  <a:srgbClr val="202331"/>
                </a:solidFill>
                <a:round/>
              </a:ln>
            </p:spPr>
          </p:cxnSp>
          <p:sp>
            <p:nvSpPr>
              <p:cNvPr id="442" name="Google Shape;449;p21"/>
              <p:cNvSpPr/>
              <p:nvPr/>
            </p:nvSpPr>
            <p:spPr>
              <a:xfrm flipV="1">
                <a:off x="1060920" y="46375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443" name="Google Shape;450;p21"/>
            <p:cNvGrpSpPr/>
            <p:nvPr/>
          </p:nvGrpSpPr>
          <p:grpSpPr>
            <a:xfrm>
              <a:off x="-797040" y="4348080"/>
              <a:ext cx="1559520" cy="133920"/>
              <a:chOff x="-797040" y="4348080"/>
              <a:chExt cx="1559520" cy="133920"/>
            </a:xfrm>
          </p:grpSpPr>
          <p:sp>
            <p:nvSpPr>
              <p:cNvPr id="444" name="Google Shape;451;p21"/>
              <p:cNvSpPr/>
              <p:nvPr/>
            </p:nvSpPr>
            <p:spPr>
              <a:xfrm flipV="1">
                <a:off x="-797040" y="43660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445" name="Google Shape;452;p21"/>
              <p:cNvSpPr/>
              <p:nvPr/>
            </p:nvSpPr>
            <p:spPr>
              <a:xfrm flipV="1">
                <a:off x="720000" y="434808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446" name="Google Shape;453;p21"/>
            <p:cNvGrpSpPr/>
            <p:nvPr/>
          </p:nvGrpSpPr>
          <p:grpSpPr>
            <a:xfrm>
              <a:off x="-1089000" y="4812120"/>
              <a:ext cx="3068280" cy="100800"/>
              <a:chOff x="-1089000" y="4812120"/>
              <a:chExt cx="3068280" cy="100800"/>
            </a:xfrm>
          </p:grpSpPr>
          <p:sp>
            <p:nvSpPr>
              <p:cNvPr id="447" name="Google Shape;454;p21"/>
              <p:cNvSpPr/>
              <p:nvPr/>
            </p:nvSpPr>
            <p:spPr>
              <a:xfrm flipV="1">
                <a:off x="-1089000" y="481176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448" name="Google Shape;455;p21"/>
              <p:cNvSpPr/>
              <p:nvPr/>
            </p:nvSpPr>
            <p:spPr>
              <a:xfrm flipV="1">
                <a:off x="1935360" y="48690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449" name="Google Shape;456;p21"/>
            <p:cNvGrpSpPr/>
            <p:nvPr/>
          </p:nvGrpSpPr>
          <p:grpSpPr>
            <a:xfrm>
              <a:off x="-1315440" y="5005440"/>
              <a:ext cx="3008520" cy="43920"/>
              <a:chOff x="-1315440" y="5005440"/>
              <a:chExt cx="3008520" cy="43920"/>
            </a:xfrm>
          </p:grpSpPr>
          <p:cxnSp>
            <p:nvCxnSpPr>
              <p:cNvPr id="450" name="Google Shape;457;p21"/>
              <p:cNvCxnSpPr/>
              <p:nvPr/>
            </p:nvCxnSpPr>
            <p:spPr>
              <a:xfrm>
                <a:off x="-1315440" y="5029560"/>
                <a:ext cx="2971800" cy="1800"/>
              </a:xfrm>
              <a:prstGeom prst="straightConnector1">
                <a:avLst/>
              </a:prstGeom>
              <a:ln w="9525">
                <a:solidFill>
                  <a:srgbClr val="202331"/>
                </a:solidFill>
                <a:round/>
              </a:ln>
            </p:spPr>
          </p:cxnSp>
          <p:sp>
            <p:nvSpPr>
              <p:cNvPr id="451" name="Google Shape;458;p21"/>
              <p:cNvSpPr/>
              <p:nvPr/>
            </p:nvSpPr>
            <p:spPr>
              <a:xfrm flipV="1">
                <a:off x="1649160" y="50054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452"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453"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454"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455"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2" name="Google Shape;460;p22"/>
          <p:cNvGrpSpPr/>
          <p:nvPr/>
        </p:nvGrpSpPr>
        <p:grpSpPr>
          <a:xfrm>
            <a:off x="-1123560" y="-1433880"/>
            <a:ext cx="12021480" cy="8838360"/>
            <a:chOff x="-1123560" y="-1433880"/>
            <a:chExt cx="12021480" cy="8838360"/>
          </a:xfrm>
        </p:grpSpPr>
        <p:sp>
          <p:nvSpPr>
            <p:cNvPr id="493" name="Google Shape;461;p22"/>
            <p:cNvSpPr/>
            <p:nvPr/>
          </p:nvSpPr>
          <p:spPr>
            <a:xfrm flipH="1">
              <a:off x="5784480" y="4388760"/>
              <a:ext cx="5113440" cy="3015720"/>
            </a:xfrm>
            <a:custGeom>
              <a:avLst/>
              <a:gdLst>
                <a:gd name="textAreaLeft" fmla="*/ 1080 w 5113440"/>
                <a:gd name="textAreaRight" fmla="*/ 5116320 w 5113440"/>
                <a:gd name="textAreaTop" fmla="*/ 0 h 3015720"/>
                <a:gd name="textAreaBottom" fmla="*/ 3017520 h 301572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494" name="Google Shape;462;p22"/>
            <p:cNvSpPr/>
            <p:nvPr/>
          </p:nvSpPr>
          <p:spPr>
            <a:xfrm rot="10800000">
              <a:off x="6987960" y="-884880"/>
              <a:ext cx="3245400" cy="1697040"/>
            </a:xfrm>
            <a:custGeom>
              <a:avLst/>
              <a:gdLst>
                <a:gd name="textAreaLeft" fmla="*/ 0 w 3245400"/>
                <a:gd name="textAreaRight" fmla="*/ 3247200 w 3245400"/>
                <a:gd name="textAreaTop" fmla="*/ 0 h 1697040"/>
                <a:gd name="textAreaBottom" fmla="*/ 1698840 h 169704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rgbClr val="000000">
                <a:alpha val="14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sp>
          <p:nvSpPr>
            <p:cNvPr id="495" name="Google Shape;463;p22"/>
            <p:cNvSpPr/>
            <p:nvPr/>
          </p:nvSpPr>
          <p:spPr>
            <a:xfrm rot="10800000" flipH="1">
              <a:off x="-1123920" y="-1433520"/>
              <a:ext cx="3113640" cy="1836000"/>
            </a:xfrm>
            <a:custGeom>
              <a:avLst/>
              <a:gdLst>
                <a:gd name="textAreaLeft" fmla="*/ -1080 w 3113640"/>
                <a:gd name="textAreaRight" fmla="*/ 3114360 w 3113640"/>
                <a:gd name="textAreaTop" fmla="*/ 0 h 1836000"/>
                <a:gd name="textAreaBottom" fmla="*/ 1837800 h 1836000"/>
              </a:gdLst>
              <a:ahLst/>
              <a:cxnLst/>
              <a:rect l="textAreaLeft" t="textAreaTop" r="textAreaRight" b="textAreaBottom"/>
              <a:pathLst>
                <a:path w="111617" h="65842">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FFFFFF"/>
                </a:solidFill>
                <a:latin typeface="Arial"/>
              </a:endParaRPr>
            </a:p>
          </p:txBody>
        </p:sp>
      </p:grpSp>
      <p:grpSp>
        <p:nvGrpSpPr>
          <p:cNvPr id="496" name="Google Shape;471;p22"/>
          <p:cNvGrpSpPr/>
          <p:nvPr/>
        </p:nvGrpSpPr>
        <p:grpSpPr>
          <a:xfrm>
            <a:off x="-1468800" y="4288680"/>
            <a:ext cx="3294360" cy="701280"/>
            <a:chOff x="-1468800" y="4288680"/>
            <a:chExt cx="3294360" cy="701280"/>
          </a:xfrm>
        </p:grpSpPr>
        <p:grpSp>
          <p:nvGrpSpPr>
            <p:cNvPr id="497" name="Google Shape;472;p22"/>
            <p:cNvGrpSpPr/>
            <p:nvPr/>
          </p:nvGrpSpPr>
          <p:grpSpPr>
            <a:xfrm>
              <a:off x="-614160" y="4577760"/>
              <a:ext cx="1565280" cy="43920"/>
              <a:chOff x="-614160" y="4577760"/>
              <a:chExt cx="1565280" cy="43920"/>
            </a:xfrm>
          </p:grpSpPr>
          <p:cxnSp>
            <p:nvCxnSpPr>
              <p:cNvPr id="498" name="Google Shape;473;p22"/>
              <p:cNvCxnSpPr/>
              <p:nvPr/>
            </p:nvCxnSpPr>
            <p:spPr>
              <a:xfrm>
                <a:off x="-614160" y="4601880"/>
                <a:ext cx="1528560" cy="1800"/>
              </a:xfrm>
              <a:prstGeom prst="straightConnector1">
                <a:avLst/>
              </a:prstGeom>
              <a:ln w="9525">
                <a:solidFill>
                  <a:srgbClr val="202331"/>
                </a:solidFill>
                <a:round/>
              </a:ln>
            </p:spPr>
          </p:cxnSp>
          <p:sp>
            <p:nvSpPr>
              <p:cNvPr id="499" name="Google Shape;474;p22"/>
              <p:cNvSpPr/>
              <p:nvPr/>
            </p:nvSpPr>
            <p:spPr>
              <a:xfrm flipV="1">
                <a:off x="907200" y="457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00" name="Google Shape;475;p22"/>
            <p:cNvGrpSpPr/>
            <p:nvPr/>
          </p:nvGrpSpPr>
          <p:grpSpPr>
            <a:xfrm>
              <a:off x="-950760" y="4288680"/>
              <a:ext cx="1559520" cy="133920"/>
              <a:chOff x="-950760" y="4288680"/>
              <a:chExt cx="1559520" cy="133920"/>
            </a:xfrm>
          </p:grpSpPr>
          <p:sp>
            <p:nvSpPr>
              <p:cNvPr id="501" name="Google Shape;476;p22"/>
              <p:cNvSpPr/>
              <p:nvPr/>
            </p:nvSpPr>
            <p:spPr>
              <a:xfrm flipV="1">
                <a:off x="-950760" y="43066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502" name="Google Shape;477;p22"/>
              <p:cNvSpPr/>
              <p:nvPr/>
            </p:nvSpPr>
            <p:spPr>
              <a:xfrm flipV="1">
                <a:off x="566280" y="428868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03" name="Google Shape;478;p22"/>
            <p:cNvGrpSpPr/>
            <p:nvPr/>
          </p:nvGrpSpPr>
          <p:grpSpPr>
            <a:xfrm>
              <a:off x="-1242720" y="4752720"/>
              <a:ext cx="3068280" cy="100800"/>
              <a:chOff x="-1242720" y="4752720"/>
              <a:chExt cx="3068280" cy="100800"/>
            </a:xfrm>
          </p:grpSpPr>
          <p:sp>
            <p:nvSpPr>
              <p:cNvPr id="504" name="Google Shape;479;p22"/>
              <p:cNvSpPr/>
              <p:nvPr/>
            </p:nvSpPr>
            <p:spPr>
              <a:xfrm flipV="1">
                <a:off x="-1242720" y="475236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505" name="Google Shape;480;p22"/>
              <p:cNvSpPr/>
              <p:nvPr/>
            </p:nvSpPr>
            <p:spPr>
              <a:xfrm flipV="1">
                <a:off x="1781640" y="48096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506" name="Google Shape;481;p22"/>
            <p:cNvGrpSpPr/>
            <p:nvPr/>
          </p:nvGrpSpPr>
          <p:grpSpPr>
            <a:xfrm>
              <a:off x="-1468800" y="4946040"/>
              <a:ext cx="3008160" cy="43920"/>
              <a:chOff x="-1468800" y="4946040"/>
              <a:chExt cx="3008160" cy="43920"/>
            </a:xfrm>
          </p:grpSpPr>
          <p:cxnSp>
            <p:nvCxnSpPr>
              <p:cNvPr id="507" name="Google Shape;482;p22"/>
              <p:cNvCxnSpPr/>
              <p:nvPr/>
            </p:nvCxnSpPr>
            <p:spPr>
              <a:xfrm>
                <a:off x="-1468800" y="4970160"/>
                <a:ext cx="2971440" cy="1800"/>
              </a:xfrm>
              <a:prstGeom prst="straightConnector1">
                <a:avLst/>
              </a:prstGeom>
              <a:ln w="9525">
                <a:solidFill>
                  <a:srgbClr val="202331"/>
                </a:solidFill>
                <a:round/>
              </a:ln>
            </p:spPr>
          </p:cxnSp>
          <p:sp>
            <p:nvSpPr>
              <p:cNvPr id="508" name="Google Shape;483;p22"/>
              <p:cNvSpPr/>
              <p:nvPr/>
            </p:nvSpPr>
            <p:spPr>
              <a:xfrm flipV="1">
                <a:off x="1495440" y="4946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509" name="Google Shape;484;p22"/>
          <p:cNvGrpSpPr/>
          <p:nvPr/>
        </p:nvGrpSpPr>
        <p:grpSpPr>
          <a:xfrm>
            <a:off x="-592560" y="-7200"/>
            <a:ext cx="7480080" cy="5155920"/>
            <a:chOff x="-592560" y="-7200"/>
            <a:chExt cx="7480080" cy="5155920"/>
          </a:xfrm>
        </p:grpSpPr>
        <p:sp>
          <p:nvSpPr>
            <p:cNvPr id="510" name="Google Shape;485;p22"/>
            <p:cNvSpPr/>
            <p:nvPr/>
          </p:nvSpPr>
          <p:spPr>
            <a:xfrm rot="10800000" flipH="1">
              <a:off x="-592920" y="-6840"/>
              <a:ext cx="1416600" cy="265320"/>
            </a:xfrm>
            <a:custGeom>
              <a:avLst/>
              <a:gdLst>
                <a:gd name="textAreaLeft" fmla="*/ -1080 w 1416600"/>
                <a:gd name="textAreaRight" fmla="*/ 1417320 w 1416600"/>
                <a:gd name="textAreaTop" fmla="*/ 0 h 265320"/>
                <a:gd name="textAreaBottom" fmla="*/ 267120 h 265320"/>
              </a:gdLst>
              <a:ahLst/>
              <a:cxnLst/>
              <a:rect l="textAreaLeft" t="textAreaTop" r="textAreaRight" b="textAreaBottom"/>
              <a:pathLst>
                <a:path w="22325" h="4203">
                  <a:moveTo>
                    <a:pt x="0" y="0"/>
                  </a:moveTo>
                  <a:lnTo>
                    <a:pt x="4191" y="4191"/>
                  </a:lnTo>
                  <a:lnTo>
                    <a:pt x="22325" y="4202"/>
                  </a:lnTo>
                  <a:lnTo>
                    <a:pt x="18131"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511" name="Google Shape;486;p22"/>
            <p:cNvSpPr/>
            <p:nvPr/>
          </p:nvSpPr>
          <p:spPr>
            <a:xfrm rot="10800000" flipH="1">
              <a:off x="5882400" y="4966920"/>
              <a:ext cx="1005120" cy="181800"/>
            </a:xfrm>
            <a:custGeom>
              <a:avLst/>
              <a:gdLst>
                <a:gd name="textAreaLeft" fmla="*/ 1080 w 1005120"/>
                <a:gd name="textAreaRight" fmla="*/ 1008000 w 1005120"/>
                <a:gd name="textAreaTop" fmla="*/ 0 h 181800"/>
                <a:gd name="textAreaBottom" fmla="*/ 183600 h 181800"/>
              </a:gdLst>
              <a:ahLst/>
              <a:cxnLst/>
              <a:rect l="textAreaLeft" t="textAreaTop" r="textAreaRight" b="textAreaBottom"/>
              <a:pathLst>
                <a:path w="15848" h="2889">
                  <a:moveTo>
                    <a:pt x="0" y="0"/>
                  </a:moveTo>
                  <a:lnTo>
                    <a:pt x="2889" y="2889"/>
                  </a:lnTo>
                  <a:lnTo>
                    <a:pt x="15847" y="2889"/>
                  </a:lnTo>
                  <a:lnTo>
                    <a:pt x="1295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grpSp>
      <p:sp>
        <p:nvSpPr>
          <p:cNvPr id="512" name="Google Shape;487;p22"/>
          <p:cNvSpPr/>
          <p:nvPr/>
        </p:nvSpPr>
        <p:spPr>
          <a:xfrm flipH="1">
            <a:off x="6759720" y="4250520"/>
            <a:ext cx="3571200" cy="1867320"/>
          </a:xfrm>
          <a:custGeom>
            <a:avLst/>
            <a:gdLst>
              <a:gd name="textAreaLeft" fmla="*/ 1080 w 3571200"/>
              <a:gd name="textAreaRight" fmla="*/ 3574080 w 3571200"/>
              <a:gd name="textAreaTop" fmla="*/ 0 h 1867320"/>
              <a:gd name="textAreaBottom" fmla="*/ 1869120 h 1867320"/>
            </a:gdLst>
            <a:ahLst/>
            <a:cxnLst/>
            <a:rect l="textAreaLeft" t="textAreaTop" r="textAreaRight" b="textAreaBottom"/>
            <a:pathLst>
              <a:path w="64958" h="33981">
                <a:moveTo>
                  <a:pt x="1" y="0"/>
                </a:moveTo>
                <a:lnTo>
                  <a:pt x="1" y="33831"/>
                </a:lnTo>
                <a:lnTo>
                  <a:pt x="64957" y="33980"/>
                </a:lnTo>
                <a:lnTo>
                  <a:pt x="64957" y="33980"/>
                </a:lnTo>
                <a:lnTo>
                  <a:pt x="30991"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endParaRPr lang="fr-FR" sz="1400" b="0" strike="noStrike" spc="-1">
              <a:solidFill>
                <a:srgbClr val="000000"/>
              </a:solidFill>
              <a:latin typeface="Arial"/>
            </a:endParaRPr>
          </a:p>
        </p:txBody>
      </p:sp>
      <p:sp>
        <p:nvSpPr>
          <p:cNvPr id="513" name="PlaceHolder 1"/>
          <p:cNvSpPr>
            <a:spLocks noGrp="1"/>
          </p:cNvSpPr>
          <p:nvPr>
            <p:ph type="title"/>
          </p:nvPr>
        </p:nvSpPr>
        <p:spPr>
          <a:xfrm>
            <a:off x="457200" y="205200"/>
            <a:ext cx="8227800" cy="857160"/>
          </a:xfrm>
          <a:prstGeom prst="rect">
            <a:avLst/>
          </a:prstGeom>
          <a:noFill/>
          <a:ln w="0">
            <a:noFill/>
          </a:ln>
        </p:spPr>
        <p:txBody>
          <a:bodyPr lIns="0" tIns="0" rIns="0" bIns="0" anchor="ctr">
            <a:noAutofit/>
          </a:bodyPr>
          <a:lstStyle/>
          <a:p>
            <a:pPr indent="0">
              <a:buNone/>
            </a:pPr>
            <a:r>
              <a:rPr lang="fr-FR" sz="1800" b="0" strike="noStrike" spc="-1">
                <a:solidFill>
                  <a:srgbClr val="000000"/>
                </a:solidFill>
                <a:latin typeface="Arial"/>
              </a:rPr>
              <a:t>Cliquez pour éditer le format du texte-titre</a:t>
            </a:r>
          </a:p>
        </p:txBody>
      </p:sp>
      <p:sp>
        <p:nvSpPr>
          <p:cNvPr id="514" name="PlaceHolder 2"/>
          <p:cNvSpPr>
            <a:spLocks noGrp="1"/>
          </p:cNvSpPr>
          <p:nvPr>
            <p:ph type="body"/>
          </p:nvPr>
        </p:nvSpPr>
        <p:spPr>
          <a:xfrm>
            <a:off x="45720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515" name="PlaceHolder 3"/>
          <p:cNvSpPr>
            <a:spLocks noGrp="1"/>
          </p:cNvSpPr>
          <p:nvPr>
            <p:ph type="body"/>
          </p:nvPr>
        </p:nvSpPr>
        <p:spPr>
          <a:xfrm>
            <a:off x="1461240" y="1203480"/>
            <a:ext cx="95544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
        <p:nvSpPr>
          <p:cNvPr id="516" name="PlaceHolder 4"/>
          <p:cNvSpPr>
            <a:spLocks noGrp="1"/>
          </p:cNvSpPr>
          <p:nvPr>
            <p:ph type="body"/>
          </p:nvPr>
        </p:nvSpPr>
        <p:spPr>
          <a:xfrm>
            <a:off x="457200" y="1557720"/>
            <a:ext cx="1958760" cy="322920"/>
          </a:xfrm>
          <a:prstGeom prst="rect">
            <a:avLst/>
          </a:prstGeom>
          <a:noFill/>
          <a:ln w="0">
            <a:noFill/>
          </a:ln>
        </p:spPr>
        <p:txBody>
          <a:bodyPr lIns="0" tIns="0" rIns="0" bIns="0" anchor="t">
            <a:normAutofit fontScale="1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it.ly/2PfT4lq"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hyperlink" Target="https://haveibeenpwned.com/" TargetMode="External"/><Relationship Id="rId2" Type="http://schemas.openxmlformats.org/officeDocument/2006/relationships/notesSlide" Target="../notesSlides/notesSlide7.xml"/><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PlaceHolder 1"/>
          <p:cNvSpPr>
            <a:spLocks noGrp="1"/>
          </p:cNvSpPr>
          <p:nvPr>
            <p:ph type="subTitle"/>
          </p:nvPr>
        </p:nvSpPr>
        <p:spPr>
          <a:xfrm>
            <a:off x="3904920" y="2899080"/>
            <a:ext cx="6353640" cy="385560"/>
          </a:xfrm>
          <a:prstGeom prst="rect">
            <a:avLst/>
          </a:prstGeom>
          <a:noFill/>
          <a:ln w="0">
            <a:noFill/>
          </a:ln>
        </p:spPr>
        <p:txBody>
          <a:bodyPr lIns="91440" tIns="91440" rIns="91440" bIns="91440" anchor="t">
            <a:noAutofit/>
          </a:bodyPr>
          <a:lstStyle/>
          <a:p>
            <a:pPr algn="ctr">
              <a:lnSpc>
                <a:spcPct val="100000"/>
              </a:lnSpc>
              <a:tabLst>
                <a:tab pos="0" algn="l"/>
              </a:tabLst>
            </a:pPr>
            <a:r>
              <a:rPr lang="en" sz="1500" b="0" strike="noStrike" spc="-1">
                <a:solidFill>
                  <a:schemeClr val="dk1"/>
                </a:solidFill>
                <a:latin typeface="Imprint MT Shadow"/>
                <a:ea typeface="Barlow"/>
              </a:rPr>
              <a:t>(ou même ailleurs...)</a:t>
            </a:r>
            <a:endParaRPr lang="fr-FR" sz="1500" b="0" strike="noStrike" spc="-1">
              <a:solidFill>
                <a:srgbClr val="000000"/>
              </a:solidFill>
              <a:latin typeface="Arial"/>
            </a:endParaRPr>
          </a:p>
        </p:txBody>
      </p:sp>
      <p:sp>
        <p:nvSpPr>
          <p:cNvPr id="1131" name="PlaceHolder 2"/>
          <p:cNvSpPr>
            <a:spLocks noGrp="1"/>
          </p:cNvSpPr>
          <p:nvPr>
            <p:ph type="title"/>
          </p:nvPr>
        </p:nvSpPr>
        <p:spPr>
          <a:xfrm>
            <a:off x="1710720" y="1289160"/>
            <a:ext cx="6353640" cy="160848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300" b="0" strike="noStrike" spc="-1" dirty="0">
                <a:solidFill>
                  <a:schemeClr val="dk1"/>
                </a:solidFill>
                <a:latin typeface="Imprint MT Shadow"/>
                <a:ea typeface="Poppins Black"/>
              </a:rPr>
              <a:t>Sensibilisation à la cybersécurité en entreprise</a:t>
            </a:r>
            <a:endParaRPr lang="fr-FR" sz="4300" b="0" strike="noStrike" spc="-1" dirty="0">
              <a:solidFill>
                <a:srgbClr val="000000"/>
              </a:solidFill>
              <a:latin typeface="Arial"/>
            </a:endParaRPr>
          </a:p>
        </p:txBody>
      </p:sp>
      <p:grpSp>
        <p:nvGrpSpPr>
          <p:cNvPr id="1132" name="Google Shape;760;p36"/>
          <p:cNvGrpSpPr/>
          <p:nvPr/>
        </p:nvGrpSpPr>
        <p:grpSpPr>
          <a:xfrm>
            <a:off x="6663960" y="3639240"/>
            <a:ext cx="3536640" cy="624960"/>
            <a:chOff x="6663960" y="3639240"/>
            <a:chExt cx="3536640" cy="624960"/>
          </a:xfrm>
        </p:grpSpPr>
        <p:grpSp>
          <p:nvGrpSpPr>
            <p:cNvPr id="1133" name="Google Shape;761;p36"/>
            <p:cNvGrpSpPr/>
            <p:nvPr/>
          </p:nvGrpSpPr>
          <p:grpSpPr>
            <a:xfrm>
              <a:off x="7805520" y="3852000"/>
              <a:ext cx="1566720" cy="43920"/>
              <a:chOff x="7805520" y="3852000"/>
              <a:chExt cx="1566720" cy="43920"/>
            </a:xfrm>
          </p:grpSpPr>
          <p:cxnSp>
            <p:nvCxnSpPr>
              <p:cNvPr id="1134" name="Google Shape;762;p36"/>
              <p:cNvCxnSpPr/>
              <p:nvPr/>
            </p:nvCxnSpPr>
            <p:spPr>
              <a:xfrm flipH="1">
                <a:off x="7843680" y="3872880"/>
                <a:ext cx="1528920" cy="1800"/>
              </a:xfrm>
              <a:prstGeom prst="straightConnector1">
                <a:avLst/>
              </a:prstGeom>
              <a:ln w="9525">
                <a:solidFill>
                  <a:srgbClr val="202331"/>
                </a:solidFill>
                <a:round/>
              </a:ln>
            </p:spPr>
          </p:cxnSp>
          <p:sp>
            <p:nvSpPr>
              <p:cNvPr id="1135" name="Google Shape;763;p36"/>
              <p:cNvSpPr/>
              <p:nvPr/>
            </p:nvSpPr>
            <p:spPr>
              <a:xfrm rot="10800000">
                <a:off x="7805520" y="38520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36" name="Google Shape;764;p36"/>
            <p:cNvGrpSpPr/>
            <p:nvPr/>
          </p:nvGrpSpPr>
          <p:grpSpPr>
            <a:xfrm>
              <a:off x="8040240" y="3639240"/>
              <a:ext cx="1559520" cy="134280"/>
              <a:chOff x="8040240" y="3639240"/>
              <a:chExt cx="1559520" cy="134280"/>
            </a:xfrm>
          </p:grpSpPr>
          <p:sp>
            <p:nvSpPr>
              <p:cNvPr id="1137" name="Google Shape;765;p36"/>
              <p:cNvSpPr/>
              <p:nvPr/>
            </p:nvSpPr>
            <p:spPr>
              <a:xfrm rot="10800000">
                <a:off x="8084520" y="365796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38" name="Google Shape;766;p36"/>
              <p:cNvSpPr/>
              <p:nvPr/>
            </p:nvSpPr>
            <p:spPr>
              <a:xfrm rot="10800000">
                <a:off x="8040240" y="36392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39" name="Google Shape;767;p36"/>
            <p:cNvGrpSpPr/>
            <p:nvPr/>
          </p:nvGrpSpPr>
          <p:grpSpPr>
            <a:xfrm>
              <a:off x="6663960" y="4027320"/>
              <a:ext cx="3068280" cy="100440"/>
              <a:chOff x="6663960" y="4027320"/>
              <a:chExt cx="3068280" cy="100440"/>
            </a:xfrm>
          </p:grpSpPr>
          <p:sp>
            <p:nvSpPr>
              <p:cNvPr id="1140" name="Google Shape;768;p36"/>
              <p:cNvSpPr/>
              <p:nvPr/>
            </p:nvSpPr>
            <p:spPr>
              <a:xfrm rot="10800000">
                <a:off x="6709680" y="402732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141" name="Google Shape;769;p36"/>
              <p:cNvSpPr/>
              <p:nvPr/>
            </p:nvSpPr>
            <p:spPr>
              <a:xfrm rot="10800000">
                <a:off x="6663960" y="40838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42" name="Google Shape;770;p36"/>
            <p:cNvGrpSpPr/>
            <p:nvPr/>
          </p:nvGrpSpPr>
          <p:grpSpPr>
            <a:xfrm>
              <a:off x="7190640" y="4220280"/>
              <a:ext cx="3009960" cy="43920"/>
              <a:chOff x="7190640" y="4220280"/>
              <a:chExt cx="3009960" cy="43920"/>
            </a:xfrm>
          </p:grpSpPr>
          <p:cxnSp>
            <p:nvCxnSpPr>
              <p:cNvPr id="1143" name="Google Shape;771;p36"/>
              <p:cNvCxnSpPr/>
              <p:nvPr/>
            </p:nvCxnSpPr>
            <p:spPr>
              <a:xfrm flipH="1">
                <a:off x="7228800" y="4241160"/>
                <a:ext cx="2972160" cy="1800"/>
              </a:xfrm>
              <a:prstGeom prst="straightConnector1">
                <a:avLst/>
              </a:prstGeom>
              <a:ln w="9525">
                <a:solidFill>
                  <a:srgbClr val="202331"/>
                </a:solidFill>
                <a:round/>
              </a:ln>
            </p:spPr>
          </p:cxnSp>
          <p:sp>
            <p:nvSpPr>
              <p:cNvPr id="1144" name="Google Shape;772;p36"/>
              <p:cNvSpPr/>
              <p:nvPr/>
            </p:nvSpPr>
            <p:spPr>
              <a:xfrm rot="10800000">
                <a:off x="7190640" y="42202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145" name="Google Shape;773;p36"/>
          <p:cNvGrpSpPr/>
          <p:nvPr/>
        </p:nvGrpSpPr>
        <p:grpSpPr>
          <a:xfrm>
            <a:off x="-1696320" y="968040"/>
            <a:ext cx="3598200" cy="1042200"/>
            <a:chOff x="-1696320" y="968040"/>
            <a:chExt cx="3598200" cy="1042200"/>
          </a:xfrm>
        </p:grpSpPr>
        <p:grpSp>
          <p:nvGrpSpPr>
            <p:cNvPr id="1146" name="Google Shape;774;p36"/>
            <p:cNvGrpSpPr/>
            <p:nvPr/>
          </p:nvGrpSpPr>
          <p:grpSpPr>
            <a:xfrm>
              <a:off x="-632880" y="1744200"/>
              <a:ext cx="1564920" cy="43920"/>
              <a:chOff x="-632880" y="1744200"/>
              <a:chExt cx="1564920" cy="43920"/>
            </a:xfrm>
          </p:grpSpPr>
          <p:cxnSp>
            <p:nvCxnSpPr>
              <p:cNvPr id="1147" name="Google Shape;775;p36"/>
              <p:cNvCxnSpPr/>
              <p:nvPr/>
            </p:nvCxnSpPr>
            <p:spPr>
              <a:xfrm>
                <a:off x="-632880" y="1766880"/>
                <a:ext cx="1528560" cy="1800"/>
              </a:xfrm>
              <a:prstGeom prst="straightConnector1">
                <a:avLst/>
              </a:prstGeom>
              <a:ln w="9525">
                <a:solidFill>
                  <a:srgbClr val="202331"/>
                </a:solidFill>
                <a:round/>
              </a:ln>
            </p:spPr>
          </p:cxnSp>
          <p:sp>
            <p:nvSpPr>
              <p:cNvPr id="1148" name="Google Shape;776;p36"/>
              <p:cNvSpPr/>
              <p:nvPr/>
            </p:nvSpPr>
            <p:spPr>
              <a:xfrm>
                <a:off x="888120" y="17442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49" name="Google Shape;777;p36"/>
            <p:cNvGrpSpPr/>
            <p:nvPr/>
          </p:nvGrpSpPr>
          <p:grpSpPr>
            <a:xfrm>
              <a:off x="-1031040" y="1875960"/>
              <a:ext cx="1559520" cy="134280"/>
              <a:chOff x="-1031040" y="1875960"/>
              <a:chExt cx="1559520" cy="134280"/>
            </a:xfrm>
          </p:grpSpPr>
          <p:sp>
            <p:nvSpPr>
              <p:cNvPr id="1150" name="Google Shape;778;p36"/>
              <p:cNvSpPr/>
              <p:nvPr/>
            </p:nvSpPr>
            <p:spPr>
              <a:xfrm>
                <a:off x="-1031040" y="1875960"/>
                <a:ext cx="1515240" cy="115560"/>
              </a:xfrm>
              <a:custGeom>
                <a:avLst/>
                <a:gdLst>
                  <a:gd name="textAreaLeft" fmla="*/ 0 w 1515240"/>
                  <a:gd name="textAreaRight" fmla="*/ 151704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51" name="Google Shape;779;p36"/>
              <p:cNvSpPr/>
              <p:nvPr/>
            </p:nvSpPr>
            <p:spPr>
              <a:xfrm>
                <a:off x="486000" y="196776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52" name="Google Shape;780;p36"/>
            <p:cNvGrpSpPr/>
            <p:nvPr/>
          </p:nvGrpSpPr>
          <p:grpSpPr>
            <a:xfrm>
              <a:off x="-1696320" y="1512360"/>
              <a:ext cx="3068280" cy="100800"/>
              <a:chOff x="-1696320" y="1512360"/>
              <a:chExt cx="3068280" cy="100800"/>
            </a:xfrm>
          </p:grpSpPr>
          <p:sp>
            <p:nvSpPr>
              <p:cNvPr id="1153" name="Google Shape;781;p36"/>
              <p:cNvSpPr/>
              <p:nvPr/>
            </p:nvSpPr>
            <p:spPr>
              <a:xfrm>
                <a:off x="-1696320" y="1533600"/>
                <a:ext cx="3022560" cy="79560"/>
              </a:xfrm>
              <a:custGeom>
                <a:avLst/>
                <a:gdLst>
                  <a:gd name="textAreaLeft" fmla="*/ 0 w 3022560"/>
                  <a:gd name="textAreaRight" fmla="*/ 302436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154" name="Google Shape;782;p36"/>
              <p:cNvSpPr/>
              <p:nvPr/>
            </p:nvSpPr>
            <p:spPr>
              <a:xfrm>
                <a:off x="1328040" y="15123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55" name="Google Shape;783;p36"/>
            <p:cNvGrpSpPr/>
            <p:nvPr/>
          </p:nvGrpSpPr>
          <p:grpSpPr>
            <a:xfrm>
              <a:off x="-1121400" y="1085040"/>
              <a:ext cx="2876040" cy="222120"/>
              <a:chOff x="-1121400" y="1085040"/>
              <a:chExt cx="2876040" cy="222120"/>
            </a:xfrm>
          </p:grpSpPr>
          <p:sp>
            <p:nvSpPr>
              <p:cNvPr id="1156" name="Google Shape;784;p36"/>
              <p:cNvSpPr/>
              <p:nvPr/>
            </p:nvSpPr>
            <p:spPr>
              <a:xfrm>
                <a:off x="-1121400" y="108504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57" name="Google Shape;785;p36"/>
              <p:cNvSpPr/>
              <p:nvPr/>
            </p:nvSpPr>
            <p:spPr>
              <a:xfrm>
                <a:off x="1710720" y="12632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58" name="Google Shape;786;p36"/>
            <p:cNvGrpSpPr/>
            <p:nvPr/>
          </p:nvGrpSpPr>
          <p:grpSpPr>
            <a:xfrm>
              <a:off x="-1121400" y="968040"/>
              <a:ext cx="2428920" cy="183600"/>
              <a:chOff x="-1121400" y="968040"/>
              <a:chExt cx="2428920" cy="183600"/>
            </a:xfrm>
          </p:grpSpPr>
          <p:sp>
            <p:nvSpPr>
              <p:cNvPr id="1159" name="Google Shape;787;p36"/>
              <p:cNvSpPr/>
              <p:nvPr/>
            </p:nvSpPr>
            <p:spPr>
              <a:xfrm>
                <a:off x="-1121400" y="968040"/>
                <a:ext cx="2380320" cy="160920"/>
              </a:xfrm>
              <a:custGeom>
                <a:avLst/>
                <a:gdLst>
                  <a:gd name="textAreaLeft" fmla="*/ 0 w 2380320"/>
                  <a:gd name="textAreaRight" fmla="*/ 2382120 w 238032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60" name="Google Shape;788;p36"/>
              <p:cNvSpPr/>
              <p:nvPr/>
            </p:nvSpPr>
            <p:spPr>
              <a:xfrm>
                <a:off x="1260720" y="110484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61" name="Google Shape;789;p36"/>
            <p:cNvGrpSpPr/>
            <p:nvPr/>
          </p:nvGrpSpPr>
          <p:grpSpPr>
            <a:xfrm>
              <a:off x="-1106640" y="1376280"/>
              <a:ext cx="3008520" cy="43920"/>
              <a:chOff x="-1106640" y="1376280"/>
              <a:chExt cx="3008520" cy="43920"/>
            </a:xfrm>
          </p:grpSpPr>
          <p:cxnSp>
            <p:nvCxnSpPr>
              <p:cNvPr id="1162" name="Google Shape;790;p36"/>
              <p:cNvCxnSpPr/>
              <p:nvPr/>
            </p:nvCxnSpPr>
            <p:spPr>
              <a:xfrm>
                <a:off x="-1106640" y="1398960"/>
                <a:ext cx="2971800" cy="1800"/>
              </a:xfrm>
              <a:prstGeom prst="straightConnector1">
                <a:avLst/>
              </a:prstGeom>
              <a:ln w="9525">
                <a:solidFill>
                  <a:srgbClr val="202331"/>
                </a:solidFill>
                <a:round/>
              </a:ln>
            </p:spPr>
          </p:cxnSp>
          <p:sp>
            <p:nvSpPr>
              <p:cNvPr id="1163" name="Google Shape;791;p36"/>
              <p:cNvSpPr/>
              <p:nvPr/>
            </p:nvSpPr>
            <p:spPr>
              <a:xfrm>
                <a:off x="1857960" y="13762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164" name="Rectangle 1163"/>
          <p:cNvSpPr/>
          <p:nvPr/>
        </p:nvSpPr>
        <p:spPr>
          <a:xfrm>
            <a:off x="4860360" y="4412880"/>
            <a:ext cx="3239280" cy="80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4000" b="1" strike="noStrike" spc="-1">
                <a:solidFill>
                  <a:srgbClr val="55308D"/>
                </a:solidFill>
                <a:latin typeface="Agency FB"/>
              </a:rPr>
              <a:t>par Selkis</a:t>
            </a:r>
            <a:endParaRPr lang="fr-FR" sz="4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PlaceHolder 1"/>
          <p:cNvSpPr>
            <a:spLocks noGrp="1"/>
          </p:cNvSpPr>
          <p:nvPr>
            <p:ph type="title"/>
          </p:nvPr>
        </p:nvSpPr>
        <p:spPr>
          <a:xfrm>
            <a:off x="2625120" y="1440000"/>
            <a:ext cx="4393440" cy="1853640"/>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4200" b="0" strike="noStrike" spc="-1">
                <a:solidFill>
                  <a:srgbClr val="55308D"/>
                </a:solidFill>
                <a:latin typeface="Rubik"/>
                <a:ea typeface="Poppins Black"/>
              </a:rPr>
              <a:t>Le phishing</a:t>
            </a:r>
            <a:endParaRPr lang="fr-FR" sz="4200" b="0" strike="noStrike" spc="-1">
              <a:solidFill>
                <a:srgbClr val="000000"/>
              </a:solidFill>
              <a:latin typeface="Arial"/>
            </a:endParaRPr>
          </a:p>
        </p:txBody>
      </p:sp>
      <p:sp>
        <p:nvSpPr>
          <p:cNvPr id="1218" name="PlaceHolder 2"/>
          <p:cNvSpPr>
            <a:spLocks noGrp="1"/>
          </p:cNvSpPr>
          <p:nvPr>
            <p:ph type="title"/>
          </p:nvPr>
        </p:nvSpPr>
        <p:spPr>
          <a:xfrm>
            <a:off x="720000" y="1564920"/>
            <a:ext cx="1297440" cy="150948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6000" b="0" strike="noStrike" spc="-1">
                <a:solidFill>
                  <a:srgbClr val="55308D"/>
                </a:solidFill>
                <a:latin typeface="Poppins"/>
                <a:ea typeface="Poppins"/>
              </a:rPr>
              <a:t>02</a:t>
            </a:r>
            <a:endParaRPr lang="fr-FR" sz="6000" b="0" strike="noStrike" spc="-1">
              <a:solidFill>
                <a:srgbClr val="000000"/>
              </a:solidFill>
              <a:latin typeface="Arial"/>
            </a:endParaRPr>
          </a:p>
        </p:txBody>
      </p:sp>
      <p:grpSp>
        <p:nvGrpSpPr>
          <p:cNvPr id="1219" name="Google Shape;916;p 1"/>
          <p:cNvGrpSpPr/>
          <p:nvPr/>
        </p:nvGrpSpPr>
        <p:grpSpPr>
          <a:xfrm>
            <a:off x="6774480" y="3868920"/>
            <a:ext cx="3597840" cy="1042200"/>
            <a:chOff x="6774480" y="3868920"/>
            <a:chExt cx="3597840" cy="1042200"/>
          </a:xfrm>
        </p:grpSpPr>
        <p:grpSp>
          <p:nvGrpSpPr>
            <p:cNvPr id="1220" name="Google Shape;917;p 1"/>
            <p:cNvGrpSpPr/>
            <p:nvPr/>
          </p:nvGrpSpPr>
          <p:grpSpPr>
            <a:xfrm>
              <a:off x="7743960" y="4645080"/>
              <a:ext cx="1569960" cy="43920"/>
              <a:chOff x="7743960" y="4645080"/>
              <a:chExt cx="1569960" cy="43920"/>
            </a:xfrm>
          </p:grpSpPr>
          <p:cxnSp>
            <p:nvCxnSpPr>
              <p:cNvPr id="1221" name="Google Shape;918;p 1"/>
              <p:cNvCxnSpPr/>
              <p:nvPr/>
            </p:nvCxnSpPr>
            <p:spPr>
              <a:xfrm flipH="1">
                <a:off x="7785360" y="4667760"/>
                <a:ext cx="1528920" cy="1800"/>
              </a:xfrm>
              <a:prstGeom prst="straightConnector1">
                <a:avLst/>
              </a:prstGeom>
              <a:ln w="9525">
                <a:solidFill>
                  <a:srgbClr val="202331"/>
                </a:solidFill>
                <a:round/>
              </a:ln>
            </p:spPr>
          </p:cxnSp>
          <p:sp>
            <p:nvSpPr>
              <p:cNvPr id="1222" name="Google Shape;919;p 1"/>
              <p:cNvSpPr/>
              <p:nvPr/>
            </p:nvSpPr>
            <p:spPr>
              <a:xfrm flipH="1">
                <a:off x="7743960" y="46450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ndParaRPr>
              </a:p>
            </p:txBody>
          </p:sp>
        </p:grpSp>
        <p:grpSp>
          <p:nvGrpSpPr>
            <p:cNvPr id="1223" name="Google Shape;920;p 1"/>
            <p:cNvGrpSpPr/>
            <p:nvPr/>
          </p:nvGrpSpPr>
          <p:grpSpPr>
            <a:xfrm>
              <a:off x="8147880" y="4776840"/>
              <a:ext cx="1559160" cy="134280"/>
              <a:chOff x="8147880" y="4776840"/>
              <a:chExt cx="1559160" cy="134280"/>
            </a:xfrm>
          </p:grpSpPr>
          <p:sp>
            <p:nvSpPr>
              <p:cNvPr id="1224" name="Google Shape;921;p 1"/>
              <p:cNvSpPr/>
              <p:nvPr/>
            </p:nvSpPr>
            <p:spPr>
              <a:xfrm flipH="1">
                <a:off x="8191440" y="47768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25" name="Google Shape;922;p 1"/>
              <p:cNvSpPr/>
              <p:nvPr/>
            </p:nvSpPr>
            <p:spPr>
              <a:xfrm flipH="1">
                <a:off x="8147880" y="48686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pPr>
                <a:endParaRPr lang="fr-FR" sz="1400" b="0" strike="noStrike" spc="-1">
                  <a:solidFill>
                    <a:srgbClr val="000000"/>
                  </a:solidFill>
                  <a:latin typeface="Arial"/>
                </a:endParaRPr>
              </a:p>
            </p:txBody>
          </p:sp>
        </p:grpSp>
        <p:grpSp>
          <p:nvGrpSpPr>
            <p:cNvPr id="1226" name="Google Shape;923;p 1"/>
            <p:cNvGrpSpPr/>
            <p:nvPr/>
          </p:nvGrpSpPr>
          <p:grpSpPr>
            <a:xfrm>
              <a:off x="7304040" y="4413240"/>
              <a:ext cx="3068280" cy="100800"/>
              <a:chOff x="7304040" y="4413240"/>
              <a:chExt cx="3068280" cy="100800"/>
            </a:xfrm>
          </p:grpSpPr>
          <p:sp>
            <p:nvSpPr>
              <p:cNvPr id="1227" name="Google Shape;924;p 1"/>
              <p:cNvSpPr/>
              <p:nvPr/>
            </p:nvSpPr>
            <p:spPr>
              <a:xfrm flipH="1">
                <a:off x="7349760" y="443448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28" name="Google Shape;925;p 1"/>
              <p:cNvSpPr/>
              <p:nvPr/>
            </p:nvSpPr>
            <p:spPr>
              <a:xfrm flipH="1">
                <a:off x="7304040" y="44132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ndParaRPr>
              </a:p>
            </p:txBody>
          </p:sp>
        </p:grpSp>
        <p:grpSp>
          <p:nvGrpSpPr>
            <p:cNvPr id="1229" name="Google Shape;926;p 1"/>
            <p:cNvGrpSpPr/>
            <p:nvPr/>
          </p:nvGrpSpPr>
          <p:grpSpPr>
            <a:xfrm>
              <a:off x="6921360" y="3985920"/>
              <a:ext cx="2876040" cy="222120"/>
              <a:chOff x="6921360" y="3985920"/>
              <a:chExt cx="2876040" cy="222120"/>
            </a:xfrm>
          </p:grpSpPr>
          <p:sp>
            <p:nvSpPr>
              <p:cNvPr id="1230" name="Google Shape;927;p 1"/>
              <p:cNvSpPr/>
              <p:nvPr/>
            </p:nvSpPr>
            <p:spPr>
              <a:xfrm flipH="1">
                <a:off x="6966360" y="398592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31" name="Google Shape;928;p 1"/>
              <p:cNvSpPr/>
              <p:nvPr/>
            </p:nvSpPr>
            <p:spPr>
              <a:xfrm flipH="1">
                <a:off x="6921360" y="41641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ndParaRPr>
              </a:p>
            </p:txBody>
          </p:sp>
        </p:grpSp>
        <p:grpSp>
          <p:nvGrpSpPr>
            <p:cNvPr id="1232" name="Google Shape;929;p 1"/>
            <p:cNvGrpSpPr/>
            <p:nvPr/>
          </p:nvGrpSpPr>
          <p:grpSpPr>
            <a:xfrm>
              <a:off x="7368480" y="3868920"/>
              <a:ext cx="2428920" cy="183600"/>
              <a:chOff x="7368480" y="3868920"/>
              <a:chExt cx="2428920" cy="183600"/>
            </a:xfrm>
          </p:grpSpPr>
          <p:sp>
            <p:nvSpPr>
              <p:cNvPr id="1233" name="Google Shape;930;p 1"/>
              <p:cNvSpPr/>
              <p:nvPr/>
            </p:nvSpPr>
            <p:spPr>
              <a:xfrm flipH="1">
                <a:off x="7416360" y="3868920"/>
                <a:ext cx="2380680" cy="160920"/>
              </a:xfrm>
              <a:custGeom>
                <a:avLst/>
                <a:gdLst>
                  <a:gd name="textAreaLeft" fmla="*/ -1080 w 2380680"/>
                  <a:gd name="textAreaRight" fmla="*/ 238140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34" name="Google Shape;931;p 1"/>
              <p:cNvSpPr/>
              <p:nvPr/>
            </p:nvSpPr>
            <p:spPr>
              <a:xfrm flipH="1">
                <a:off x="7368480" y="400572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pPr>
                <a:endParaRPr lang="fr-FR" sz="1400" b="0" strike="noStrike" spc="-1">
                  <a:solidFill>
                    <a:srgbClr val="000000"/>
                  </a:solidFill>
                  <a:latin typeface="Arial"/>
                </a:endParaRPr>
              </a:p>
            </p:txBody>
          </p:sp>
        </p:grpSp>
        <p:grpSp>
          <p:nvGrpSpPr>
            <p:cNvPr id="1235" name="Google Shape;932;p 1"/>
            <p:cNvGrpSpPr/>
            <p:nvPr/>
          </p:nvGrpSpPr>
          <p:grpSpPr>
            <a:xfrm>
              <a:off x="6774480" y="4277160"/>
              <a:ext cx="3012840" cy="43920"/>
              <a:chOff x="6774480" y="4277160"/>
              <a:chExt cx="3012840" cy="43920"/>
            </a:xfrm>
          </p:grpSpPr>
          <p:cxnSp>
            <p:nvCxnSpPr>
              <p:cNvPr id="1236" name="Google Shape;933;p 1"/>
              <p:cNvCxnSpPr/>
              <p:nvPr/>
            </p:nvCxnSpPr>
            <p:spPr>
              <a:xfrm flipH="1">
                <a:off x="6815880" y="4299840"/>
                <a:ext cx="2971800" cy="1800"/>
              </a:xfrm>
              <a:prstGeom prst="straightConnector1">
                <a:avLst/>
              </a:prstGeom>
              <a:ln w="9525">
                <a:solidFill>
                  <a:srgbClr val="202331"/>
                </a:solidFill>
                <a:round/>
              </a:ln>
            </p:spPr>
          </p:cxnSp>
          <p:sp>
            <p:nvSpPr>
              <p:cNvPr id="1237" name="Google Shape;934;p 1"/>
              <p:cNvSpPr/>
              <p:nvPr/>
            </p:nvSpPr>
            <p:spPr>
              <a:xfrm flipH="1">
                <a:off x="6774480" y="42771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pPr>
                <a:endParaRPr lang="fr-FR" sz="1400" b="0" strike="noStrike" spc="-1">
                  <a:solidFill>
                    <a:srgbClr val="000000"/>
                  </a:solidFill>
                  <a:latin typeface="Arial"/>
                </a:endParaRPr>
              </a:p>
            </p:txBody>
          </p:sp>
        </p:grpSp>
      </p:grpSp>
      <p:grpSp>
        <p:nvGrpSpPr>
          <p:cNvPr id="1238" name="Google Shape;11524;p 1"/>
          <p:cNvGrpSpPr/>
          <p:nvPr/>
        </p:nvGrpSpPr>
        <p:grpSpPr>
          <a:xfrm>
            <a:off x="6120000" y="1440000"/>
            <a:ext cx="898920" cy="898920"/>
            <a:chOff x="6120000" y="1440000"/>
            <a:chExt cx="898920" cy="898920"/>
          </a:xfrm>
        </p:grpSpPr>
        <p:sp>
          <p:nvSpPr>
            <p:cNvPr id="1239" name="Google Shape;11525;p 1"/>
            <p:cNvSpPr/>
            <p:nvPr/>
          </p:nvSpPr>
          <p:spPr>
            <a:xfrm>
              <a:off x="6752880" y="1529280"/>
              <a:ext cx="58320" cy="52200"/>
            </a:xfrm>
            <a:custGeom>
              <a:avLst/>
              <a:gdLst>
                <a:gd name="textAreaLeft" fmla="*/ 0 w 58320"/>
                <a:gd name="textAreaRight" fmla="*/ 60120 w 58320"/>
                <a:gd name="textAreaTop" fmla="*/ 0 h 52200"/>
                <a:gd name="textAreaBottom" fmla="*/ 54000 h 52200"/>
              </a:gdLst>
              <a:ahLst/>
              <a:cxnLst/>
              <a:rect l="textAreaLeft" t="textAreaTop" r="textAreaRight" b="textAreaBottom"/>
              <a:pathLst>
                <a:path w="820" h="741">
                  <a:moveTo>
                    <a:pt x="410" y="1"/>
                  </a:moveTo>
                  <a:cubicBezTo>
                    <a:pt x="323" y="1"/>
                    <a:pt x="237" y="40"/>
                    <a:pt x="158" y="119"/>
                  </a:cubicBezTo>
                  <a:cubicBezTo>
                    <a:pt x="0" y="276"/>
                    <a:pt x="0" y="465"/>
                    <a:pt x="158" y="623"/>
                  </a:cubicBezTo>
                  <a:cubicBezTo>
                    <a:pt x="237" y="702"/>
                    <a:pt x="331" y="741"/>
                    <a:pt x="422" y="741"/>
                  </a:cubicBezTo>
                  <a:cubicBezTo>
                    <a:pt x="512" y="741"/>
                    <a:pt x="599" y="702"/>
                    <a:pt x="662" y="623"/>
                  </a:cubicBezTo>
                  <a:cubicBezTo>
                    <a:pt x="819" y="465"/>
                    <a:pt x="819" y="276"/>
                    <a:pt x="662" y="119"/>
                  </a:cubicBezTo>
                  <a:cubicBezTo>
                    <a:pt x="583" y="40"/>
                    <a:pt x="496" y="1"/>
                    <a:pt x="410" y="1"/>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14400" rIns="90000" bIns="14400" anchor="ctr">
              <a:noAutofit/>
            </a:bodyPr>
            <a:lstStyle/>
            <a:p>
              <a:pPr>
                <a:lnSpc>
                  <a:spcPct val="100000"/>
                </a:lnSpc>
              </a:pPr>
              <a:endParaRPr lang="fr-FR" sz="1400" b="0" strike="noStrike" spc="-1">
                <a:solidFill>
                  <a:srgbClr val="000000"/>
                </a:solidFill>
                <a:latin typeface="Arial"/>
              </a:endParaRPr>
            </a:p>
          </p:txBody>
        </p:sp>
        <p:sp>
          <p:nvSpPr>
            <p:cNvPr id="1240" name="Google Shape;11526;p 1"/>
            <p:cNvSpPr/>
            <p:nvPr/>
          </p:nvSpPr>
          <p:spPr>
            <a:xfrm>
              <a:off x="6120000" y="1440000"/>
              <a:ext cx="898920" cy="898920"/>
            </a:xfrm>
            <a:custGeom>
              <a:avLst/>
              <a:gdLst>
                <a:gd name="textAreaLeft" fmla="*/ 0 w 898920"/>
                <a:gd name="textAreaRight" fmla="*/ 900720 w 898920"/>
                <a:gd name="textAreaTop" fmla="*/ 0 h 898920"/>
                <a:gd name="textAreaBottom" fmla="*/ 900720 h 898920"/>
              </a:gdLst>
              <a:ahLst/>
              <a:cxnLst/>
              <a:rect l="textAreaLeft" t="textAreaTop" r="textAreaRight" b="textAreaBottom"/>
              <a:pathLst>
                <a:path w="12256" h="12253">
                  <a:moveTo>
                    <a:pt x="9420" y="695"/>
                  </a:moveTo>
                  <a:cubicBezTo>
                    <a:pt x="9704" y="695"/>
                    <a:pt x="9924" y="695"/>
                    <a:pt x="10176" y="726"/>
                  </a:cubicBezTo>
                  <a:cubicBezTo>
                    <a:pt x="10429" y="789"/>
                    <a:pt x="10555" y="1136"/>
                    <a:pt x="10365" y="1325"/>
                  </a:cubicBezTo>
                  <a:cubicBezTo>
                    <a:pt x="10208" y="1482"/>
                    <a:pt x="10208" y="1671"/>
                    <a:pt x="10365" y="1829"/>
                  </a:cubicBezTo>
                  <a:cubicBezTo>
                    <a:pt x="10444" y="1908"/>
                    <a:pt x="10531" y="1947"/>
                    <a:pt x="10618" y="1947"/>
                  </a:cubicBezTo>
                  <a:cubicBezTo>
                    <a:pt x="10704" y="1947"/>
                    <a:pt x="10791" y="1908"/>
                    <a:pt x="10870" y="1829"/>
                  </a:cubicBezTo>
                  <a:cubicBezTo>
                    <a:pt x="10942" y="1767"/>
                    <a:pt x="11027" y="1739"/>
                    <a:pt x="11111" y="1739"/>
                  </a:cubicBezTo>
                  <a:cubicBezTo>
                    <a:pt x="11283" y="1739"/>
                    <a:pt x="11447" y="1858"/>
                    <a:pt x="11468" y="2049"/>
                  </a:cubicBezTo>
                  <a:cubicBezTo>
                    <a:pt x="11594" y="2711"/>
                    <a:pt x="11563" y="3719"/>
                    <a:pt x="11248" y="4727"/>
                  </a:cubicBezTo>
                  <a:cubicBezTo>
                    <a:pt x="11060" y="4761"/>
                    <a:pt x="10872" y="4778"/>
                    <a:pt x="10684" y="4778"/>
                  </a:cubicBezTo>
                  <a:cubicBezTo>
                    <a:pt x="9833" y="4778"/>
                    <a:pt x="9006" y="4433"/>
                    <a:pt x="8412" y="3814"/>
                  </a:cubicBezTo>
                  <a:cubicBezTo>
                    <a:pt x="7656" y="3058"/>
                    <a:pt x="7341" y="1986"/>
                    <a:pt x="7499" y="978"/>
                  </a:cubicBezTo>
                  <a:cubicBezTo>
                    <a:pt x="8129" y="789"/>
                    <a:pt x="8822" y="695"/>
                    <a:pt x="9420" y="695"/>
                  </a:cubicBezTo>
                  <a:close/>
                  <a:moveTo>
                    <a:pt x="5102" y="1271"/>
                  </a:moveTo>
                  <a:cubicBezTo>
                    <a:pt x="5187" y="1271"/>
                    <a:pt x="5273" y="1278"/>
                    <a:pt x="5356" y="1293"/>
                  </a:cubicBezTo>
                  <a:cubicBezTo>
                    <a:pt x="5293" y="1356"/>
                    <a:pt x="5167" y="1451"/>
                    <a:pt x="5104" y="1514"/>
                  </a:cubicBezTo>
                  <a:cubicBezTo>
                    <a:pt x="4348" y="2270"/>
                    <a:pt x="3781" y="3373"/>
                    <a:pt x="3466" y="4822"/>
                  </a:cubicBezTo>
                  <a:cubicBezTo>
                    <a:pt x="3182" y="4475"/>
                    <a:pt x="3088" y="4034"/>
                    <a:pt x="3088" y="3562"/>
                  </a:cubicBezTo>
                  <a:cubicBezTo>
                    <a:pt x="3088" y="2900"/>
                    <a:pt x="3340" y="2270"/>
                    <a:pt x="3844" y="1797"/>
                  </a:cubicBezTo>
                  <a:cubicBezTo>
                    <a:pt x="4163" y="1478"/>
                    <a:pt x="4639" y="1271"/>
                    <a:pt x="5102" y="1271"/>
                  </a:cubicBezTo>
                  <a:close/>
                  <a:moveTo>
                    <a:pt x="6711" y="1293"/>
                  </a:moveTo>
                  <a:lnTo>
                    <a:pt x="6711" y="1293"/>
                  </a:lnTo>
                  <a:cubicBezTo>
                    <a:pt x="6616" y="2427"/>
                    <a:pt x="7026" y="3530"/>
                    <a:pt x="7845" y="4318"/>
                  </a:cubicBezTo>
                  <a:cubicBezTo>
                    <a:pt x="8562" y="5035"/>
                    <a:pt x="9540" y="5465"/>
                    <a:pt x="10565" y="5465"/>
                  </a:cubicBezTo>
                  <a:cubicBezTo>
                    <a:pt x="10666" y="5465"/>
                    <a:pt x="10768" y="5460"/>
                    <a:pt x="10870" y="5452"/>
                  </a:cubicBezTo>
                  <a:lnTo>
                    <a:pt x="10870" y="5452"/>
                  </a:lnTo>
                  <a:cubicBezTo>
                    <a:pt x="10681" y="5893"/>
                    <a:pt x="10429" y="6303"/>
                    <a:pt x="10082" y="6618"/>
                  </a:cubicBezTo>
                  <a:cubicBezTo>
                    <a:pt x="8444" y="8256"/>
                    <a:pt x="4852" y="8413"/>
                    <a:pt x="3749" y="8413"/>
                  </a:cubicBezTo>
                  <a:cubicBezTo>
                    <a:pt x="3749" y="7311"/>
                    <a:pt x="3907" y="3719"/>
                    <a:pt x="5545" y="2081"/>
                  </a:cubicBezTo>
                  <a:cubicBezTo>
                    <a:pt x="5860" y="1766"/>
                    <a:pt x="6270" y="1482"/>
                    <a:pt x="6711" y="1293"/>
                  </a:cubicBezTo>
                  <a:close/>
                  <a:moveTo>
                    <a:pt x="10838" y="6838"/>
                  </a:moveTo>
                  <a:cubicBezTo>
                    <a:pt x="10964" y="7405"/>
                    <a:pt x="10775" y="7941"/>
                    <a:pt x="10365" y="8382"/>
                  </a:cubicBezTo>
                  <a:cubicBezTo>
                    <a:pt x="9888" y="8860"/>
                    <a:pt x="9239" y="9101"/>
                    <a:pt x="8593" y="9101"/>
                  </a:cubicBezTo>
                  <a:cubicBezTo>
                    <a:pt x="8132" y="9101"/>
                    <a:pt x="7672" y="8978"/>
                    <a:pt x="7278" y="8728"/>
                  </a:cubicBezTo>
                  <a:cubicBezTo>
                    <a:pt x="8759" y="8382"/>
                    <a:pt x="9893" y="7878"/>
                    <a:pt x="10586" y="7122"/>
                  </a:cubicBezTo>
                  <a:cubicBezTo>
                    <a:pt x="10681" y="7027"/>
                    <a:pt x="10775" y="6933"/>
                    <a:pt x="10838" y="6838"/>
                  </a:cubicBezTo>
                  <a:close/>
                  <a:moveTo>
                    <a:pt x="1902" y="8486"/>
                  </a:moveTo>
                  <a:cubicBezTo>
                    <a:pt x="2355" y="8486"/>
                    <a:pt x="2810" y="8652"/>
                    <a:pt x="3151" y="9012"/>
                  </a:cubicBezTo>
                  <a:cubicBezTo>
                    <a:pt x="3718" y="9611"/>
                    <a:pt x="3812" y="10461"/>
                    <a:pt x="3466" y="11123"/>
                  </a:cubicBezTo>
                  <a:cubicBezTo>
                    <a:pt x="3151" y="10619"/>
                    <a:pt x="2804" y="10178"/>
                    <a:pt x="2426" y="9768"/>
                  </a:cubicBezTo>
                  <a:cubicBezTo>
                    <a:pt x="2017" y="9358"/>
                    <a:pt x="1544" y="9012"/>
                    <a:pt x="1040" y="8697"/>
                  </a:cubicBezTo>
                  <a:cubicBezTo>
                    <a:pt x="1304" y="8559"/>
                    <a:pt x="1603" y="8486"/>
                    <a:pt x="1902" y="8486"/>
                  </a:cubicBezTo>
                  <a:close/>
                  <a:moveTo>
                    <a:pt x="9468" y="0"/>
                  </a:moveTo>
                  <a:cubicBezTo>
                    <a:pt x="8905" y="0"/>
                    <a:pt x="8299" y="77"/>
                    <a:pt x="7719" y="222"/>
                  </a:cubicBezTo>
                  <a:cubicBezTo>
                    <a:pt x="7247" y="348"/>
                    <a:pt x="6711" y="537"/>
                    <a:pt x="6112" y="852"/>
                  </a:cubicBezTo>
                  <a:cubicBezTo>
                    <a:pt x="5784" y="699"/>
                    <a:pt x="5436" y="625"/>
                    <a:pt x="5090" y="625"/>
                  </a:cubicBezTo>
                  <a:cubicBezTo>
                    <a:pt x="4442" y="625"/>
                    <a:pt x="3802" y="884"/>
                    <a:pt x="3308" y="1356"/>
                  </a:cubicBezTo>
                  <a:cubicBezTo>
                    <a:pt x="2741" y="1955"/>
                    <a:pt x="2363" y="2774"/>
                    <a:pt x="2363" y="3656"/>
                  </a:cubicBezTo>
                  <a:cubicBezTo>
                    <a:pt x="2363" y="4475"/>
                    <a:pt x="2678" y="5263"/>
                    <a:pt x="3277" y="5893"/>
                  </a:cubicBezTo>
                  <a:cubicBezTo>
                    <a:pt x="3151" y="6649"/>
                    <a:pt x="3088" y="7405"/>
                    <a:pt x="3088" y="8130"/>
                  </a:cubicBezTo>
                  <a:cubicBezTo>
                    <a:pt x="2722" y="7947"/>
                    <a:pt x="2319" y="7854"/>
                    <a:pt x="1916" y="7854"/>
                  </a:cubicBezTo>
                  <a:cubicBezTo>
                    <a:pt x="1278" y="7854"/>
                    <a:pt x="641" y="8088"/>
                    <a:pt x="158" y="8571"/>
                  </a:cubicBezTo>
                  <a:cubicBezTo>
                    <a:pt x="0" y="8728"/>
                    <a:pt x="63" y="9043"/>
                    <a:pt x="252" y="9169"/>
                  </a:cubicBezTo>
                  <a:cubicBezTo>
                    <a:pt x="1481" y="9800"/>
                    <a:pt x="2489" y="10808"/>
                    <a:pt x="3119" y="12036"/>
                  </a:cubicBezTo>
                  <a:cubicBezTo>
                    <a:pt x="3191" y="12180"/>
                    <a:pt x="3315" y="12252"/>
                    <a:pt x="3443" y="12252"/>
                  </a:cubicBezTo>
                  <a:cubicBezTo>
                    <a:pt x="3539" y="12252"/>
                    <a:pt x="3637" y="12212"/>
                    <a:pt x="3718" y="12131"/>
                  </a:cubicBezTo>
                  <a:cubicBezTo>
                    <a:pt x="4506" y="11343"/>
                    <a:pt x="4663" y="10146"/>
                    <a:pt x="4159" y="9201"/>
                  </a:cubicBezTo>
                  <a:cubicBezTo>
                    <a:pt x="4884" y="9201"/>
                    <a:pt x="5671" y="9138"/>
                    <a:pt x="6396" y="9012"/>
                  </a:cubicBezTo>
                  <a:cubicBezTo>
                    <a:pt x="7026" y="9611"/>
                    <a:pt x="7814" y="9926"/>
                    <a:pt x="8633" y="9926"/>
                  </a:cubicBezTo>
                  <a:cubicBezTo>
                    <a:pt x="9452" y="9926"/>
                    <a:pt x="10271" y="9611"/>
                    <a:pt x="10933" y="8980"/>
                  </a:cubicBezTo>
                  <a:cubicBezTo>
                    <a:pt x="11657" y="8224"/>
                    <a:pt x="11878" y="7122"/>
                    <a:pt x="11437" y="6176"/>
                  </a:cubicBezTo>
                  <a:cubicBezTo>
                    <a:pt x="11752" y="5609"/>
                    <a:pt x="11941" y="5042"/>
                    <a:pt x="12067" y="4570"/>
                  </a:cubicBezTo>
                  <a:cubicBezTo>
                    <a:pt x="12224" y="3625"/>
                    <a:pt x="12256" y="2616"/>
                    <a:pt x="12130" y="1923"/>
                  </a:cubicBezTo>
                  <a:cubicBezTo>
                    <a:pt x="12067" y="1419"/>
                    <a:pt x="11626" y="1041"/>
                    <a:pt x="11153" y="1041"/>
                  </a:cubicBezTo>
                  <a:cubicBezTo>
                    <a:pt x="11122" y="537"/>
                    <a:pt x="10775" y="159"/>
                    <a:pt x="10302" y="65"/>
                  </a:cubicBezTo>
                  <a:cubicBezTo>
                    <a:pt x="10043" y="21"/>
                    <a:pt x="9761" y="0"/>
                    <a:pt x="9468" y="0"/>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ndParaRPr>
            </a:p>
          </p:txBody>
        </p:sp>
        <p:sp>
          <p:nvSpPr>
            <p:cNvPr id="1241" name="Google Shape;11527;p 1"/>
            <p:cNvSpPr/>
            <p:nvPr/>
          </p:nvSpPr>
          <p:spPr>
            <a:xfrm>
              <a:off x="6493320" y="1754640"/>
              <a:ext cx="212760" cy="191880"/>
            </a:xfrm>
            <a:custGeom>
              <a:avLst/>
              <a:gdLst>
                <a:gd name="textAreaLeft" fmla="*/ 0 w 212760"/>
                <a:gd name="textAreaRight" fmla="*/ 214560 w 212760"/>
                <a:gd name="textAreaTop" fmla="*/ 0 h 191880"/>
                <a:gd name="textAreaBottom" fmla="*/ 193680 h 191880"/>
              </a:gdLst>
              <a:ahLst/>
              <a:cxnLst/>
              <a:rect l="textAreaLeft" t="textAreaTop" r="textAreaRight" b="textAreaBottom"/>
              <a:pathLst>
                <a:path w="2931" h="2644">
                  <a:moveTo>
                    <a:pt x="1499" y="0"/>
                  </a:moveTo>
                  <a:cubicBezTo>
                    <a:pt x="1471" y="0"/>
                    <a:pt x="1444" y="3"/>
                    <a:pt x="1418" y="8"/>
                  </a:cubicBezTo>
                  <a:lnTo>
                    <a:pt x="1009" y="166"/>
                  </a:lnTo>
                  <a:cubicBezTo>
                    <a:pt x="253" y="386"/>
                    <a:pt x="1" y="1394"/>
                    <a:pt x="568" y="1930"/>
                  </a:cubicBezTo>
                  <a:lnTo>
                    <a:pt x="977" y="2340"/>
                  </a:lnTo>
                  <a:cubicBezTo>
                    <a:pt x="1182" y="2544"/>
                    <a:pt x="1451" y="2643"/>
                    <a:pt x="1720" y="2643"/>
                  </a:cubicBezTo>
                  <a:cubicBezTo>
                    <a:pt x="2154" y="2643"/>
                    <a:pt x="2586" y="2385"/>
                    <a:pt x="2742" y="1898"/>
                  </a:cubicBezTo>
                  <a:lnTo>
                    <a:pt x="2899" y="1457"/>
                  </a:lnTo>
                  <a:cubicBezTo>
                    <a:pt x="2931" y="1268"/>
                    <a:pt x="2805" y="1016"/>
                    <a:pt x="2616" y="985"/>
                  </a:cubicBezTo>
                  <a:cubicBezTo>
                    <a:pt x="2577" y="972"/>
                    <a:pt x="2537" y="966"/>
                    <a:pt x="2498" y="966"/>
                  </a:cubicBezTo>
                  <a:cubicBezTo>
                    <a:pt x="2344" y="966"/>
                    <a:pt x="2200" y="1061"/>
                    <a:pt x="2175" y="1237"/>
                  </a:cubicBezTo>
                  <a:lnTo>
                    <a:pt x="2017" y="1646"/>
                  </a:lnTo>
                  <a:cubicBezTo>
                    <a:pt x="1977" y="1806"/>
                    <a:pt x="1836" y="1890"/>
                    <a:pt x="1682" y="1890"/>
                  </a:cubicBezTo>
                  <a:cubicBezTo>
                    <a:pt x="1593" y="1890"/>
                    <a:pt x="1499" y="1862"/>
                    <a:pt x="1418" y="1804"/>
                  </a:cubicBezTo>
                  <a:lnTo>
                    <a:pt x="1040" y="1426"/>
                  </a:lnTo>
                  <a:cubicBezTo>
                    <a:pt x="851" y="1237"/>
                    <a:pt x="914" y="922"/>
                    <a:pt x="1198" y="827"/>
                  </a:cubicBezTo>
                  <a:lnTo>
                    <a:pt x="1639" y="670"/>
                  </a:lnTo>
                  <a:cubicBezTo>
                    <a:pt x="1828" y="607"/>
                    <a:pt x="1891" y="386"/>
                    <a:pt x="1859" y="229"/>
                  </a:cubicBezTo>
                  <a:cubicBezTo>
                    <a:pt x="1807" y="70"/>
                    <a:pt x="1643" y="0"/>
                    <a:pt x="1499" y="0"/>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51120" rIns="90000" bIns="51120" anchor="ctr">
              <a:noAutofit/>
            </a:bodyPr>
            <a:lstStyle/>
            <a:p>
              <a:pPr>
                <a:lnSpc>
                  <a:spcPct val="100000"/>
                </a:lnSpc>
              </a:pPr>
              <a:endParaRPr lang="fr-FR" sz="1400" b="0" strike="noStrike" spc="-1">
                <a:solidFill>
                  <a:srgbClr val="000000"/>
                </a:solidFill>
                <a:latin typeface="Arial"/>
              </a:endParaRPr>
            </a:p>
          </p:txBody>
        </p:sp>
      </p:grpSp>
      <p:sp>
        <p:nvSpPr>
          <p:cNvPr id="1242" name="Google Shape;9889;p 1"/>
          <p:cNvSpPr/>
          <p:nvPr/>
        </p:nvSpPr>
        <p:spPr>
          <a:xfrm>
            <a:off x="7008120" y="1026000"/>
            <a:ext cx="731520" cy="413640"/>
          </a:xfrm>
          <a:custGeom>
            <a:avLst/>
            <a:gdLst>
              <a:gd name="textAreaLeft" fmla="*/ 0 w 731520"/>
              <a:gd name="textAreaRight" fmla="*/ 734400 w 731520"/>
              <a:gd name="textAreaTop" fmla="*/ 0 h 413640"/>
              <a:gd name="textAreaBottom" fmla="*/ 416160 h 413640"/>
            </a:gdLst>
            <a:ahLst/>
            <a:cxnLst/>
            <a:rect l="textAreaLeft" t="textAreaTop" r="textAreaRight" b="textAreaBottom"/>
            <a:pathLst>
              <a:path w="19325" h="12456">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 name="PlaceHolder 18"/>
          <p:cNvSpPr/>
          <p:nvPr/>
        </p:nvSpPr>
        <p:spPr>
          <a:xfrm>
            <a:off x="720000" y="18036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02 – Le phishing</a:t>
            </a:r>
            <a:endParaRPr lang="fr-FR" sz="2600" b="0" strike="noStrike" spc="-1">
              <a:solidFill>
                <a:srgbClr val="000000"/>
              </a:solidFill>
              <a:latin typeface="Arial"/>
            </a:endParaRPr>
          </a:p>
        </p:txBody>
      </p:sp>
      <p:sp>
        <p:nvSpPr>
          <p:cNvPr id="1244" name="Rectangle 1243"/>
          <p:cNvSpPr/>
          <p:nvPr/>
        </p:nvSpPr>
        <p:spPr>
          <a:xfrm>
            <a:off x="1440000" y="1095840"/>
            <a:ext cx="233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Le phishing en deux mots</a:t>
            </a:r>
            <a:endParaRPr lang="fr-FR" sz="1800" b="0" strike="noStrike" spc="-1">
              <a:solidFill>
                <a:srgbClr val="000000"/>
              </a:solidFill>
              <a:latin typeface="Arial"/>
            </a:endParaRPr>
          </a:p>
        </p:txBody>
      </p:sp>
      <p:sp>
        <p:nvSpPr>
          <p:cNvPr id="1245" name="Rectangle 1244"/>
          <p:cNvSpPr/>
          <p:nvPr/>
        </p:nvSpPr>
        <p:spPr>
          <a:xfrm>
            <a:off x="720000" y="1620000"/>
            <a:ext cx="3598920" cy="242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200" b="0" strike="noStrike" spc="-1" dirty="0">
                <a:solidFill>
                  <a:srgbClr val="000000"/>
                </a:solidFill>
                <a:latin typeface="Lucida Sans"/>
              </a:rPr>
              <a:t>Un autre moyen de passer la porte à bas coût est d’obtenir la clé directement de vous-même. </a:t>
            </a:r>
            <a:br>
              <a:rPr sz="1200" dirty="0"/>
            </a:br>
            <a:r>
              <a:rPr lang="fr-FR" sz="1200" b="0" strike="noStrike" spc="-1" dirty="0">
                <a:solidFill>
                  <a:srgbClr val="000000"/>
                </a:solidFill>
                <a:latin typeface="Lucida Sans"/>
              </a:rPr>
              <a:t>Pour cela, il est très courant qu’on cherche à vous duper en vous faisant entrer vos identifiants sur un site imposteur : c’est ce qu’on appelle du phishing, ou hameçonnage.</a:t>
            </a:r>
            <a:br>
              <a:rPr sz="1200" dirty="0"/>
            </a:br>
            <a:br>
              <a:rPr sz="1200" dirty="0"/>
            </a:br>
            <a:r>
              <a:rPr lang="fr-FR" sz="1200" b="0" strike="noStrike" spc="-1" dirty="0">
                <a:solidFill>
                  <a:srgbClr val="000000"/>
                </a:solidFill>
                <a:latin typeface="Lucida Sans"/>
              </a:rPr>
              <a:t>Il existe une infinité de méthodes pour vous amener sur le site en question, mais la plus courante est d’envoyer un très grand nombre d’emails en attendant que quelqu’un morde.</a:t>
            </a:r>
            <a:br>
              <a:rPr sz="1200" dirty="0"/>
            </a:br>
            <a:endParaRPr lang="fr-FR" sz="1200" b="0" strike="noStrike" spc="-1" dirty="0">
              <a:solidFill>
                <a:srgbClr val="000000"/>
              </a:solidFill>
              <a:latin typeface="Arial"/>
            </a:endParaRPr>
          </a:p>
        </p:txBody>
      </p:sp>
      <p:sp>
        <p:nvSpPr>
          <p:cNvPr id="1246" name="Rectangle 1245"/>
          <p:cNvSpPr/>
          <p:nvPr/>
        </p:nvSpPr>
        <p:spPr>
          <a:xfrm>
            <a:off x="5040000" y="1800000"/>
            <a:ext cx="3418920" cy="251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200" b="0" strike="noStrike" spc="-1">
                <a:solidFill>
                  <a:srgbClr val="000000"/>
                </a:solidFill>
                <a:latin typeface="Lucida Sans"/>
              </a:rPr>
              <a:t>C’est de très loin la méthode d’attaque la plus utilisée : en 2019, cela représentait 79 % des attaques recensées par les entreprises.</a:t>
            </a:r>
            <a:br>
              <a:rPr sz="1200"/>
            </a:br>
            <a:br>
              <a:rPr sz="1200"/>
            </a:br>
            <a:br>
              <a:rPr sz="1200"/>
            </a:br>
            <a:r>
              <a:rPr lang="fr-FR" sz="1200" b="0" strike="noStrike" spc="-1">
                <a:solidFill>
                  <a:srgbClr val="000000"/>
                </a:solidFill>
                <a:latin typeface="Lucida Sans"/>
              </a:rPr>
              <a:t>Il est donc </a:t>
            </a:r>
            <a:r>
              <a:rPr lang="fr-FR" sz="1200" b="1" strike="noStrike" spc="-1">
                <a:solidFill>
                  <a:srgbClr val="000000"/>
                </a:solidFill>
                <a:latin typeface="Lucida Sans"/>
              </a:rPr>
              <a:t>absolument primordial</a:t>
            </a:r>
            <a:r>
              <a:rPr lang="fr-FR" sz="1200" b="0" strike="noStrike" spc="-1">
                <a:solidFill>
                  <a:srgbClr val="000000"/>
                </a:solidFill>
                <a:latin typeface="Lucida Sans"/>
              </a:rPr>
              <a:t> de savoir la reconnaître et y réagir correctement. </a:t>
            </a:r>
            <a:endParaRPr lang="fr-FR" sz="1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02 – Le phishing – Les bons réflèxes</a:t>
            </a:r>
            <a:endParaRPr lang="fr-FR" sz="2600" b="0" strike="noStrike" spc="-1">
              <a:solidFill>
                <a:srgbClr val="000000"/>
              </a:solidFill>
              <a:latin typeface="Arial"/>
            </a:endParaRPr>
          </a:p>
        </p:txBody>
      </p:sp>
      <p:sp>
        <p:nvSpPr>
          <p:cNvPr id="1274" name="Rectangle 1273"/>
          <p:cNvSpPr/>
          <p:nvPr/>
        </p:nvSpPr>
        <p:spPr>
          <a:xfrm>
            <a:off x="1980000" y="895320"/>
            <a:ext cx="107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Le courrier</a:t>
            </a:r>
            <a:endParaRPr lang="fr-FR" sz="1800" b="0" strike="noStrike" spc="-1">
              <a:solidFill>
                <a:srgbClr val="000000"/>
              </a:solidFill>
              <a:latin typeface="Arial"/>
            </a:endParaRPr>
          </a:p>
        </p:txBody>
      </p:sp>
      <p:sp>
        <p:nvSpPr>
          <p:cNvPr id="1275" name="Rectangle 1274"/>
          <p:cNvSpPr/>
          <p:nvPr/>
        </p:nvSpPr>
        <p:spPr>
          <a:xfrm>
            <a:off x="1080000" y="1349640"/>
            <a:ext cx="2878920" cy="278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0" strike="noStrike" spc="-1">
                <a:solidFill>
                  <a:srgbClr val="000000"/>
                </a:solidFill>
                <a:latin typeface="Lucida Sans"/>
              </a:rPr>
              <a:t>Premièrement, et on ne le dira jamais assez, </a:t>
            </a:r>
            <a:r>
              <a:rPr lang="fr-FR" sz="1200" b="1" strike="noStrike" spc="-1">
                <a:solidFill>
                  <a:srgbClr val="000000"/>
                </a:solidFill>
                <a:latin typeface="Lucida Sans"/>
              </a:rPr>
              <a:t>ne cliquez jamais </a:t>
            </a:r>
            <a:r>
              <a:rPr lang="fr-FR" sz="1200" b="0" strike="noStrike" spc="-1">
                <a:solidFill>
                  <a:srgbClr val="000000"/>
                </a:solidFill>
                <a:latin typeface="Lucida Sans"/>
              </a:rPr>
              <a:t>sur un lien se trouvant dans un mail. </a:t>
            </a:r>
            <a:br>
              <a:rPr sz="1200"/>
            </a:br>
            <a:r>
              <a:rPr lang="fr-FR" sz="1200" b="0" strike="noStrike" spc="-1">
                <a:solidFill>
                  <a:srgbClr val="000000"/>
                </a:solidFill>
                <a:latin typeface="Lucida Sans"/>
              </a:rPr>
              <a:t>Si un mail vous invite à vous connecter sur votre espace personnel et vous propose un lien pour y aller directement, faites comme d’habitude : entrez l’adresse URL du site en question dans la barre d’adresse, ou bien cherchez-le sur un moteur de recherche. Bref, faites comme d’habitude. </a:t>
            </a:r>
            <a:br>
              <a:rPr sz="1200"/>
            </a:br>
            <a:br>
              <a:rPr sz="1200"/>
            </a:br>
            <a:endParaRPr lang="fr-FR" sz="1200" b="0" strike="noStrike" spc="-1">
              <a:solidFill>
                <a:srgbClr val="000000"/>
              </a:solidFill>
              <a:latin typeface="Arial"/>
            </a:endParaRPr>
          </a:p>
        </p:txBody>
      </p:sp>
      <p:sp>
        <p:nvSpPr>
          <p:cNvPr id="1276" name="Rectangle 1275"/>
          <p:cNvSpPr/>
          <p:nvPr/>
        </p:nvSpPr>
        <p:spPr>
          <a:xfrm>
            <a:off x="5940000" y="900000"/>
            <a:ext cx="71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Le site</a:t>
            </a:r>
            <a:endParaRPr lang="fr-FR" sz="1800" b="0" strike="noStrike" spc="-1">
              <a:solidFill>
                <a:srgbClr val="000000"/>
              </a:solidFill>
              <a:latin typeface="Arial"/>
            </a:endParaRPr>
          </a:p>
        </p:txBody>
      </p:sp>
      <p:sp>
        <p:nvSpPr>
          <p:cNvPr id="1277" name="Rectangle 1276"/>
          <p:cNvSpPr/>
          <p:nvPr/>
        </p:nvSpPr>
        <p:spPr>
          <a:xfrm>
            <a:off x="4860000" y="1349640"/>
            <a:ext cx="3238920" cy="314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0" strike="noStrike" spc="-1">
                <a:solidFill>
                  <a:srgbClr val="000000"/>
                </a:solidFill>
                <a:latin typeface="Lucida Sans"/>
              </a:rPr>
              <a:t>Si, par négligence, vous avez tout de même cliqué sur un lien transmis par mail, soyez vigilants à plusieurs détails :</a:t>
            </a:r>
            <a:br>
              <a:rPr sz="1200"/>
            </a:br>
            <a:br>
              <a:rPr sz="1200"/>
            </a:br>
            <a:r>
              <a:rPr lang="fr-FR" sz="1200" b="0" strike="noStrike" spc="-1">
                <a:solidFill>
                  <a:srgbClr val="000000"/>
                </a:solidFill>
                <a:latin typeface="Lucida Sans"/>
              </a:rPr>
              <a:t>→ L’adresse URL : C’est le facteur le plus important, et l’objet de notre prochaine slide.</a:t>
            </a:r>
            <a:br>
              <a:rPr sz="1200"/>
            </a:br>
            <a:br>
              <a:rPr sz="1200"/>
            </a:br>
            <a:r>
              <a:rPr lang="fr-FR" sz="1200" b="0" strike="noStrike" spc="-1">
                <a:solidFill>
                  <a:srgbClr val="000000"/>
                </a:solidFill>
                <a:latin typeface="Lucida Sans"/>
              </a:rPr>
              <a:t>→ L’aspect du site : Est-ce vraiment le site que vous avez l’habitude de visiter ?</a:t>
            </a:r>
            <a:br>
              <a:rPr sz="1200"/>
            </a:br>
            <a:br>
              <a:rPr sz="1200"/>
            </a:br>
            <a:r>
              <a:rPr lang="fr-FR" sz="1200" b="0" strike="noStrike" spc="-1">
                <a:solidFill>
                  <a:srgbClr val="000000"/>
                </a:solidFill>
                <a:latin typeface="Lucida Sans"/>
              </a:rPr>
              <a:t>→ Le contenu : S’il y a beaucoup de fautes d’orthographe, il y a fort à parier que vous soyez sur un site frauduleux...</a:t>
            </a:r>
            <a:endParaRPr lang="fr-FR" sz="12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8" name="Google Shape;1190;p51"/>
          <p:cNvGrpSpPr/>
          <p:nvPr/>
        </p:nvGrpSpPr>
        <p:grpSpPr>
          <a:xfrm>
            <a:off x="-1812240" y="903960"/>
            <a:ext cx="3255120" cy="701280"/>
            <a:chOff x="-1812240" y="903960"/>
            <a:chExt cx="3255120" cy="701280"/>
          </a:xfrm>
        </p:grpSpPr>
        <p:grpSp>
          <p:nvGrpSpPr>
            <p:cNvPr id="1279" name="Google Shape;1191;p51"/>
            <p:cNvGrpSpPr/>
            <p:nvPr/>
          </p:nvGrpSpPr>
          <p:grpSpPr>
            <a:xfrm>
              <a:off x="-369000" y="1193040"/>
              <a:ext cx="1564920" cy="43920"/>
              <a:chOff x="-369000" y="1193040"/>
              <a:chExt cx="1564920" cy="43920"/>
            </a:xfrm>
          </p:grpSpPr>
          <p:cxnSp>
            <p:nvCxnSpPr>
              <p:cNvPr id="1280" name="Google Shape;1192;p51"/>
              <p:cNvCxnSpPr/>
              <p:nvPr/>
            </p:nvCxnSpPr>
            <p:spPr>
              <a:xfrm>
                <a:off x="-369000" y="1217160"/>
                <a:ext cx="1528200" cy="1800"/>
              </a:xfrm>
              <a:prstGeom prst="straightConnector1">
                <a:avLst/>
              </a:prstGeom>
              <a:ln w="9525">
                <a:solidFill>
                  <a:srgbClr val="202331"/>
                </a:solidFill>
                <a:round/>
              </a:ln>
            </p:spPr>
          </p:cxnSp>
          <p:sp>
            <p:nvSpPr>
              <p:cNvPr id="1281" name="Google Shape;1193;p51"/>
              <p:cNvSpPr/>
              <p:nvPr/>
            </p:nvSpPr>
            <p:spPr>
              <a:xfrm flipV="1">
                <a:off x="1152000" y="1193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82" name="Google Shape;1194;p51"/>
            <p:cNvGrpSpPr/>
            <p:nvPr/>
          </p:nvGrpSpPr>
          <p:grpSpPr>
            <a:xfrm>
              <a:off x="-237600" y="903960"/>
              <a:ext cx="1559520" cy="132480"/>
              <a:chOff x="-237600" y="903960"/>
              <a:chExt cx="1559520" cy="132480"/>
            </a:xfrm>
          </p:grpSpPr>
          <p:sp>
            <p:nvSpPr>
              <p:cNvPr id="1283" name="Google Shape;1195;p51"/>
              <p:cNvSpPr/>
              <p:nvPr/>
            </p:nvSpPr>
            <p:spPr>
              <a:xfrm flipV="1">
                <a:off x="-237600" y="92016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84" name="Google Shape;1196;p51"/>
              <p:cNvSpPr/>
              <p:nvPr/>
            </p:nvSpPr>
            <p:spPr>
              <a:xfrm flipV="1">
                <a:off x="1279440" y="90396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85" name="Google Shape;1197;p51"/>
            <p:cNvGrpSpPr/>
            <p:nvPr/>
          </p:nvGrpSpPr>
          <p:grpSpPr>
            <a:xfrm>
              <a:off x="-1625400" y="1366560"/>
              <a:ext cx="3068280" cy="102240"/>
              <a:chOff x="-1625400" y="1366560"/>
              <a:chExt cx="3068280" cy="102240"/>
            </a:xfrm>
          </p:grpSpPr>
          <p:sp>
            <p:nvSpPr>
              <p:cNvPr id="1286" name="Google Shape;1198;p51"/>
              <p:cNvSpPr/>
              <p:nvPr/>
            </p:nvSpPr>
            <p:spPr>
              <a:xfrm flipV="1">
                <a:off x="-1625400" y="136584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87" name="Google Shape;1199;p51"/>
              <p:cNvSpPr/>
              <p:nvPr/>
            </p:nvSpPr>
            <p:spPr>
              <a:xfrm flipV="1">
                <a:off x="1398960" y="1424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88" name="Google Shape;1200;p51"/>
            <p:cNvGrpSpPr/>
            <p:nvPr/>
          </p:nvGrpSpPr>
          <p:grpSpPr>
            <a:xfrm>
              <a:off x="-1812240" y="1561320"/>
              <a:ext cx="3008160" cy="43920"/>
              <a:chOff x="-1812240" y="1561320"/>
              <a:chExt cx="3008160" cy="43920"/>
            </a:xfrm>
          </p:grpSpPr>
          <p:cxnSp>
            <p:nvCxnSpPr>
              <p:cNvPr id="1289" name="Google Shape;1201;p51"/>
              <p:cNvCxnSpPr/>
              <p:nvPr/>
            </p:nvCxnSpPr>
            <p:spPr>
              <a:xfrm>
                <a:off x="-1812240" y="1585440"/>
                <a:ext cx="2971440" cy="1800"/>
              </a:xfrm>
              <a:prstGeom prst="straightConnector1">
                <a:avLst/>
              </a:prstGeom>
              <a:ln w="9525">
                <a:solidFill>
                  <a:srgbClr val="202331"/>
                </a:solidFill>
                <a:round/>
              </a:ln>
            </p:spPr>
          </p:cxnSp>
          <p:sp>
            <p:nvSpPr>
              <p:cNvPr id="1290" name="Google Shape;1202;p51"/>
              <p:cNvSpPr/>
              <p:nvPr/>
            </p:nvSpPr>
            <p:spPr>
              <a:xfrm flipV="1">
                <a:off x="1152000" y="15613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91" name="Google Shape;1203;p51"/>
          <p:cNvGrpSpPr/>
          <p:nvPr/>
        </p:nvGrpSpPr>
        <p:grpSpPr>
          <a:xfrm>
            <a:off x="7216920" y="2971800"/>
            <a:ext cx="3093120" cy="1109520"/>
            <a:chOff x="7216920" y="2971800"/>
            <a:chExt cx="3093120" cy="1109520"/>
          </a:xfrm>
        </p:grpSpPr>
        <p:grpSp>
          <p:nvGrpSpPr>
            <p:cNvPr id="1292" name="Google Shape;1204;p51"/>
            <p:cNvGrpSpPr/>
            <p:nvPr/>
          </p:nvGrpSpPr>
          <p:grpSpPr>
            <a:xfrm>
              <a:off x="8053920" y="3748320"/>
              <a:ext cx="1569600" cy="43920"/>
              <a:chOff x="8053920" y="3748320"/>
              <a:chExt cx="1569600" cy="43920"/>
            </a:xfrm>
          </p:grpSpPr>
          <p:cxnSp>
            <p:nvCxnSpPr>
              <p:cNvPr id="1293" name="Google Shape;1205;p51"/>
              <p:cNvCxnSpPr/>
              <p:nvPr/>
            </p:nvCxnSpPr>
            <p:spPr>
              <a:xfrm flipH="1">
                <a:off x="8095320" y="3771000"/>
                <a:ext cx="1528560" cy="1800"/>
              </a:xfrm>
              <a:prstGeom prst="straightConnector1">
                <a:avLst/>
              </a:prstGeom>
              <a:ln w="9525">
                <a:solidFill>
                  <a:srgbClr val="202331"/>
                </a:solidFill>
                <a:round/>
              </a:ln>
            </p:spPr>
          </p:cxnSp>
          <p:sp>
            <p:nvSpPr>
              <p:cNvPr id="1294" name="Google Shape;1206;p51"/>
              <p:cNvSpPr/>
              <p:nvPr/>
            </p:nvSpPr>
            <p:spPr>
              <a:xfrm flipH="1">
                <a:off x="8053920" y="37483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95" name="Google Shape;1207;p51"/>
            <p:cNvGrpSpPr/>
            <p:nvPr/>
          </p:nvGrpSpPr>
          <p:grpSpPr>
            <a:xfrm>
              <a:off x="8288280" y="3947040"/>
              <a:ext cx="1559160" cy="134280"/>
              <a:chOff x="8288280" y="3947040"/>
              <a:chExt cx="1559160" cy="134280"/>
            </a:xfrm>
          </p:grpSpPr>
          <p:sp>
            <p:nvSpPr>
              <p:cNvPr id="1296" name="Google Shape;1208;p51"/>
              <p:cNvSpPr/>
              <p:nvPr/>
            </p:nvSpPr>
            <p:spPr>
              <a:xfrm flipH="1">
                <a:off x="8331840" y="39470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97" name="Google Shape;1209;p51"/>
              <p:cNvSpPr/>
              <p:nvPr/>
            </p:nvSpPr>
            <p:spPr>
              <a:xfrm flipH="1">
                <a:off x="8288280" y="40388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98" name="Google Shape;1210;p51"/>
            <p:cNvGrpSpPr/>
            <p:nvPr/>
          </p:nvGrpSpPr>
          <p:grpSpPr>
            <a:xfrm>
              <a:off x="7216920" y="3516480"/>
              <a:ext cx="3068280" cy="100800"/>
              <a:chOff x="7216920" y="3516480"/>
              <a:chExt cx="3068280" cy="100800"/>
            </a:xfrm>
          </p:grpSpPr>
          <p:sp>
            <p:nvSpPr>
              <p:cNvPr id="1299" name="Google Shape;1211;p51"/>
              <p:cNvSpPr/>
              <p:nvPr/>
            </p:nvSpPr>
            <p:spPr>
              <a:xfrm flipH="1">
                <a:off x="7262640" y="353772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300" name="Google Shape;1212;p51"/>
              <p:cNvSpPr/>
              <p:nvPr/>
            </p:nvSpPr>
            <p:spPr>
              <a:xfrm flipH="1">
                <a:off x="7216920" y="351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301" name="Google Shape;1213;p51"/>
            <p:cNvGrpSpPr/>
            <p:nvPr/>
          </p:nvGrpSpPr>
          <p:grpSpPr>
            <a:xfrm>
              <a:off x="7433640" y="3089160"/>
              <a:ext cx="2876040" cy="222120"/>
              <a:chOff x="7433640" y="3089160"/>
              <a:chExt cx="2876040" cy="222120"/>
            </a:xfrm>
          </p:grpSpPr>
          <p:sp>
            <p:nvSpPr>
              <p:cNvPr id="1302" name="Google Shape;1214;p51"/>
              <p:cNvSpPr/>
              <p:nvPr/>
            </p:nvSpPr>
            <p:spPr>
              <a:xfrm flipH="1">
                <a:off x="7478640" y="308916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303" name="Google Shape;1215;p51"/>
              <p:cNvSpPr/>
              <p:nvPr/>
            </p:nvSpPr>
            <p:spPr>
              <a:xfrm flipH="1">
                <a:off x="7433640" y="32673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304" name="Google Shape;1216;p51"/>
            <p:cNvGrpSpPr/>
            <p:nvPr/>
          </p:nvGrpSpPr>
          <p:grpSpPr>
            <a:xfrm>
              <a:off x="7881120" y="2971800"/>
              <a:ext cx="2428920" cy="183960"/>
              <a:chOff x="7881120" y="2971800"/>
              <a:chExt cx="2428920" cy="183960"/>
            </a:xfrm>
          </p:grpSpPr>
          <p:sp>
            <p:nvSpPr>
              <p:cNvPr id="1305" name="Google Shape;1217;p51"/>
              <p:cNvSpPr/>
              <p:nvPr/>
            </p:nvSpPr>
            <p:spPr>
              <a:xfrm flipH="1">
                <a:off x="7929720" y="2971800"/>
                <a:ext cx="2380320" cy="160920"/>
              </a:xfrm>
              <a:custGeom>
                <a:avLst/>
                <a:gdLst>
                  <a:gd name="textAreaLeft" fmla="*/ 1080 w 2380320"/>
                  <a:gd name="textAreaRight" fmla="*/ 2383200 w 238032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306" name="Google Shape;1218;p51"/>
              <p:cNvSpPr/>
              <p:nvPr/>
            </p:nvSpPr>
            <p:spPr>
              <a:xfrm flipH="1">
                <a:off x="7881120" y="310896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307" name="Google Shape;1219;p51"/>
            <p:cNvGrpSpPr/>
            <p:nvPr/>
          </p:nvGrpSpPr>
          <p:grpSpPr>
            <a:xfrm>
              <a:off x="7286760" y="3380040"/>
              <a:ext cx="3012840" cy="43920"/>
              <a:chOff x="7286760" y="3380040"/>
              <a:chExt cx="3012840" cy="43920"/>
            </a:xfrm>
          </p:grpSpPr>
          <p:cxnSp>
            <p:nvCxnSpPr>
              <p:cNvPr id="1308" name="Google Shape;1220;p51"/>
              <p:cNvCxnSpPr/>
              <p:nvPr/>
            </p:nvCxnSpPr>
            <p:spPr>
              <a:xfrm flipH="1">
                <a:off x="7327800" y="3402720"/>
                <a:ext cx="2972160" cy="1800"/>
              </a:xfrm>
              <a:prstGeom prst="straightConnector1">
                <a:avLst/>
              </a:prstGeom>
              <a:ln w="9525">
                <a:solidFill>
                  <a:srgbClr val="202331"/>
                </a:solidFill>
                <a:round/>
              </a:ln>
            </p:spPr>
          </p:cxnSp>
          <p:sp>
            <p:nvSpPr>
              <p:cNvPr id="1309" name="Google Shape;1221;p51"/>
              <p:cNvSpPr/>
              <p:nvPr/>
            </p:nvSpPr>
            <p:spPr>
              <a:xfrm flipH="1">
                <a:off x="7286760" y="33800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310" name="PlaceHolder 16"/>
          <p:cNvSpPr/>
          <p:nvPr/>
        </p:nvSpPr>
        <p:spPr>
          <a:xfrm>
            <a:off x="-142560" y="14868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02 – Le phishing</a:t>
            </a:r>
            <a:endParaRPr lang="fr-FR" sz="2600" b="0" strike="noStrike" spc="-1">
              <a:solidFill>
                <a:srgbClr val="000000"/>
              </a:solidFill>
              <a:latin typeface="Arial"/>
            </a:endParaRPr>
          </a:p>
        </p:txBody>
      </p:sp>
      <p:pic>
        <p:nvPicPr>
          <p:cNvPr id="1311" name="Image 1310"/>
          <p:cNvPicPr/>
          <p:nvPr/>
        </p:nvPicPr>
        <p:blipFill>
          <a:blip r:embed="rId2"/>
          <a:stretch/>
        </p:blipFill>
        <p:spPr>
          <a:xfrm>
            <a:off x="1544040" y="771840"/>
            <a:ext cx="7599600" cy="1849320"/>
          </a:xfrm>
          <a:prstGeom prst="rect">
            <a:avLst/>
          </a:prstGeom>
          <a:ln w="0">
            <a:noFill/>
          </a:ln>
        </p:spPr>
      </p:pic>
      <p:sp>
        <p:nvSpPr>
          <p:cNvPr id="1312" name="Légende : flèche vers le haut 1311"/>
          <p:cNvSpPr/>
          <p:nvPr/>
        </p:nvSpPr>
        <p:spPr>
          <a:xfrm>
            <a:off x="1980000" y="2700000"/>
            <a:ext cx="899640" cy="1619640"/>
          </a:xfrm>
          <a:prstGeom prst="upArrowCallout">
            <a:avLst>
              <a:gd name="adj1" fmla="val 25002"/>
              <a:gd name="adj2" fmla="val 25000"/>
              <a:gd name="adj3" fmla="val 30000"/>
              <a:gd name="adj4" fmla="val 66660"/>
            </a:avLst>
          </a:prstGeom>
          <a:solidFill>
            <a:srgbClr val="729FCF">
              <a:alpha val="60000"/>
            </a:srgb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Arial"/>
              </a:rPr>
              <a:t>http ?</a:t>
            </a:r>
            <a:br>
              <a:rPr sz="1800"/>
            </a:br>
            <a:r>
              <a:rPr lang="fr-FR" sz="1800" b="0" strike="noStrike" spc="-1">
                <a:solidFill>
                  <a:srgbClr val="000000"/>
                </a:solidFill>
                <a:latin typeface="Arial"/>
              </a:rPr>
              <a:t>https ?</a:t>
            </a:r>
          </a:p>
        </p:txBody>
      </p:sp>
      <p:sp>
        <p:nvSpPr>
          <p:cNvPr id="1313" name="Légende : flèche vers le haut 1312"/>
          <p:cNvSpPr/>
          <p:nvPr/>
        </p:nvSpPr>
        <p:spPr>
          <a:xfrm>
            <a:off x="4680000" y="2700000"/>
            <a:ext cx="1259640" cy="1619640"/>
          </a:xfrm>
          <a:prstGeom prst="upArrowCallout">
            <a:avLst>
              <a:gd name="adj1" fmla="val 25002"/>
              <a:gd name="adj2" fmla="val 25000"/>
              <a:gd name="adj3" fmla="val 21429"/>
              <a:gd name="adj4" fmla="val 66660"/>
            </a:avLst>
          </a:prstGeom>
          <a:solidFill>
            <a:srgbClr val="729FCF">
              <a:alpha val="60000"/>
            </a:srgb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Arial"/>
              </a:rPr>
              <a:t>Domaine attendu ?</a:t>
            </a:r>
          </a:p>
        </p:txBody>
      </p:sp>
      <p:sp>
        <p:nvSpPr>
          <p:cNvPr id="1314" name="Rectangle 1313"/>
          <p:cNvSpPr/>
          <p:nvPr/>
        </p:nvSpPr>
        <p:spPr>
          <a:xfrm>
            <a:off x="360000" y="2700000"/>
            <a:ext cx="1079640" cy="71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Les bonnes questions :</a:t>
            </a:r>
            <a:endParaRPr lang="fr-FR" sz="1800" b="0" strike="noStrike" spc="-1">
              <a:solidFill>
                <a:srgbClr val="000000"/>
              </a:solidFill>
              <a:latin typeface="Arial"/>
            </a:endParaRPr>
          </a:p>
        </p:txBody>
      </p:sp>
      <p:sp>
        <p:nvSpPr>
          <p:cNvPr id="1315" name="Légende : flèche vers le haut 1314"/>
          <p:cNvSpPr/>
          <p:nvPr/>
        </p:nvSpPr>
        <p:spPr>
          <a:xfrm>
            <a:off x="6488640" y="2700000"/>
            <a:ext cx="2331000" cy="1619640"/>
          </a:xfrm>
          <a:prstGeom prst="upArrowCallout">
            <a:avLst>
              <a:gd name="adj1" fmla="val 35981"/>
              <a:gd name="adj2" fmla="val 35978"/>
              <a:gd name="adj3" fmla="val 16667"/>
              <a:gd name="adj4" fmla="val 66660"/>
            </a:avLst>
          </a:prstGeom>
          <a:solidFill>
            <a:srgbClr val="729FCF">
              <a:alpha val="60000"/>
            </a:srgb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fr-FR" sz="1800" b="0" strike="noStrike" spc="-1">
                <a:solidFill>
                  <a:srgbClr val="000000"/>
                </a:solidFill>
                <a:latin typeface="Arial"/>
              </a:rPr>
              <a:t>Suffixes pertinents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site</a:t>
            </a:r>
            <a:endParaRPr lang="fr-FR" sz="2600" b="0" strike="noStrike" spc="-1" dirty="0">
              <a:solidFill>
                <a:srgbClr val="000000"/>
              </a:solidFill>
              <a:latin typeface="Arial"/>
            </a:endParaRPr>
          </a:p>
        </p:txBody>
      </p:sp>
      <p:sp>
        <p:nvSpPr>
          <p:cNvPr id="1274" name="Rectangle 1273"/>
          <p:cNvSpPr/>
          <p:nvPr/>
        </p:nvSpPr>
        <p:spPr>
          <a:xfrm>
            <a:off x="1079838" y="913043"/>
            <a:ext cx="107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dirty="0">
                <a:solidFill>
                  <a:srgbClr val="55308D"/>
                </a:solidFill>
                <a:latin typeface="Agency FB"/>
              </a:rPr>
              <a:t>L’URL</a:t>
            </a:r>
            <a:endParaRPr lang="fr-FR" sz="1800" b="0" strike="noStrike" spc="-1" dirty="0">
              <a:solidFill>
                <a:srgbClr val="000000"/>
              </a:solidFill>
              <a:latin typeface="Arial"/>
            </a:endParaRPr>
          </a:p>
        </p:txBody>
      </p:sp>
      <p:sp>
        <p:nvSpPr>
          <p:cNvPr id="1276" name="Rectangle 1275"/>
          <p:cNvSpPr/>
          <p:nvPr/>
        </p:nvSpPr>
        <p:spPr>
          <a:xfrm>
            <a:off x="5023291" y="1934715"/>
            <a:ext cx="234468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dirty="0" err="1">
                <a:solidFill>
                  <a:srgbClr val="55308D"/>
                </a:solidFill>
                <a:latin typeface="Agency FB"/>
              </a:rPr>
              <a:t>piege-phishing.obsam.local</a:t>
            </a:r>
            <a:endParaRPr lang="fr-FR" sz="1800" b="0" strike="noStrike" spc="-1" dirty="0">
              <a:solidFill>
                <a:srgbClr val="000000"/>
              </a:solidFill>
              <a:latin typeface="Arial"/>
            </a:endParaRPr>
          </a:p>
        </p:txBody>
      </p:sp>
      <p:pic>
        <p:nvPicPr>
          <p:cNvPr id="3" name="Image 2">
            <a:extLst>
              <a:ext uri="{FF2B5EF4-FFF2-40B4-BE49-F238E27FC236}">
                <a16:creationId xmlns:a16="http://schemas.microsoft.com/office/drawing/2014/main" id="{9B7D3EA6-46B7-51D2-AE3A-388069125BD8}"/>
              </a:ext>
            </a:extLst>
          </p:cNvPr>
          <p:cNvPicPr>
            <a:picLocks noChangeAspect="1"/>
          </p:cNvPicPr>
          <p:nvPr/>
        </p:nvPicPr>
        <p:blipFill>
          <a:blip r:embed="rId3"/>
          <a:stretch>
            <a:fillRect/>
          </a:stretch>
        </p:blipFill>
        <p:spPr>
          <a:xfrm>
            <a:off x="1749960" y="995982"/>
            <a:ext cx="5725128" cy="786092"/>
          </a:xfrm>
          <a:prstGeom prst="rect">
            <a:avLst/>
          </a:prstGeom>
        </p:spPr>
      </p:pic>
      <p:pic>
        <p:nvPicPr>
          <p:cNvPr id="5" name="Image 4">
            <a:extLst>
              <a:ext uri="{FF2B5EF4-FFF2-40B4-BE49-F238E27FC236}">
                <a16:creationId xmlns:a16="http://schemas.microsoft.com/office/drawing/2014/main" id="{7708E8C2-4D2E-B9DA-EF2A-90D8547567C1}"/>
              </a:ext>
            </a:extLst>
          </p:cNvPr>
          <p:cNvPicPr>
            <a:picLocks noChangeAspect="1"/>
          </p:cNvPicPr>
          <p:nvPr/>
        </p:nvPicPr>
        <p:blipFill>
          <a:blip r:embed="rId4"/>
          <a:stretch>
            <a:fillRect/>
          </a:stretch>
        </p:blipFill>
        <p:spPr>
          <a:xfrm>
            <a:off x="4472618" y="2299125"/>
            <a:ext cx="3308782" cy="2099245"/>
          </a:xfrm>
          <a:prstGeom prst="rect">
            <a:avLst/>
          </a:prstGeom>
        </p:spPr>
      </p:pic>
      <p:pic>
        <p:nvPicPr>
          <p:cNvPr id="7" name="Image 6">
            <a:extLst>
              <a:ext uri="{FF2B5EF4-FFF2-40B4-BE49-F238E27FC236}">
                <a16:creationId xmlns:a16="http://schemas.microsoft.com/office/drawing/2014/main" id="{5D449B45-CB65-7BE2-39C1-AED5C61E344E}"/>
              </a:ext>
            </a:extLst>
          </p:cNvPr>
          <p:cNvPicPr>
            <a:picLocks noChangeAspect="1"/>
          </p:cNvPicPr>
          <p:nvPr/>
        </p:nvPicPr>
        <p:blipFill>
          <a:blip r:embed="rId5"/>
          <a:stretch>
            <a:fillRect/>
          </a:stretch>
        </p:blipFill>
        <p:spPr>
          <a:xfrm>
            <a:off x="1131353" y="2298316"/>
            <a:ext cx="3284025" cy="2099245"/>
          </a:xfrm>
          <a:prstGeom prst="rect">
            <a:avLst/>
          </a:prstGeom>
        </p:spPr>
      </p:pic>
      <p:sp>
        <p:nvSpPr>
          <p:cNvPr id="8" name="Rectangle 7">
            <a:extLst>
              <a:ext uri="{FF2B5EF4-FFF2-40B4-BE49-F238E27FC236}">
                <a16:creationId xmlns:a16="http://schemas.microsoft.com/office/drawing/2014/main" id="{C202B4F0-1F74-035B-6ECC-2E01811D188B}"/>
              </a:ext>
            </a:extLst>
          </p:cNvPr>
          <p:cNvSpPr/>
          <p:nvPr/>
        </p:nvSpPr>
        <p:spPr>
          <a:xfrm>
            <a:off x="2417722" y="1934715"/>
            <a:ext cx="107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b="1" spc="-1" dirty="0" err="1">
                <a:solidFill>
                  <a:srgbClr val="55308D"/>
                </a:solidFill>
                <a:latin typeface="Agency FB"/>
              </a:rPr>
              <a:t>Boreal</a:t>
            </a:r>
            <a:endParaRPr lang="fr-FR" sz="1800" b="0" strike="noStrike" spc="-1" dirty="0">
              <a:solidFill>
                <a:srgbClr val="000000"/>
              </a:solidFill>
              <a:latin typeface="Arial"/>
            </a:endParaRPr>
          </a:p>
        </p:txBody>
      </p:sp>
    </p:spTree>
    <p:extLst>
      <p:ext uri="{BB962C8B-B14F-4D97-AF65-F5344CB8AC3E}">
        <p14:creationId xmlns:p14="http://schemas.microsoft.com/office/powerpoint/2010/main" val="244192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4" name="Rectangle 1273"/>
          <p:cNvSpPr/>
          <p:nvPr/>
        </p:nvSpPr>
        <p:spPr>
          <a:xfrm>
            <a:off x="42187" y="730080"/>
            <a:ext cx="256248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dirty="0">
                <a:solidFill>
                  <a:srgbClr val="55308D"/>
                </a:solidFill>
                <a:latin typeface="Agency FB"/>
              </a:rPr>
              <a:t>Vous avez tous reçu ce mail :</a:t>
            </a:r>
            <a:endParaRPr lang="fr-FR" sz="1800" b="0" strike="noStrike" spc="-1" dirty="0">
              <a:solidFill>
                <a:srgbClr val="000000"/>
              </a:solidFill>
              <a:latin typeface="Arial"/>
            </a:endParaRPr>
          </a:p>
        </p:txBody>
      </p:sp>
      <p:sp>
        <p:nvSpPr>
          <p:cNvPr id="1277" name="Rectangle 1276"/>
          <p:cNvSpPr/>
          <p:nvPr/>
        </p:nvSpPr>
        <p:spPr>
          <a:xfrm>
            <a:off x="2604667" y="3927821"/>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strike="noStrike" spc="-1" dirty="0">
                <a:solidFill>
                  <a:srgbClr val="000000"/>
                </a:solidFill>
                <a:latin typeface="Lucida Sans"/>
              </a:rPr>
              <a:t>Voyons les différents indices qui auraient pu vous alerter !</a:t>
            </a:r>
            <a:endParaRPr lang="fr-FR" sz="1200" b="1" strike="noStrike" spc="-1" dirty="0">
              <a:solidFill>
                <a:srgbClr val="0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spTree>
    <p:extLst>
      <p:ext uri="{BB962C8B-B14F-4D97-AF65-F5344CB8AC3E}">
        <p14:creationId xmlns:p14="http://schemas.microsoft.com/office/powerpoint/2010/main" val="17098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spTree>
    <p:extLst>
      <p:ext uri="{BB962C8B-B14F-4D97-AF65-F5344CB8AC3E}">
        <p14:creationId xmlns:p14="http://schemas.microsoft.com/office/powerpoint/2010/main" val="264889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9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00F37B8B-7E8C-51ED-5995-3AD521C92DD7}"/>
              </a:ext>
            </a:extLst>
          </p:cNvPr>
          <p:cNvCxnSpPr>
            <a:cxnSpLocks/>
          </p:cNvCxnSpPr>
          <p:nvPr/>
        </p:nvCxnSpPr>
        <p:spPr>
          <a:xfrm flipV="1">
            <a:off x="1141331" y="1955615"/>
            <a:ext cx="1154681" cy="288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4FD11E3-832C-A211-8A08-7E65F0C22CE6}"/>
              </a:ext>
            </a:extLst>
          </p:cNvPr>
          <p:cNvCxnSpPr/>
          <p:nvPr/>
        </p:nvCxnSpPr>
        <p:spPr>
          <a:xfrm>
            <a:off x="2252073" y="1928918"/>
            <a:ext cx="7848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1D5C4AC-EDC6-C0F3-2117-AA84F196B953}"/>
              </a:ext>
            </a:extLst>
          </p:cNvPr>
          <p:cNvSpPr/>
          <p:nvPr/>
        </p:nvSpPr>
        <p:spPr>
          <a:xfrm>
            <a:off x="68920" y="2213651"/>
            <a:ext cx="1424681"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destinataire</a:t>
            </a:r>
            <a:endParaRPr lang="fr-FR" sz="1200" b="1" u="sng" strike="noStrike" spc="-1" dirty="0">
              <a:solidFill>
                <a:srgbClr val="C00000"/>
              </a:solidFill>
              <a:latin typeface="Arial"/>
            </a:endParaRPr>
          </a:p>
        </p:txBody>
      </p:sp>
    </p:spTree>
    <p:extLst>
      <p:ext uri="{BB962C8B-B14F-4D97-AF65-F5344CB8AC3E}">
        <p14:creationId xmlns:p14="http://schemas.microsoft.com/office/powerpoint/2010/main" val="17880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00F37B8B-7E8C-51ED-5995-3AD521C92DD7}"/>
              </a:ext>
            </a:extLst>
          </p:cNvPr>
          <p:cNvCxnSpPr>
            <a:cxnSpLocks/>
          </p:cNvCxnSpPr>
          <p:nvPr/>
        </p:nvCxnSpPr>
        <p:spPr>
          <a:xfrm flipV="1">
            <a:off x="1141331" y="1955615"/>
            <a:ext cx="1154681" cy="288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4FD11E3-832C-A211-8A08-7E65F0C22CE6}"/>
              </a:ext>
            </a:extLst>
          </p:cNvPr>
          <p:cNvCxnSpPr/>
          <p:nvPr/>
        </p:nvCxnSpPr>
        <p:spPr>
          <a:xfrm>
            <a:off x="2252073" y="1928918"/>
            <a:ext cx="7848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1AA0C25-B499-1807-AE61-6CF65B66985D}"/>
              </a:ext>
            </a:extLst>
          </p:cNvPr>
          <p:cNvSpPr/>
          <p:nvPr/>
        </p:nvSpPr>
        <p:spPr>
          <a:xfrm>
            <a:off x="5779966" y="93708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Les fautes</a:t>
            </a:r>
            <a:endParaRPr lang="fr-FR" sz="1200" b="1" u="sng" strike="noStrike" spc="-1" dirty="0">
              <a:solidFill>
                <a:srgbClr val="C00000"/>
              </a:solidFill>
              <a:latin typeface="Arial"/>
            </a:endParaRPr>
          </a:p>
        </p:txBody>
      </p:sp>
      <p:cxnSp>
        <p:nvCxnSpPr>
          <p:cNvPr id="10" name="Connecteur droit avec flèche 9">
            <a:extLst>
              <a:ext uri="{FF2B5EF4-FFF2-40B4-BE49-F238E27FC236}">
                <a16:creationId xmlns:a16="http://schemas.microsoft.com/office/drawing/2014/main" id="{2EE73D01-3967-0A05-6578-F49A0B6193E9}"/>
              </a:ext>
            </a:extLst>
          </p:cNvPr>
          <p:cNvCxnSpPr>
            <a:cxnSpLocks/>
          </p:cNvCxnSpPr>
          <p:nvPr/>
        </p:nvCxnSpPr>
        <p:spPr>
          <a:xfrm flipH="1">
            <a:off x="2926543" y="1209935"/>
            <a:ext cx="3267950" cy="11677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4458050-D63B-726C-1911-AE0E68E04743}"/>
              </a:ext>
            </a:extLst>
          </p:cNvPr>
          <p:cNvCxnSpPr>
            <a:cxnSpLocks/>
          </p:cNvCxnSpPr>
          <p:nvPr/>
        </p:nvCxnSpPr>
        <p:spPr>
          <a:xfrm flipH="1">
            <a:off x="4008511" y="1210131"/>
            <a:ext cx="2185982" cy="11739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682F11B-30D3-45C0-A519-08D565C43E26}"/>
              </a:ext>
            </a:extLst>
          </p:cNvPr>
          <p:cNvCxnSpPr>
            <a:cxnSpLocks/>
          </p:cNvCxnSpPr>
          <p:nvPr/>
        </p:nvCxnSpPr>
        <p:spPr>
          <a:xfrm flipH="1">
            <a:off x="5716668" y="1210131"/>
            <a:ext cx="477825" cy="1155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E52864DD-C41B-98C9-33E3-F6B73BBA1A6B}"/>
              </a:ext>
            </a:extLst>
          </p:cNvPr>
          <p:cNvCxnSpPr>
            <a:cxnSpLocks/>
          </p:cNvCxnSpPr>
          <p:nvPr/>
        </p:nvCxnSpPr>
        <p:spPr>
          <a:xfrm>
            <a:off x="3832268" y="2511076"/>
            <a:ext cx="1762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22820C8-24F0-65EC-8D39-FBBF79E5CB1C}"/>
              </a:ext>
            </a:extLst>
          </p:cNvPr>
          <p:cNvCxnSpPr/>
          <p:nvPr/>
        </p:nvCxnSpPr>
        <p:spPr>
          <a:xfrm>
            <a:off x="2736526" y="2511076"/>
            <a:ext cx="1802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F4A75B55-FC15-BABE-62A7-0A6DA15085AB}"/>
              </a:ext>
            </a:extLst>
          </p:cNvPr>
          <p:cNvCxnSpPr/>
          <p:nvPr/>
        </p:nvCxnSpPr>
        <p:spPr>
          <a:xfrm>
            <a:off x="5539796" y="2511076"/>
            <a:ext cx="1768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890EDF9-ACFD-B694-EB91-FD927EA6B320}"/>
              </a:ext>
            </a:extLst>
          </p:cNvPr>
          <p:cNvCxnSpPr/>
          <p:nvPr/>
        </p:nvCxnSpPr>
        <p:spPr>
          <a:xfrm>
            <a:off x="8162855" y="33516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773E3AB-A8CD-81D2-844F-C8AA1E8C34D0}"/>
              </a:ext>
            </a:extLst>
          </p:cNvPr>
          <p:cNvSpPr/>
          <p:nvPr/>
        </p:nvSpPr>
        <p:spPr>
          <a:xfrm>
            <a:off x="68920" y="2213651"/>
            <a:ext cx="1424681"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destinataire</a:t>
            </a:r>
            <a:endParaRPr lang="fr-FR" sz="1200" b="1" u="sng" strike="noStrike" spc="-1" dirty="0">
              <a:solidFill>
                <a:srgbClr val="C00000"/>
              </a:solidFill>
              <a:latin typeface="Arial"/>
            </a:endParaRPr>
          </a:p>
        </p:txBody>
      </p:sp>
    </p:spTree>
    <p:extLst>
      <p:ext uri="{BB962C8B-B14F-4D97-AF65-F5344CB8AC3E}">
        <p14:creationId xmlns:p14="http://schemas.microsoft.com/office/powerpoint/2010/main" val="266304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Rectangle 1164"/>
          <p:cNvSpPr/>
          <p:nvPr/>
        </p:nvSpPr>
        <p:spPr>
          <a:xfrm>
            <a:off x="89280" y="4077000"/>
            <a:ext cx="9000000" cy="107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fr-FR" sz="1600" b="0" strike="noStrike" spc="-1">
                <a:solidFill>
                  <a:srgbClr val="55308D"/>
                </a:solidFill>
                <a:latin typeface="Arial"/>
                <a:ea typeface="DejaVu Sans"/>
              </a:rPr>
              <a:t>La sécurité de votre système informatique est un combat de tous les jours, et il est crucial de comprendre que les principales failles sont humaines. Nous tenterons d’approcher au mieux les concepts inhérents à la cybersécurité, afin de favoriser les bonnes pratiques internes.</a:t>
            </a:r>
            <a:endParaRPr lang="fr-FR" sz="1600" b="0" strike="noStrike" spc="-1">
              <a:solidFill>
                <a:srgbClr val="000000"/>
              </a:solidFill>
              <a:latin typeface="Arial"/>
            </a:endParaRPr>
          </a:p>
        </p:txBody>
      </p:sp>
      <p:pic>
        <p:nvPicPr>
          <p:cNvPr id="1166" name="Image 1165"/>
          <p:cNvPicPr/>
          <p:nvPr/>
        </p:nvPicPr>
        <p:blipFill>
          <a:blip r:embed="rId3"/>
          <a:stretch/>
        </p:blipFill>
        <p:spPr>
          <a:xfrm>
            <a:off x="1440000" y="361080"/>
            <a:ext cx="6480000" cy="365184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00F37B8B-7E8C-51ED-5995-3AD521C92DD7}"/>
              </a:ext>
            </a:extLst>
          </p:cNvPr>
          <p:cNvCxnSpPr>
            <a:cxnSpLocks/>
          </p:cNvCxnSpPr>
          <p:nvPr/>
        </p:nvCxnSpPr>
        <p:spPr>
          <a:xfrm flipV="1">
            <a:off x="1141331" y="1955615"/>
            <a:ext cx="1154681" cy="288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4FD11E3-832C-A211-8A08-7E65F0C22CE6}"/>
              </a:ext>
            </a:extLst>
          </p:cNvPr>
          <p:cNvCxnSpPr/>
          <p:nvPr/>
        </p:nvCxnSpPr>
        <p:spPr>
          <a:xfrm>
            <a:off x="2252073" y="1928918"/>
            <a:ext cx="7848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1AA0C25-B499-1807-AE61-6CF65B66985D}"/>
              </a:ext>
            </a:extLst>
          </p:cNvPr>
          <p:cNvSpPr/>
          <p:nvPr/>
        </p:nvSpPr>
        <p:spPr>
          <a:xfrm>
            <a:off x="5779966" y="93708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Les fautes</a:t>
            </a:r>
            <a:endParaRPr lang="fr-FR" sz="1200" b="1" u="sng" strike="noStrike" spc="-1" dirty="0">
              <a:solidFill>
                <a:srgbClr val="C00000"/>
              </a:solidFill>
              <a:latin typeface="Arial"/>
            </a:endParaRPr>
          </a:p>
        </p:txBody>
      </p:sp>
      <p:cxnSp>
        <p:nvCxnSpPr>
          <p:cNvPr id="10" name="Connecteur droit avec flèche 9">
            <a:extLst>
              <a:ext uri="{FF2B5EF4-FFF2-40B4-BE49-F238E27FC236}">
                <a16:creationId xmlns:a16="http://schemas.microsoft.com/office/drawing/2014/main" id="{2EE73D01-3967-0A05-6578-F49A0B6193E9}"/>
              </a:ext>
            </a:extLst>
          </p:cNvPr>
          <p:cNvCxnSpPr>
            <a:cxnSpLocks/>
          </p:cNvCxnSpPr>
          <p:nvPr/>
        </p:nvCxnSpPr>
        <p:spPr>
          <a:xfrm flipH="1">
            <a:off x="2926543" y="1209935"/>
            <a:ext cx="3267950" cy="11677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4458050-D63B-726C-1911-AE0E68E04743}"/>
              </a:ext>
            </a:extLst>
          </p:cNvPr>
          <p:cNvCxnSpPr>
            <a:cxnSpLocks/>
          </p:cNvCxnSpPr>
          <p:nvPr/>
        </p:nvCxnSpPr>
        <p:spPr>
          <a:xfrm flipH="1">
            <a:off x="4008511" y="1210131"/>
            <a:ext cx="2185982" cy="11739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682F11B-30D3-45C0-A519-08D565C43E26}"/>
              </a:ext>
            </a:extLst>
          </p:cNvPr>
          <p:cNvCxnSpPr>
            <a:cxnSpLocks/>
          </p:cNvCxnSpPr>
          <p:nvPr/>
        </p:nvCxnSpPr>
        <p:spPr>
          <a:xfrm flipH="1">
            <a:off x="5716668" y="1210131"/>
            <a:ext cx="477825" cy="1155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E52864DD-C41B-98C9-33E3-F6B73BBA1A6B}"/>
              </a:ext>
            </a:extLst>
          </p:cNvPr>
          <p:cNvCxnSpPr>
            <a:cxnSpLocks/>
          </p:cNvCxnSpPr>
          <p:nvPr/>
        </p:nvCxnSpPr>
        <p:spPr>
          <a:xfrm>
            <a:off x="3832268" y="2511076"/>
            <a:ext cx="1762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22820C8-24F0-65EC-8D39-FBBF79E5CB1C}"/>
              </a:ext>
            </a:extLst>
          </p:cNvPr>
          <p:cNvCxnSpPr/>
          <p:nvPr/>
        </p:nvCxnSpPr>
        <p:spPr>
          <a:xfrm>
            <a:off x="2736526" y="2511076"/>
            <a:ext cx="1802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F4A75B55-FC15-BABE-62A7-0A6DA15085AB}"/>
              </a:ext>
            </a:extLst>
          </p:cNvPr>
          <p:cNvCxnSpPr/>
          <p:nvPr/>
        </p:nvCxnSpPr>
        <p:spPr>
          <a:xfrm>
            <a:off x="5539796" y="2511076"/>
            <a:ext cx="1768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890EDF9-ACFD-B694-EB91-FD927EA6B320}"/>
              </a:ext>
            </a:extLst>
          </p:cNvPr>
          <p:cNvCxnSpPr/>
          <p:nvPr/>
        </p:nvCxnSpPr>
        <p:spPr>
          <a:xfrm>
            <a:off x="8162855" y="33516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BDDF0094-EED3-DC5A-072E-845DC995D19C}"/>
              </a:ext>
            </a:extLst>
          </p:cNvPr>
          <p:cNvCxnSpPr/>
          <p:nvPr/>
        </p:nvCxnSpPr>
        <p:spPr>
          <a:xfrm flipH="1" flipV="1">
            <a:off x="4418488" y="2696479"/>
            <a:ext cx="3030201" cy="3136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46A1112-597F-9DC8-A92F-50BD80048A19}"/>
              </a:ext>
            </a:extLst>
          </p:cNvPr>
          <p:cNvSpPr/>
          <p:nvPr/>
        </p:nvSpPr>
        <p:spPr>
          <a:xfrm>
            <a:off x="7331400" y="2726990"/>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lien</a:t>
            </a:r>
            <a:endParaRPr lang="fr-FR" sz="1200" b="1" u="sng" strike="noStrike" spc="-1" dirty="0">
              <a:solidFill>
                <a:srgbClr val="C00000"/>
              </a:solidFill>
              <a:latin typeface="Arial"/>
            </a:endParaRPr>
          </a:p>
        </p:txBody>
      </p:sp>
      <p:sp>
        <p:nvSpPr>
          <p:cNvPr id="9" name="Rectangle 8">
            <a:extLst>
              <a:ext uri="{FF2B5EF4-FFF2-40B4-BE49-F238E27FC236}">
                <a16:creationId xmlns:a16="http://schemas.microsoft.com/office/drawing/2014/main" id="{4602E178-D85F-E4B8-92B4-E95756754C3F}"/>
              </a:ext>
            </a:extLst>
          </p:cNvPr>
          <p:cNvSpPr/>
          <p:nvPr/>
        </p:nvSpPr>
        <p:spPr>
          <a:xfrm>
            <a:off x="68920" y="2213651"/>
            <a:ext cx="1424681"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destinataire</a:t>
            </a:r>
            <a:endParaRPr lang="fr-FR" sz="1200" b="1" u="sng" strike="noStrike" spc="-1" dirty="0">
              <a:solidFill>
                <a:srgbClr val="C00000"/>
              </a:solidFill>
              <a:latin typeface="Arial"/>
            </a:endParaRPr>
          </a:p>
        </p:txBody>
      </p:sp>
    </p:spTree>
    <p:extLst>
      <p:ext uri="{BB962C8B-B14F-4D97-AF65-F5344CB8AC3E}">
        <p14:creationId xmlns:p14="http://schemas.microsoft.com/office/powerpoint/2010/main" val="6506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00F37B8B-7E8C-51ED-5995-3AD521C92DD7}"/>
              </a:ext>
            </a:extLst>
          </p:cNvPr>
          <p:cNvCxnSpPr>
            <a:cxnSpLocks/>
          </p:cNvCxnSpPr>
          <p:nvPr/>
        </p:nvCxnSpPr>
        <p:spPr>
          <a:xfrm flipV="1">
            <a:off x="1141331" y="1955615"/>
            <a:ext cx="1154681" cy="288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7791D-611A-50D3-A89B-93BFDE10E837}"/>
              </a:ext>
            </a:extLst>
          </p:cNvPr>
          <p:cNvSpPr/>
          <p:nvPr/>
        </p:nvSpPr>
        <p:spPr>
          <a:xfrm>
            <a:off x="68920" y="2213651"/>
            <a:ext cx="1424681"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destinataire</a:t>
            </a:r>
            <a:endParaRPr lang="fr-FR" sz="1200" b="1" u="sng" strike="noStrike" spc="-1" dirty="0">
              <a:solidFill>
                <a:srgbClr val="C00000"/>
              </a:solidFill>
              <a:latin typeface="Arial"/>
            </a:endParaRPr>
          </a:p>
        </p:txBody>
      </p:sp>
      <p:cxnSp>
        <p:nvCxnSpPr>
          <p:cNvPr id="11" name="Connecteur droit 10">
            <a:extLst>
              <a:ext uri="{FF2B5EF4-FFF2-40B4-BE49-F238E27FC236}">
                <a16:creationId xmlns:a16="http://schemas.microsoft.com/office/drawing/2014/main" id="{F4FD11E3-832C-A211-8A08-7E65F0C22CE6}"/>
              </a:ext>
            </a:extLst>
          </p:cNvPr>
          <p:cNvCxnSpPr/>
          <p:nvPr/>
        </p:nvCxnSpPr>
        <p:spPr>
          <a:xfrm>
            <a:off x="2252073" y="1928918"/>
            <a:ext cx="7848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1AA0C25-B499-1807-AE61-6CF65B66985D}"/>
              </a:ext>
            </a:extLst>
          </p:cNvPr>
          <p:cNvSpPr/>
          <p:nvPr/>
        </p:nvSpPr>
        <p:spPr>
          <a:xfrm>
            <a:off x="5779966" y="93708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Les fautes</a:t>
            </a:r>
            <a:endParaRPr lang="fr-FR" sz="1200" b="1" u="sng" strike="noStrike" spc="-1" dirty="0">
              <a:solidFill>
                <a:srgbClr val="C00000"/>
              </a:solidFill>
              <a:latin typeface="Arial"/>
            </a:endParaRPr>
          </a:p>
        </p:txBody>
      </p:sp>
      <p:cxnSp>
        <p:nvCxnSpPr>
          <p:cNvPr id="10" name="Connecteur droit avec flèche 9">
            <a:extLst>
              <a:ext uri="{FF2B5EF4-FFF2-40B4-BE49-F238E27FC236}">
                <a16:creationId xmlns:a16="http://schemas.microsoft.com/office/drawing/2014/main" id="{2EE73D01-3967-0A05-6578-F49A0B6193E9}"/>
              </a:ext>
            </a:extLst>
          </p:cNvPr>
          <p:cNvCxnSpPr>
            <a:cxnSpLocks/>
          </p:cNvCxnSpPr>
          <p:nvPr/>
        </p:nvCxnSpPr>
        <p:spPr>
          <a:xfrm flipH="1">
            <a:off x="2926543" y="1209935"/>
            <a:ext cx="3267950" cy="11677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4458050-D63B-726C-1911-AE0E68E04743}"/>
              </a:ext>
            </a:extLst>
          </p:cNvPr>
          <p:cNvCxnSpPr>
            <a:cxnSpLocks/>
          </p:cNvCxnSpPr>
          <p:nvPr/>
        </p:nvCxnSpPr>
        <p:spPr>
          <a:xfrm flipH="1">
            <a:off x="4008511" y="1210131"/>
            <a:ext cx="2185982" cy="11739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682F11B-30D3-45C0-A519-08D565C43E26}"/>
              </a:ext>
            </a:extLst>
          </p:cNvPr>
          <p:cNvCxnSpPr>
            <a:cxnSpLocks/>
          </p:cNvCxnSpPr>
          <p:nvPr/>
        </p:nvCxnSpPr>
        <p:spPr>
          <a:xfrm flipH="1">
            <a:off x="5716668" y="1210131"/>
            <a:ext cx="477825" cy="1155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E52864DD-C41B-98C9-33E3-F6B73BBA1A6B}"/>
              </a:ext>
            </a:extLst>
          </p:cNvPr>
          <p:cNvCxnSpPr>
            <a:cxnSpLocks/>
          </p:cNvCxnSpPr>
          <p:nvPr/>
        </p:nvCxnSpPr>
        <p:spPr>
          <a:xfrm>
            <a:off x="3832268" y="2511076"/>
            <a:ext cx="1762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22820C8-24F0-65EC-8D39-FBBF79E5CB1C}"/>
              </a:ext>
            </a:extLst>
          </p:cNvPr>
          <p:cNvCxnSpPr/>
          <p:nvPr/>
        </p:nvCxnSpPr>
        <p:spPr>
          <a:xfrm>
            <a:off x="2736526" y="2511076"/>
            <a:ext cx="1802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F4A75B55-FC15-BABE-62A7-0A6DA15085AB}"/>
              </a:ext>
            </a:extLst>
          </p:cNvPr>
          <p:cNvCxnSpPr/>
          <p:nvPr/>
        </p:nvCxnSpPr>
        <p:spPr>
          <a:xfrm>
            <a:off x="5539796" y="2511076"/>
            <a:ext cx="1768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890EDF9-ACFD-B694-EB91-FD927EA6B320}"/>
              </a:ext>
            </a:extLst>
          </p:cNvPr>
          <p:cNvCxnSpPr/>
          <p:nvPr/>
        </p:nvCxnSpPr>
        <p:spPr>
          <a:xfrm>
            <a:off x="8162855" y="33516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BDDF0094-EED3-DC5A-072E-845DC995D19C}"/>
              </a:ext>
            </a:extLst>
          </p:cNvPr>
          <p:cNvCxnSpPr/>
          <p:nvPr/>
        </p:nvCxnSpPr>
        <p:spPr>
          <a:xfrm flipH="1" flipV="1">
            <a:off x="4418488" y="2696479"/>
            <a:ext cx="3030201" cy="3136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46A1112-597F-9DC8-A92F-50BD80048A19}"/>
              </a:ext>
            </a:extLst>
          </p:cNvPr>
          <p:cNvSpPr/>
          <p:nvPr/>
        </p:nvSpPr>
        <p:spPr>
          <a:xfrm>
            <a:off x="7331400" y="2726990"/>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lien</a:t>
            </a:r>
            <a:endParaRPr lang="fr-FR" sz="1200" b="1" u="sng" strike="noStrike" spc="-1" dirty="0">
              <a:solidFill>
                <a:srgbClr val="C00000"/>
              </a:solidFill>
              <a:latin typeface="Arial"/>
            </a:endParaRPr>
          </a:p>
        </p:txBody>
      </p:sp>
      <p:cxnSp>
        <p:nvCxnSpPr>
          <p:cNvPr id="17" name="Connecteur droit avec flèche 16">
            <a:extLst>
              <a:ext uri="{FF2B5EF4-FFF2-40B4-BE49-F238E27FC236}">
                <a16:creationId xmlns:a16="http://schemas.microsoft.com/office/drawing/2014/main" id="{93BD26A7-7376-F1D6-6B79-D4CC721E829B}"/>
              </a:ext>
            </a:extLst>
          </p:cNvPr>
          <p:cNvCxnSpPr/>
          <p:nvPr/>
        </p:nvCxnSpPr>
        <p:spPr>
          <a:xfrm flipH="1" flipV="1">
            <a:off x="2188234" y="3512885"/>
            <a:ext cx="336855" cy="7151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 coins arrondis 21">
            <a:extLst>
              <a:ext uri="{FF2B5EF4-FFF2-40B4-BE49-F238E27FC236}">
                <a16:creationId xmlns:a16="http://schemas.microsoft.com/office/drawing/2014/main" id="{BA423EAB-EEF6-FD15-3EA8-85859C2EA742}"/>
              </a:ext>
            </a:extLst>
          </p:cNvPr>
          <p:cNvSpPr/>
          <p:nvPr/>
        </p:nvSpPr>
        <p:spPr>
          <a:xfrm>
            <a:off x="1621542" y="3143667"/>
            <a:ext cx="1154681" cy="31414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DE7553-4AFC-4F2A-5D0B-6DEAD8E0FA09}"/>
              </a:ext>
            </a:extLst>
          </p:cNvPr>
          <p:cNvSpPr/>
          <p:nvPr/>
        </p:nvSpPr>
        <p:spPr>
          <a:xfrm>
            <a:off x="1897341" y="419793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Pas de signature</a:t>
            </a:r>
            <a:endParaRPr lang="fr-FR" sz="1200" b="1" u="sng" strike="noStrike" spc="-1" dirty="0">
              <a:solidFill>
                <a:srgbClr val="C00000"/>
              </a:solidFill>
              <a:latin typeface="Arial"/>
            </a:endParaRPr>
          </a:p>
        </p:txBody>
      </p:sp>
    </p:spTree>
    <p:extLst>
      <p:ext uri="{BB962C8B-B14F-4D97-AF65-F5344CB8AC3E}">
        <p14:creationId xmlns:p14="http://schemas.microsoft.com/office/powerpoint/2010/main" val="95762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7" name="Google Shape;1105;p48"/>
          <p:cNvGrpSpPr/>
          <p:nvPr/>
        </p:nvGrpSpPr>
        <p:grpSpPr>
          <a:xfrm>
            <a:off x="-1544760" y="3309120"/>
            <a:ext cx="3294720" cy="701280"/>
            <a:chOff x="-1544760" y="3309120"/>
            <a:chExt cx="3294720" cy="701280"/>
          </a:xfrm>
        </p:grpSpPr>
        <p:grpSp>
          <p:nvGrpSpPr>
            <p:cNvPr id="1248" name="Google Shape;1106;p48"/>
            <p:cNvGrpSpPr/>
            <p:nvPr/>
          </p:nvGrpSpPr>
          <p:grpSpPr>
            <a:xfrm>
              <a:off x="-689760" y="3598560"/>
              <a:ext cx="1565280" cy="43920"/>
              <a:chOff x="-689760" y="3598560"/>
              <a:chExt cx="1565280" cy="43920"/>
            </a:xfrm>
          </p:grpSpPr>
          <p:cxnSp>
            <p:nvCxnSpPr>
              <p:cNvPr id="1249" name="Google Shape;1107;p48"/>
              <p:cNvCxnSpPr/>
              <p:nvPr/>
            </p:nvCxnSpPr>
            <p:spPr>
              <a:xfrm>
                <a:off x="-689760" y="3622680"/>
                <a:ext cx="1528560" cy="1800"/>
              </a:xfrm>
              <a:prstGeom prst="straightConnector1">
                <a:avLst/>
              </a:prstGeom>
              <a:ln w="9525">
                <a:solidFill>
                  <a:srgbClr val="202331"/>
                </a:solidFill>
                <a:round/>
              </a:ln>
            </p:spPr>
          </p:cxnSp>
          <p:sp>
            <p:nvSpPr>
              <p:cNvPr id="1250" name="Google Shape;1108;p48"/>
              <p:cNvSpPr/>
              <p:nvPr/>
            </p:nvSpPr>
            <p:spPr>
              <a:xfrm flipV="1">
                <a:off x="831600" y="35985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1" name="Google Shape;1109;p48"/>
            <p:cNvGrpSpPr/>
            <p:nvPr/>
          </p:nvGrpSpPr>
          <p:grpSpPr>
            <a:xfrm>
              <a:off x="-1026360" y="3309120"/>
              <a:ext cx="1559520" cy="134280"/>
              <a:chOff x="-1026360" y="3309120"/>
              <a:chExt cx="1559520" cy="134280"/>
            </a:xfrm>
          </p:grpSpPr>
          <p:sp>
            <p:nvSpPr>
              <p:cNvPr id="1252" name="Google Shape;1110;p48"/>
              <p:cNvSpPr/>
              <p:nvPr/>
            </p:nvSpPr>
            <p:spPr>
              <a:xfrm flipV="1">
                <a:off x="-1026360" y="3327480"/>
                <a:ext cx="1515240" cy="115560"/>
              </a:xfrm>
              <a:custGeom>
                <a:avLst/>
                <a:gdLst>
                  <a:gd name="textAreaLeft" fmla="*/ 0 w 1515240"/>
                  <a:gd name="textAreaRight" fmla="*/ 1517040 w 1515240"/>
                  <a:gd name="textAreaTop" fmla="*/ -1080 h 115560"/>
                  <a:gd name="textAreaBottom" fmla="*/ 11628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53" name="Google Shape;1111;p48"/>
              <p:cNvSpPr/>
              <p:nvPr/>
            </p:nvSpPr>
            <p:spPr>
              <a:xfrm flipV="1">
                <a:off x="490680" y="330912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4" name="Google Shape;1112;p48"/>
            <p:cNvGrpSpPr/>
            <p:nvPr/>
          </p:nvGrpSpPr>
          <p:grpSpPr>
            <a:xfrm>
              <a:off x="-1318320" y="3773160"/>
              <a:ext cx="3068280" cy="101160"/>
              <a:chOff x="-1318320" y="3773160"/>
              <a:chExt cx="3068280" cy="101160"/>
            </a:xfrm>
          </p:grpSpPr>
          <p:sp>
            <p:nvSpPr>
              <p:cNvPr id="1255" name="Google Shape;1113;p48"/>
              <p:cNvSpPr/>
              <p:nvPr/>
            </p:nvSpPr>
            <p:spPr>
              <a:xfrm flipV="1">
                <a:off x="-1318320" y="3772800"/>
                <a:ext cx="3022560" cy="79560"/>
              </a:xfrm>
              <a:custGeom>
                <a:avLst/>
                <a:gdLst>
                  <a:gd name="textAreaLeft" fmla="*/ 0 w 3022560"/>
                  <a:gd name="textAreaRight" fmla="*/ 3024360 w 3022560"/>
                  <a:gd name="textAreaTop" fmla="*/ -1080 h 79560"/>
                  <a:gd name="textAreaBottom" fmla="*/ 8028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256" name="Google Shape;1114;p48"/>
              <p:cNvSpPr/>
              <p:nvPr/>
            </p:nvSpPr>
            <p:spPr>
              <a:xfrm flipV="1">
                <a:off x="1706040" y="383040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57" name="Google Shape;1115;p48"/>
            <p:cNvGrpSpPr/>
            <p:nvPr/>
          </p:nvGrpSpPr>
          <p:grpSpPr>
            <a:xfrm>
              <a:off x="-1544760" y="3966480"/>
              <a:ext cx="3008520" cy="43920"/>
              <a:chOff x="-1544760" y="3966480"/>
              <a:chExt cx="3008520" cy="43920"/>
            </a:xfrm>
          </p:grpSpPr>
          <p:cxnSp>
            <p:nvCxnSpPr>
              <p:cNvPr id="1258" name="Google Shape;1116;p48"/>
              <p:cNvCxnSpPr/>
              <p:nvPr/>
            </p:nvCxnSpPr>
            <p:spPr>
              <a:xfrm>
                <a:off x="-1544760" y="3990600"/>
                <a:ext cx="2971800" cy="1800"/>
              </a:xfrm>
              <a:prstGeom prst="straightConnector1">
                <a:avLst/>
              </a:prstGeom>
              <a:ln w="9525">
                <a:solidFill>
                  <a:srgbClr val="202331"/>
                </a:solidFill>
                <a:round/>
              </a:ln>
            </p:spPr>
          </p:cxnSp>
          <p:sp>
            <p:nvSpPr>
              <p:cNvPr id="1259" name="Google Shape;1117;p48"/>
              <p:cNvSpPr/>
              <p:nvPr/>
            </p:nvSpPr>
            <p:spPr>
              <a:xfrm flipV="1">
                <a:off x="1419840" y="39664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260" name="Google Shape;1118;p48"/>
          <p:cNvGrpSpPr/>
          <p:nvPr/>
        </p:nvGrpSpPr>
        <p:grpSpPr>
          <a:xfrm>
            <a:off x="7287480" y="749880"/>
            <a:ext cx="4555440" cy="541800"/>
            <a:chOff x="7287480" y="749880"/>
            <a:chExt cx="4555440" cy="541800"/>
          </a:xfrm>
        </p:grpSpPr>
        <p:grpSp>
          <p:nvGrpSpPr>
            <p:cNvPr id="1261" name="Google Shape;1119;p48"/>
            <p:cNvGrpSpPr/>
            <p:nvPr/>
          </p:nvGrpSpPr>
          <p:grpSpPr>
            <a:xfrm>
              <a:off x="7287480" y="751680"/>
              <a:ext cx="2876400" cy="220320"/>
              <a:chOff x="7287480" y="751680"/>
              <a:chExt cx="2876400" cy="220320"/>
            </a:xfrm>
          </p:grpSpPr>
          <p:sp>
            <p:nvSpPr>
              <p:cNvPr id="1262" name="Google Shape;1120;p48"/>
              <p:cNvSpPr/>
              <p:nvPr/>
            </p:nvSpPr>
            <p:spPr>
              <a:xfrm rot="10800000">
                <a:off x="7333200" y="768960"/>
                <a:ext cx="2830680" cy="202680"/>
              </a:xfrm>
              <a:custGeom>
                <a:avLst/>
                <a:gdLst>
                  <a:gd name="textAreaLeft" fmla="*/ 0 w 2830680"/>
                  <a:gd name="textAreaRight" fmla="*/ 283248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3" name="Google Shape;1121;p48"/>
              <p:cNvSpPr/>
              <p:nvPr/>
            </p:nvSpPr>
            <p:spPr>
              <a:xfrm rot="10800000">
                <a:off x="7287480" y="7516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4" name="Google Shape;1122;p48"/>
            <p:cNvGrpSpPr/>
            <p:nvPr/>
          </p:nvGrpSpPr>
          <p:grpSpPr>
            <a:xfrm>
              <a:off x="7734600" y="907200"/>
              <a:ext cx="2429280" cy="182160"/>
              <a:chOff x="7734600" y="907200"/>
              <a:chExt cx="2429280" cy="182160"/>
            </a:xfrm>
          </p:grpSpPr>
          <p:sp>
            <p:nvSpPr>
              <p:cNvPr id="1265" name="Google Shape;1123;p48"/>
              <p:cNvSpPr/>
              <p:nvPr/>
            </p:nvSpPr>
            <p:spPr>
              <a:xfrm rot="10800000">
                <a:off x="7783200" y="928080"/>
                <a:ext cx="2380680" cy="160920"/>
              </a:xfrm>
              <a:custGeom>
                <a:avLst/>
                <a:gdLst>
                  <a:gd name="textAreaLeft" fmla="*/ 0 w 2380680"/>
                  <a:gd name="textAreaRight" fmla="*/ 238248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266" name="Google Shape;1124;p48"/>
              <p:cNvSpPr/>
              <p:nvPr/>
            </p:nvSpPr>
            <p:spPr>
              <a:xfrm rot="10800000">
                <a:off x="7734600" y="90720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67" name="Google Shape;1125;p48"/>
            <p:cNvGrpSpPr/>
            <p:nvPr/>
          </p:nvGrpSpPr>
          <p:grpSpPr>
            <a:xfrm>
              <a:off x="8244360" y="1247760"/>
              <a:ext cx="3139920" cy="43920"/>
              <a:chOff x="8244360" y="1247760"/>
              <a:chExt cx="3139920" cy="43920"/>
            </a:xfrm>
          </p:grpSpPr>
          <p:cxnSp>
            <p:nvCxnSpPr>
              <p:cNvPr id="1268" name="Google Shape;1126;p48"/>
              <p:cNvCxnSpPr/>
              <p:nvPr/>
            </p:nvCxnSpPr>
            <p:spPr>
              <a:xfrm flipH="1">
                <a:off x="8284680" y="1268640"/>
                <a:ext cx="3099960" cy="1800"/>
              </a:xfrm>
              <a:prstGeom prst="straightConnector1">
                <a:avLst/>
              </a:prstGeom>
              <a:ln w="9525">
                <a:solidFill>
                  <a:srgbClr val="202331"/>
                </a:solidFill>
                <a:round/>
              </a:ln>
            </p:spPr>
          </p:cxnSp>
          <p:sp>
            <p:nvSpPr>
              <p:cNvPr id="1269" name="Google Shape;1127;p48"/>
              <p:cNvSpPr/>
              <p:nvPr/>
            </p:nvSpPr>
            <p:spPr>
              <a:xfrm rot="10800000">
                <a:off x="8244360" y="12477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270" name="Google Shape;1128;p48"/>
            <p:cNvGrpSpPr/>
            <p:nvPr/>
          </p:nvGrpSpPr>
          <p:grpSpPr>
            <a:xfrm>
              <a:off x="8830080" y="749880"/>
              <a:ext cx="3012840" cy="43920"/>
              <a:chOff x="8830080" y="749880"/>
              <a:chExt cx="3012840" cy="43920"/>
            </a:xfrm>
          </p:grpSpPr>
          <p:cxnSp>
            <p:nvCxnSpPr>
              <p:cNvPr id="1271" name="Google Shape;1129;p48"/>
              <p:cNvCxnSpPr/>
              <p:nvPr/>
            </p:nvCxnSpPr>
            <p:spPr>
              <a:xfrm flipH="1">
                <a:off x="8871480" y="772560"/>
                <a:ext cx="2971800" cy="1800"/>
              </a:xfrm>
              <a:prstGeom prst="straightConnector1">
                <a:avLst/>
              </a:prstGeom>
              <a:ln w="9525">
                <a:solidFill>
                  <a:srgbClr val="202331"/>
                </a:solidFill>
                <a:round/>
              </a:ln>
            </p:spPr>
          </p:cxnSp>
          <p:sp>
            <p:nvSpPr>
              <p:cNvPr id="1272" name="Google Shape;1130;p48"/>
              <p:cNvSpPr/>
              <p:nvPr/>
            </p:nvSpPr>
            <p:spPr>
              <a:xfrm flipH="1">
                <a:off x="8830080" y="7498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sp>
        <p:nvSpPr>
          <p:cNvPr id="1273" name="PlaceHolder 19"/>
          <p:cNvSpPr/>
          <p:nvPr/>
        </p:nvSpPr>
        <p:spPr>
          <a:xfrm>
            <a:off x="720000" y="18072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dirty="0">
                <a:solidFill>
                  <a:srgbClr val="55308D"/>
                </a:solidFill>
                <a:uFillTx/>
                <a:latin typeface="Rubik"/>
                <a:ea typeface="Poppins Black"/>
              </a:rPr>
              <a:t>Notre exemple à nous – Le courrier</a:t>
            </a:r>
            <a:endParaRPr lang="fr-FR" sz="2600" b="0" strike="noStrike" spc="-1" dirty="0">
              <a:solidFill>
                <a:srgbClr val="000000"/>
              </a:solidFill>
              <a:latin typeface="Arial"/>
            </a:endParaRPr>
          </a:p>
        </p:txBody>
      </p:sp>
      <p:sp>
        <p:nvSpPr>
          <p:cNvPr id="1277" name="Rectangle 1276"/>
          <p:cNvSpPr/>
          <p:nvPr/>
        </p:nvSpPr>
        <p:spPr>
          <a:xfrm>
            <a:off x="2252073" y="915028"/>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L’adresse mail : Gmail </a:t>
            </a:r>
            <a:endParaRPr lang="fr-FR" sz="1200" b="1" u="sng" strike="noStrike" spc="-1" dirty="0">
              <a:solidFill>
                <a:srgbClr val="C00000"/>
              </a:solidFill>
              <a:latin typeface="Arial"/>
            </a:endParaRPr>
          </a:p>
        </p:txBody>
      </p:sp>
      <p:pic>
        <p:nvPicPr>
          <p:cNvPr id="3" name="Image 2">
            <a:extLst>
              <a:ext uri="{FF2B5EF4-FFF2-40B4-BE49-F238E27FC236}">
                <a16:creationId xmlns:a16="http://schemas.microsoft.com/office/drawing/2014/main" id="{CE53C490-42E9-56F5-53E6-C6F8653DBEAB}"/>
              </a:ext>
            </a:extLst>
          </p:cNvPr>
          <p:cNvPicPr>
            <a:picLocks noChangeAspect="1"/>
          </p:cNvPicPr>
          <p:nvPr/>
        </p:nvPicPr>
        <p:blipFill>
          <a:blip r:embed="rId3"/>
          <a:stretch>
            <a:fillRect/>
          </a:stretch>
        </p:blipFill>
        <p:spPr>
          <a:xfrm>
            <a:off x="1621542" y="1291680"/>
            <a:ext cx="5476612" cy="2357594"/>
          </a:xfrm>
          <a:prstGeom prst="rect">
            <a:avLst/>
          </a:prstGeom>
        </p:spPr>
      </p:pic>
      <p:cxnSp>
        <p:nvCxnSpPr>
          <p:cNvPr id="6" name="Connecteur droit avec flèche 5">
            <a:extLst>
              <a:ext uri="{FF2B5EF4-FFF2-40B4-BE49-F238E27FC236}">
                <a16:creationId xmlns:a16="http://schemas.microsoft.com/office/drawing/2014/main" id="{FFBFADC6-2C6C-0131-3987-1C17917FCFA9}"/>
              </a:ext>
            </a:extLst>
          </p:cNvPr>
          <p:cNvCxnSpPr>
            <a:cxnSpLocks/>
          </p:cNvCxnSpPr>
          <p:nvPr/>
        </p:nvCxnSpPr>
        <p:spPr>
          <a:xfrm>
            <a:off x="987819" y="1151100"/>
            <a:ext cx="1131950" cy="61723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392DDDFA-D4EF-9A9D-3B78-E29FBDA6B3E3}"/>
              </a:ext>
            </a:extLst>
          </p:cNvPr>
          <p:cNvCxnSpPr/>
          <p:nvPr/>
        </p:nvCxnSpPr>
        <p:spPr>
          <a:xfrm>
            <a:off x="2119769" y="1781279"/>
            <a:ext cx="7969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5BC322-5621-8E7A-332E-BEB27B72437B}"/>
              </a:ext>
            </a:extLst>
          </p:cNvPr>
          <p:cNvSpPr/>
          <p:nvPr/>
        </p:nvSpPr>
        <p:spPr>
          <a:xfrm>
            <a:off x="167739" y="885044"/>
            <a:ext cx="4974753" cy="310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trike="noStrike" spc="-1" dirty="0">
                <a:solidFill>
                  <a:srgbClr val="C00000"/>
                </a:solidFill>
                <a:latin typeface="Lucida Sans"/>
              </a:rPr>
              <a:t>Le nom : </a:t>
            </a:r>
            <a:r>
              <a:rPr lang="fr-FR" sz="1200" b="1" u="sng" strike="noStrike" spc="-1" dirty="0" err="1">
                <a:solidFill>
                  <a:srgbClr val="C00000"/>
                </a:solidFill>
                <a:latin typeface="Lucida Sans"/>
              </a:rPr>
              <a:t>Guilaume</a:t>
            </a:r>
            <a:endParaRPr lang="fr-FR" sz="1200" b="1" u="sng" strike="noStrike" spc="-1" dirty="0">
              <a:solidFill>
                <a:srgbClr val="C00000"/>
              </a:solidFill>
              <a:latin typeface="Arial"/>
            </a:endParaRPr>
          </a:p>
        </p:txBody>
      </p:sp>
      <p:cxnSp>
        <p:nvCxnSpPr>
          <p:cNvPr id="4" name="Connecteur droit avec flèche 3">
            <a:extLst>
              <a:ext uri="{FF2B5EF4-FFF2-40B4-BE49-F238E27FC236}">
                <a16:creationId xmlns:a16="http://schemas.microsoft.com/office/drawing/2014/main" id="{72B84032-DCB8-1B49-C846-13B7BA1A454C}"/>
              </a:ext>
            </a:extLst>
          </p:cNvPr>
          <p:cNvCxnSpPr>
            <a:cxnSpLocks/>
          </p:cNvCxnSpPr>
          <p:nvPr/>
        </p:nvCxnSpPr>
        <p:spPr>
          <a:xfrm>
            <a:off x="3234253" y="1176982"/>
            <a:ext cx="598015" cy="43554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BB1E9B49-7DF5-4851-CC26-D36F633B4EC6}"/>
              </a:ext>
            </a:extLst>
          </p:cNvPr>
          <p:cNvCxnSpPr>
            <a:cxnSpLocks/>
          </p:cNvCxnSpPr>
          <p:nvPr/>
        </p:nvCxnSpPr>
        <p:spPr>
          <a:xfrm>
            <a:off x="3664274" y="1828000"/>
            <a:ext cx="69557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00F37B8B-7E8C-51ED-5995-3AD521C92DD7}"/>
              </a:ext>
            </a:extLst>
          </p:cNvPr>
          <p:cNvCxnSpPr>
            <a:cxnSpLocks/>
          </p:cNvCxnSpPr>
          <p:nvPr/>
        </p:nvCxnSpPr>
        <p:spPr>
          <a:xfrm flipV="1">
            <a:off x="1141331" y="1955615"/>
            <a:ext cx="1154681" cy="28829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77791D-611A-50D3-A89B-93BFDE10E837}"/>
              </a:ext>
            </a:extLst>
          </p:cNvPr>
          <p:cNvSpPr/>
          <p:nvPr/>
        </p:nvSpPr>
        <p:spPr>
          <a:xfrm>
            <a:off x="68523" y="2213651"/>
            <a:ext cx="1424681"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destinataire</a:t>
            </a:r>
            <a:endParaRPr lang="fr-FR" sz="1200" b="1" u="sng" strike="noStrike" spc="-1" dirty="0">
              <a:solidFill>
                <a:srgbClr val="C00000"/>
              </a:solidFill>
              <a:latin typeface="Arial"/>
            </a:endParaRPr>
          </a:p>
        </p:txBody>
      </p:sp>
      <p:cxnSp>
        <p:nvCxnSpPr>
          <p:cNvPr id="11" name="Connecteur droit 10">
            <a:extLst>
              <a:ext uri="{FF2B5EF4-FFF2-40B4-BE49-F238E27FC236}">
                <a16:creationId xmlns:a16="http://schemas.microsoft.com/office/drawing/2014/main" id="{F4FD11E3-832C-A211-8A08-7E65F0C22CE6}"/>
              </a:ext>
            </a:extLst>
          </p:cNvPr>
          <p:cNvCxnSpPr/>
          <p:nvPr/>
        </p:nvCxnSpPr>
        <p:spPr>
          <a:xfrm>
            <a:off x="2252073" y="1928918"/>
            <a:ext cx="78480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1AA0C25-B499-1807-AE61-6CF65B66985D}"/>
              </a:ext>
            </a:extLst>
          </p:cNvPr>
          <p:cNvSpPr/>
          <p:nvPr/>
        </p:nvSpPr>
        <p:spPr>
          <a:xfrm>
            <a:off x="5779966" y="93708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Les fautes</a:t>
            </a:r>
            <a:endParaRPr lang="fr-FR" sz="1200" b="1" u="sng" strike="noStrike" spc="-1" dirty="0">
              <a:solidFill>
                <a:srgbClr val="C00000"/>
              </a:solidFill>
              <a:latin typeface="Arial"/>
            </a:endParaRPr>
          </a:p>
        </p:txBody>
      </p:sp>
      <p:cxnSp>
        <p:nvCxnSpPr>
          <p:cNvPr id="10" name="Connecteur droit avec flèche 9">
            <a:extLst>
              <a:ext uri="{FF2B5EF4-FFF2-40B4-BE49-F238E27FC236}">
                <a16:creationId xmlns:a16="http://schemas.microsoft.com/office/drawing/2014/main" id="{2EE73D01-3967-0A05-6578-F49A0B6193E9}"/>
              </a:ext>
            </a:extLst>
          </p:cNvPr>
          <p:cNvCxnSpPr>
            <a:cxnSpLocks/>
          </p:cNvCxnSpPr>
          <p:nvPr/>
        </p:nvCxnSpPr>
        <p:spPr>
          <a:xfrm flipH="1">
            <a:off x="2926543" y="1209935"/>
            <a:ext cx="3267950" cy="11677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4458050-D63B-726C-1911-AE0E68E04743}"/>
              </a:ext>
            </a:extLst>
          </p:cNvPr>
          <p:cNvCxnSpPr>
            <a:cxnSpLocks/>
          </p:cNvCxnSpPr>
          <p:nvPr/>
        </p:nvCxnSpPr>
        <p:spPr>
          <a:xfrm flipH="1">
            <a:off x="4008511" y="1210131"/>
            <a:ext cx="2185982" cy="11739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6682F11B-30D3-45C0-A519-08D565C43E26}"/>
              </a:ext>
            </a:extLst>
          </p:cNvPr>
          <p:cNvCxnSpPr>
            <a:cxnSpLocks/>
          </p:cNvCxnSpPr>
          <p:nvPr/>
        </p:nvCxnSpPr>
        <p:spPr>
          <a:xfrm flipH="1">
            <a:off x="5716668" y="1210131"/>
            <a:ext cx="477825" cy="11556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E52864DD-C41B-98C9-33E3-F6B73BBA1A6B}"/>
              </a:ext>
            </a:extLst>
          </p:cNvPr>
          <p:cNvCxnSpPr>
            <a:cxnSpLocks/>
          </p:cNvCxnSpPr>
          <p:nvPr/>
        </p:nvCxnSpPr>
        <p:spPr>
          <a:xfrm>
            <a:off x="3832268" y="2511076"/>
            <a:ext cx="1762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C22820C8-24F0-65EC-8D39-FBBF79E5CB1C}"/>
              </a:ext>
            </a:extLst>
          </p:cNvPr>
          <p:cNvCxnSpPr/>
          <p:nvPr/>
        </p:nvCxnSpPr>
        <p:spPr>
          <a:xfrm>
            <a:off x="2736526" y="2511076"/>
            <a:ext cx="18021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F4A75B55-FC15-BABE-62A7-0A6DA15085AB}"/>
              </a:ext>
            </a:extLst>
          </p:cNvPr>
          <p:cNvCxnSpPr/>
          <p:nvPr/>
        </p:nvCxnSpPr>
        <p:spPr>
          <a:xfrm>
            <a:off x="5539796" y="2511076"/>
            <a:ext cx="1768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4890EDF9-ACFD-B694-EB91-FD927EA6B320}"/>
              </a:ext>
            </a:extLst>
          </p:cNvPr>
          <p:cNvCxnSpPr/>
          <p:nvPr/>
        </p:nvCxnSpPr>
        <p:spPr>
          <a:xfrm>
            <a:off x="8162855" y="33516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BDDF0094-EED3-DC5A-072E-845DC995D19C}"/>
              </a:ext>
            </a:extLst>
          </p:cNvPr>
          <p:cNvCxnSpPr/>
          <p:nvPr/>
        </p:nvCxnSpPr>
        <p:spPr>
          <a:xfrm flipH="1" flipV="1">
            <a:off x="4418488" y="2696479"/>
            <a:ext cx="3030201" cy="3136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46A1112-597F-9DC8-A92F-50BD80048A19}"/>
              </a:ext>
            </a:extLst>
          </p:cNvPr>
          <p:cNvSpPr/>
          <p:nvPr/>
        </p:nvSpPr>
        <p:spPr>
          <a:xfrm>
            <a:off x="7331400" y="2726990"/>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Le lien</a:t>
            </a:r>
            <a:endParaRPr lang="fr-FR" sz="1200" b="1" u="sng" strike="noStrike" spc="-1" dirty="0">
              <a:solidFill>
                <a:srgbClr val="C00000"/>
              </a:solidFill>
              <a:latin typeface="Arial"/>
            </a:endParaRPr>
          </a:p>
        </p:txBody>
      </p:sp>
      <p:cxnSp>
        <p:nvCxnSpPr>
          <p:cNvPr id="17" name="Connecteur droit avec flèche 16">
            <a:extLst>
              <a:ext uri="{FF2B5EF4-FFF2-40B4-BE49-F238E27FC236}">
                <a16:creationId xmlns:a16="http://schemas.microsoft.com/office/drawing/2014/main" id="{93BD26A7-7376-F1D6-6B79-D4CC721E829B}"/>
              </a:ext>
            </a:extLst>
          </p:cNvPr>
          <p:cNvCxnSpPr/>
          <p:nvPr/>
        </p:nvCxnSpPr>
        <p:spPr>
          <a:xfrm flipH="1" flipV="1">
            <a:off x="2188234" y="3512885"/>
            <a:ext cx="336855" cy="7151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 coins arrondis 21">
            <a:extLst>
              <a:ext uri="{FF2B5EF4-FFF2-40B4-BE49-F238E27FC236}">
                <a16:creationId xmlns:a16="http://schemas.microsoft.com/office/drawing/2014/main" id="{BA423EAB-EEF6-FD15-3EA8-85859C2EA742}"/>
              </a:ext>
            </a:extLst>
          </p:cNvPr>
          <p:cNvSpPr/>
          <p:nvPr/>
        </p:nvSpPr>
        <p:spPr>
          <a:xfrm>
            <a:off x="1621542" y="3143667"/>
            <a:ext cx="1154681" cy="31414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DE7553-4AFC-4F2A-5D0B-6DEAD8E0FA09}"/>
              </a:ext>
            </a:extLst>
          </p:cNvPr>
          <p:cNvSpPr/>
          <p:nvPr/>
        </p:nvSpPr>
        <p:spPr>
          <a:xfrm>
            <a:off x="1897341" y="4197936"/>
            <a:ext cx="2058404" cy="55691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r>
              <a:rPr lang="fr-FR" sz="1200" b="1" u="sng" spc="-1" dirty="0">
                <a:solidFill>
                  <a:srgbClr val="C00000"/>
                </a:solidFill>
                <a:latin typeface="Lucida Sans"/>
              </a:rPr>
              <a:t>Pas de signature</a:t>
            </a:r>
            <a:endParaRPr lang="fr-FR" sz="1200" b="1" u="sng" strike="noStrike" spc="-1" dirty="0">
              <a:solidFill>
                <a:srgbClr val="C00000"/>
              </a:solidFill>
              <a:latin typeface="Arial"/>
            </a:endParaRPr>
          </a:p>
        </p:txBody>
      </p:sp>
      <p:sp>
        <p:nvSpPr>
          <p:cNvPr id="20" name="Rectangle 19">
            <a:extLst>
              <a:ext uri="{FF2B5EF4-FFF2-40B4-BE49-F238E27FC236}">
                <a16:creationId xmlns:a16="http://schemas.microsoft.com/office/drawing/2014/main" id="{4900D689-A5FF-A3B2-994D-354D66676C14}"/>
              </a:ext>
            </a:extLst>
          </p:cNvPr>
          <p:cNvSpPr/>
          <p:nvPr/>
        </p:nvSpPr>
        <p:spPr>
          <a:xfrm>
            <a:off x="4560518" y="3986463"/>
            <a:ext cx="3082754" cy="6968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fr-FR" sz="1600" b="1" u="sng" spc="-1" dirty="0">
                <a:solidFill>
                  <a:srgbClr val="C00000"/>
                </a:solidFill>
                <a:latin typeface="Lucida Sans"/>
              </a:rPr>
              <a:t>L’incohérence de la demande !</a:t>
            </a:r>
            <a:endParaRPr lang="fr-FR" sz="1600" b="1" u="sng" strike="noStrike" spc="-1" dirty="0">
              <a:solidFill>
                <a:srgbClr val="C00000"/>
              </a:solidFill>
              <a:latin typeface="Arial"/>
            </a:endParaRPr>
          </a:p>
        </p:txBody>
      </p:sp>
    </p:spTree>
    <p:extLst>
      <p:ext uri="{BB962C8B-B14F-4D97-AF65-F5344CB8AC3E}">
        <p14:creationId xmlns:p14="http://schemas.microsoft.com/office/powerpoint/2010/main" val="45107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pic>
        <p:nvPicPr>
          <p:cNvPr id="1355" name="Google Shape;11957;p91">
            <a:hlinkClick r:id="rId2"/>
          </p:cNvPr>
          <p:cNvPicPr/>
          <p:nvPr/>
        </p:nvPicPr>
        <p:blipFill>
          <a:blip r:embed="rId3"/>
          <a:stretch/>
        </p:blipFill>
        <p:spPr>
          <a:xfrm>
            <a:off x="3450960" y="2122920"/>
            <a:ext cx="2239920" cy="895680"/>
          </a:xfrm>
          <a:prstGeom prst="rect">
            <a:avLst/>
          </a:prstGeom>
          <a:ln w="0">
            <a:noFill/>
          </a:ln>
        </p:spPr>
      </p:pic>
      <p:sp>
        <p:nvSpPr>
          <p:cNvPr id="1356" name="ZoneTexte 1355"/>
          <p:cNvSpPr txBox="1"/>
          <p:nvPr/>
        </p:nvSpPr>
        <p:spPr>
          <a:xfrm>
            <a:off x="900000" y="1440000"/>
            <a:ext cx="7200000" cy="720000"/>
          </a:xfrm>
          <a:prstGeom prst="rect">
            <a:avLst/>
          </a:prstGeom>
          <a:noFill/>
          <a:ln w="0">
            <a:noFill/>
          </a:ln>
        </p:spPr>
        <p:txBody>
          <a:bodyPr lIns="90000" tIns="45000" rIns="90000" bIns="45000" anchor="t">
            <a:noAutofit/>
          </a:bodyPr>
          <a:lstStyle/>
          <a:p>
            <a:pPr algn="ctr"/>
            <a:r>
              <a:rPr lang="fr-FR" sz="1800" b="1" strike="noStrike" spc="-1">
                <a:solidFill>
                  <a:srgbClr val="FFFFFF"/>
                </a:solidFill>
                <a:latin typeface="Agency FB"/>
              </a:rPr>
              <a:t>Ce diapo a été réalisé grâce à un template disponible sur Slidesgo.</a:t>
            </a:r>
            <a:br>
              <a:rPr sz="1800"/>
            </a:br>
            <a:r>
              <a:rPr lang="fr-FR" sz="1800" b="1" strike="noStrike" spc="-1">
                <a:solidFill>
                  <a:srgbClr val="FFFFFF"/>
                </a:solidFill>
                <a:latin typeface="Agency FB"/>
              </a:rPr>
              <a:t>Merci !</a:t>
            </a:r>
          </a:p>
        </p:txBody>
      </p:sp>
      <p:sp>
        <p:nvSpPr>
          <p:cNvPr id="1357" name="ZoneTexte 1356"/>
          <p:cNvSpPr txBox="1"/>
          <p:nvPr/>
        </p:nvSpPr>
        <p:spPr>
          <a:xfrm>
            <a:off x="5400000" y="4463640"/>
            <a:ext cx="1080000" cy="576360"/>
          </a:xfrm>
          <a:prstGeom prst="rect">
            <a:avLst/>
          </a:prstGeom>
          <a:noFill/>
          <a:ln w="0">
            <a:noFill/>
          </a:ln>
        </p:spPr>
        <p:txBody>
          <a:bodyPr lIns="90000" tIns="45000" rIns="90000" bIns="45000" anchor="t">
            <a:noAutofit/>
          </a:bodyPr>
          <a:lstStyle/>
          <a:p>
            <a:r>
              <a:rPr lang="fr-FR" sz="3200" b="1" strike="noStrike" spc="-1">
                <a:solidFill>
                  <a:srgbClr val="FFFFFF"/>
                </a:solidFill>
                <a:latin typeface="Agency FB"/>
              </a:rPr>
              <a:t>Selkis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p:cNvSpPr>
          <p:nvPr>
            <p:ph type="title"/>
          </p:nvPr>
        </p:nvSpPr>
        <p:spPr>
          <a:xfrm>
            <a:off x="2625120" y="1440000"/>
            <a:ext cx="4393440" cy="1853640"/>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4200" b="0" strike="noStrike" spc="-1">
                <a:solidFill>
                  <a:srgbClr val="55308D"/>
                </a:solidFill>
                <a:latin typeface="Rubik"/>
                <a:ea typeface="Poppins Black"/>
              </a:rPr>
              <a:t>Sécurité des mots de passe</a:t>
            </a:r>
            <a:endParaRPr lang="fr-FR" sz="4200" b="0" strike="noStrike" spc="-1">
              <a:solidFill>
                <a:srgbClr val="000000"/>
              </a:solidFill>
              <a:latin typeface="Arial"/>
            </a:endParaRPr>
          </a:p>
        </p:txBody>
      </p:sp>
      <p:sp>
        <p:nvSpPr>
          <p:cNvPr id="1168" name="PlaceHolder 2"/>
          <p:cNvSpPr>
            <a:spLocks noGrp="1"/>
          </p:cNvSpPr>
          <p:nvPr>
            <p:ph type="title"/>
          </p:nvPr>
        </p:nvSpPr>
        <p:spPr>
          <a:xfrm>
            <a:off x="720000" y="1564920"/>
            <a:ext cx="1297440" cy="150948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6000" b="0" strike="noStrike" spc="-1">
                <a:solidFill>
                  <a:srgbClr val="55308D"/>
                </a:solidFill>
                <a:latin typeface="Poppins"/>
                <a:ea typeface="Poppins"/>
              </a:rPr>
              <a:t>01</a:t>
            </a:r>
            <a:endParaRPr lang="fr-FR" sz="6000" b="0" strike="noStrike" spc="-1">
              <a:solidFill>
                <a:srgbClr val="000000"/>
              </a:solidFill>
              <a:latin typeface="Arial"/>
            </a:endParaRPr>
          </a:p>
        </p:txBody>
      </p:sp>
      <p:grpSp>
        <p:nvGrpSpPr>
          <p:cNvPr id="1169" name="Google Shape;916;p40"/>
          <p:cNvGrpSpPr/>
          <p:nvPr/>
        </p:nvGrpSpPr>
        <p:grpSpPr>
          <a:xfrm>
            <a:off x="6774480" y="3868920"/>
            <a:ext cx="3597840" cy="1042200"/>
            <a:chOff x="6774480" y="3868920"/>
            <a:chExt cx="3597840" cy="1042200"/>
          </a:xfrm>
        </p:grpSpPr>
        <p:grpSp>
          <p:nvGrpSpPr>
            <p:cNvPr id="1170" name="Google Shape;917;p40"/>
            <p:cNvGrpSpPr/>
            <p:nvPr/>
          </p:nvGrpSpPr>
          <p:grpSpPr>
            <a:xfrm>
              <a:off x="7743960" y="4645080"/>
              <a:ext cx="1569960" cy="43920"/>
              <a:chOff x="7743960" y="4645080"/>
              <a:chExt cx="1569960" cy="43920"/>
            </a:xfrm>
          </p:grpSpPr>
          <p:cxnSp>
            <p:nvCxnSpPr>
              <p:cNvPr id="1171" name="Google Shape;918;p40"/>
              <p:cNvCxnSpPr/>
              <p:nvPr/>
            </p:nvCxnSpPr>
            <p:spPr>
              <a:xfrm flipH="1">
                <a:off x="7785360" y="4667760"/>
                <a:ext cx="1528920" cy="1800"/>
              </a:xfrm>
              <a:prstGeom prst="straightConnector1">
                <a:avLst/>
              </a:prstGeom>
              <a:ln w="9525">
                <a:solidFill>
                  <a:srgbClr val="202331"/>
                </a:solidFill>
                <a:round/>
              </a:ln>
            </p:spPr>
          </p:cxnSp>
          <p:sp>
            <p:nvSpPr>
              <p:cNvPr id="1172" name="Google Shape;919;p40"/>
              <p:cNvSpPr/>
              <p:nvPr/>
            </p:nvSpPr>
            <p:spPr>
              <a:xfrm flipH="1">
                <a:off x="7743960" y="464508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73" name="Google Shape;920;p40"/>
            <p:cNvGrpSpPr/>
            <p:nvPr/>
          </p:nvGrpSpPr>
          <p:grpSpPr>
            <a:xfrm>
              <a:off x="8147880" y="4776840"/>
              <a:ext cx="1559160" cy="134280"/>
              <a:chOff x="8147880" y="4776840"/>
              <a:chExt cx="1559160" cy="134280"/>
            </a:xfrm>
          </p:grpSpPr>
          <p:sp>
            <p:nvSpPr>
              <p:cNvPr id="1174" name="Google Shape;921;p40"/>
              <p:cNvSpPr/>
              <p:nvPr/>
            </p:nvSpPr>
            <p:spPr>
              <a:xfrm flipH="1">
                <a:off x="8191440" y="4776840"/>
                <a:ext cx="1515240" cy="115560"/>
              </a:xfrm>
              <a:custGeom>
                <a:avLst/>
                <a:gdLst>
                  <a:gd name="textAreaLeft" fmla="*/ -1080 w 1515240"/>
                  <a:gd name="textAreaRight" fmla="*/ 1515960 w 1515240"/>
                  <a:gd name="textAreaTop" fmla="*/ 0 h 115560"/>
                  <a:gd name="textAreaBottom" fmla="*/ 117360 h 115560"/>
                </a:gdLst>
                <a:ahLst/>
                <a:cxnLst/>
                <a:rect l="textAreaLeft" t="textAreaTop" r="textAreaRight" b="textAreaBottom"/>
                <a:pathLst>
                  <a:path w="77550" h="5994">
                    <a:moveTo>
                      <a:pt x="0" y="0"/>
                    </a:moveTo>
                    <a:lnTo>
                      <a:pt x="59202" y="0"/>
                    </a:lnTo>
                    <a:lnTo>
                      <a:pt x="65196" y="5994"/>
                    </a:lnTo>
                    <a:lnTo>
                      <a:pt x="77550" y="5994"/>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75" name="Google Shape;922;p40"/>
              <p:cNvSpPr/>
              <p:nvPr/>
            </p:nvSpPr>
            <p:spPr>
              <a:xfrm flipH="1">
                <a:off x="8147880" y="4868640"/>
                <a:ext cx="42480" cy="4248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120" rIns="90000" bIns="1512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76" name="Google Shape;923;p40"/>
            <p:cNvGrpSpPr/>
            <p:nvPr/>
          </p:nvGrpSpPr>
          <p:grpSpPr>
            <a:xfrm>
              <a:off x="7304040" y="4413240"/>
              <a:ext cx="3068280" cy="100800"/>
              <a:chOff x="7304040" y="4413240"/>
              <a:chExt cx="3068280" cy="100800"/>
            </a:xfrm>
          </p:grpSpPr>
          <p:sp>
            <p:nvSpPr>
              <p:cNvPr id="1177" name="Google Shape;924;p40"/>
              <p:cNvSpPr/>
              <p:nvPr/>
            </p:nvSpPr>
            <p:spPr>
              <a:xfrm flipH="1">
                <a:off x="7349760" y="4434480"/>
                <a:ext cx="3022560" cy="79560"/>
              </a:xfrm>
              <a:custGeom>
                <a:avLst/>
                <a:gdLst>
                  <a:gd name="textAreaLeft" fmla="*/ 1080 w 3022560"/>
                  <a:gd name="textAreaRight" fmla="*/ 3025440 w 3022560"/>
                  <a:gd name="textAreaTop" fmla="*/ 0 h 79560"/>
                  <a:gd name="textAreaBottom" fmla="*/ 81360 h 79560"/>
                </a:gdLst>
                <a:ahLst/>
                <a:cxnLst/>
                <a:rect l="textAreaLeft" t="textAreaTop" r="textAreaRight" b="textAreaBottom"/>
                <a:pathLst>
                  <a:path w="150207" h="4037">
                    <a:moveTo>
                      <a:pt x="0" y="4037"/>
                    </a:moveTo>
                    <a:lnTo>
                      <a:pt x="83176" y="4037"/>
                    </a:lnTo>
                    <a:lnTo>
                      <a:pt x="87213" y="0"/>
                    </a:lnTo>
                    <a:lnTo>
                      <a:pt x="150207" y="0"/>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36360" rIns="90000" bIns="36360" anchor="t">
                <a:noAutofit/>
              </a:bodyPr>
              <a:lstStyle/>
              <a:p>
                <a:pPr>
                  <a:lnSpc>
                    <a:spcPct val="100000"/>
                  </a:lnSpc>
                </a:pPr>
                <a:endParaRPr lang="fr-FR" sz="1800" b="0" strike="noStrike" spc="-1">
                  <a:solidFill>
                    <a:srgbClr val="000000"/>
                  </a:solidFill>
                  <a:latin typeface="Arial"/>
                </a:endParaRPr>
              </a:p>
            </p:txBody>
          </p:sp>
          <p:sp>
            <p:nvSpPr>
              <p:cNvPr id="1178" name="Google Shape;925;p40"/>
              <p:cNvSpPr/>
              <p:nvPr/>
            </p:nvSpPr>
            <p:spPr>
              <a:xfrm flipH="1">
                <a:off x="7304040" y="441324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79" name="Google Shape;926;p40"/>
            <p:cNvGrpSpPr/>
            <p:nvPr/>
          </p:nvGrpSpPr>
          <p:grpSpPr>
            <a:xfrm>
              <a:off x="6921360" y="3985920"/>
              <a:ext cx="2876040" cy="222120"/>
              <a:chOff x="6921360" y="3985920"/>
              <a:chExt cx="2876040" cy="222120"/>
            </a:xfrm>
          </p:grpSpPr>
          <p:sp>
            <p:nvSpPr>
              <p:cNvPr id="1180" name="Google Shape;927;p40"/>
              <p:cNvSpPr/>
              <p:nvPr/>
            </p:nvSpPr>
            <p:spPr>
              <a:xfrm flipH="1">
                <a:off x="6966360" y="3985920"/>
                <a:ext cx="2830680" cy="202680"/>
              </a:xfrm>
              <a:custGeom>
                <a:avLst/>
                <a:gdLst>
                  <a:gd name="textAreaLeft" fmla="*/ -1080 w 2830680"/>
                  <a:gd name="textAreaRight" fmla="*/ 2831400 w 2830680"/>
                  <a:gd name="textAreaTop" fmla="*/ 0 h 202680"/>
                  <a:gd name="textAreaBottom" fmla="*/ 204480 h 202680"/>
                </a:gdLst>
                <a:ahLst/>
                <a:cxnLst/>
                <a:rect l="textAreaLeft" t="textAreaTop" r="textAreaRight" b="textAreaBottom"/>
                <a:pathLst>
                  <a:path w="140667" h="10153">
                    <a:moveTo>
                      <a:pt x="0" y="0"/>
                    </a:moveTo>
                    <a:lnTo>
                      <a:pt x="67520" y="0"/>
                    </a:lnTo>
                    <a:lnTo>
                      <a:pt x="77673" y="10153"/>
                    </a:lnTo>
                    <a:lnTo>
                      <a:pt x="140667" y="1015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81" name="Google Shape;928;p40"/>
              <p:cNvSpPr/>
              <p:nvPr/>
            </p:nvSpPr>
            <p:spPr>
              <a:xfrm flipH="1">
                <a:off x="6921360" y="416412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82" name="Google Shape;929;p40"/>
            <p:cNvGrpSpPr/>
            <p:nvPr/>
          </p:nvGrpSpPr>
          <p:grpSpPr>
            <a:xfrm>
              <a:off x="7368480" y="3868920"/>
              <a:ext cx="2428920" cy="183600"/>
              <a:chOff x="7368480" y="3868920"/>
              <a:chExt cx="2428920" cy="183600"/>
            </a:xfrm>
          </p:grpSpPr>
          <p:sp>
            <p:nvSpPr>
              <p:cNvPr id="1183" name="Google Shape;930;p40"/>
              <p:cNvSpPr/>
              <p:nvPr/>
            </p:nvSpPr>
            <p:spPr>
              <a:xfrm flipH="1">
                <a:off x="7416360" y="3868920"/>
                <a:ext cx="2380680" cy="160920"/>
              </a:xfrm>
              <a:custGeom>
                <a:avLst/>
                <a:gdLst>
                  <a:gd name="textAreaLeft" fmla="*/ -1080 w 2380680"/>
                  <a:gd name="textAreaRight" fmla="*/ 2381400 w 2380680"/>
                  <a:gd name="textAreaTop" fmla="*/ 0 h 160920"/>
                  <a:gd name="textAreaBottom" fmla="*/ 162720 h 160920"/>
                </a:gdLst>
                <a:ahLst/>
                <a:cxnLst/>
                <a:rect l="textAreaLeft" t="textAreaTop" r="textAreaRight" b="textAreaBottom"/>
                <a:pathLst>
                  <a:path w="111066" h="7583">
                    <a:moveTo>
                      <a:pt x="0" y="0"/>
                    </a:moveTo>
                    <a:lnTo>
                      <a:pt x="79263" y="0"/>
                    </a:lnTo>
                    <a:lnTo>
                      <a:pt x="86847" y="7583"/>
                    </a:lnTo>
                    <a:lnTo>
                      <a:pt x="111066" y="7583"/>
                    </a:lnTo>
                  </a:path>
                </a:pathLst>
              </a:custGeom>
              <a:noFill/>
              <a:ln w="9525">
                <a:solidFill>
                  <a:srgbClr val="202331"/>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fr-FR" sz="1800" b="0" strike="noStrike" spc="-1">
                  <a:solidFill>
                    <a:srgbClr val="000000"/>
                  </a:solidFill>
                  <a:latin typeface="Arial"/>
                </a:endParaRPr>
              </a:p>
            </p:txBody>
          </p:sp>
          <p:sp>
            <p:nvSpPr>
              <p:cNvPr id="1184" name="Google Shape;931;p40"/>
              <p:cNvSpPr/>
              <p:nvPr/>
            </p:nvSpPr>
            <p:spPr>
              <a:xfrm flipH="1">
                <a:off x="7368480" y="4005720"/>
                <a:ext cx="46800" cy="4680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6560" rIns="90000" bIns="16560" anchor="ctr">
                <a:noAutofit/>
              </a:bodyPr>
              <a:lstStyle/>
              <a:p>
                <a:pPr>
                  <a:lnSpc>
                    <a:spcPct val="100000"/>
                  </a:lnSpc>
                  <a:tabLst>
                    <a:tab pos="0" algn="l"/>
                  </a:tabLst>
                </a:pPr>
                <a:endParaRPr lang="fr-FR" sz="1400" b="0" strike="noStrike" spc="-1">
                  <a:solidFill>
                    <a:srgbClr val="000000"/>
                  </a:solidFill>
                  <a:latin typeface="Arial"/>
                </a:endParaRPr>
              </a:p>
            </p:txBody>
          </p:sp>
        </p:grpSp>
        <p:grpSp>
          <p:nvGrpSpPr>
            <p:cNvPr id="1185" name="Google Shape;932;p40"/>
            <p:cNvGrpSpPr/>
            <p:nvPr/>
          </p:nvGrpSpPr>
          <p:grpSpPr>
            <a:xfrm>
              <a:off x="6774480" y="4277160"/>
              <a:ext cx="3012840" cy="43920"/>
              <a:chOff x="6774480" y="4277160"/>
              <a:chExt cx="3012840" cy="43920"/>
            </a:xfrm>
          </p:grpSpPr>
          <p:cxnSp>
            <p:nvCxnSpPr>
              <p:cNvPr id="1186" name="Google Shape;933;p40"/>
              <p:cNvCxnSpPr/>
              <p:nvPr/>
            </p:nvCxnSpPr>
            <p:spPr>
              <a:xfrm flipH="1">
                <a:off x="6815880" y="4299840"/>
                <a:ext cx="2971800" cy="1800"/>
              </a:xfrm>
              <a:prstGeom prst="straightConnector1">
                <a:avLst/>
              </a:prstGeom>
              <a:ln w="9525">
                <a:solidFill>
                  <a:srgbClr val="202331"/>
                </a:solidFill>
                <a:round/>
              </a:ln>
            </p:spPr>
          </p:cxnSp>
          <p:sp>
            <p:nvSpPr>
              <p:cNvPr id="1187" name="Google Shape;934;p40"/>
              <p:cNvSpPr/>
              <p:nvPr/>
            </p:nvSpPr>
            <p:spPr>
              <a:xfrm flipH="1">
                <a:off x="6774480" y="4277160"/>
                <a:ext cx="43920" cy="43920"/>
              </a:xfrm>
              <a:prstGeom prst="ellipse">
                <a:avLst/>
              </a:prstGeom>
              <a:noFill/>
              <a:ln w="9525">
                <a:solidFill>
                  <a:srgbClr val="202331"/>
                </a:solidFill>
                <a:round/>
              </a:ln>
            </p:spPr>
            <p:style>
              <a:lnRef idx="0">
                <a:scrgbClr r="0" g="0" b="0"/>
              </a:lnRef>
              <a:fillRef idx="0">
                <a:scrgbClr r="0" g="0" b="0"/>
              </a:fillRef>
              <a:effectRef idx="0">
                <a:scrgbClr r="0" g="0" b="0"/>
              </a:effectRef>
              <a:fontRef idx="minor"/>
            </p:style>
            <p:txBody>
              <a:bodyPr lIns="90000" tIns="15480" rIns="90000" bIns="15480" anchor="ctr">
                <a:noAutofit/>
              </a:bodyPr>
              <a:lstStyle/>
              <a:p>
                <a:pPr>
                  <a:lnSpc>
                    <a:spcPct val="100000"/>
                  </a:lnSpc>
                  <a:tabLst>
                    <a:tab pos="0" algn="l"/>
                  </a:tabLst>
                </a:pPr>
                <a:endParaRPr lang="fr-FR" sz="1400" b="0" strike="noStrike" spc="-1">
                  <a:solidFill>
                    <a:srgbClr val="000000"/>
                  </a:solidFill>
                  <a:latin typeface="Arial"/>
                </a:endParaRPr>
              </a:p>
            </p:txBody>
          </p:sp>
        </p:grpSp>
      </p:grpSp>
      <p:grpSp>
        <p:nvGrpSpPr>
          <p:cNvPr id="1188" name="Google Shape;10795;p 1"/>
          <p:cNvGrpSpPr/>
          <p:nvPr/>
        </p:nvGrpSpPr>
        <p:grpSpPr>
          <a:xfrm>
            <a:off x="6950880" y="1440000"/>
            <a:ext cx="787680" cy="626760"/>
            <a:chOff x="6950880" y="1440000"/>
            <a:chExt cx="787680" cy="626760"/>
          </a:xfrm>
        </p:grpSpPr>
        <p:sp>
          <p:nvSpPr>
            <p:cNvPr id="1189" name="Google Shape;10796;p 1"/>
            <p:cNvSpPr/>
            <p:nvPr/>
          </p:nvSpPr>
          <p:spPr>
            <a:xfrm>
              <a:off x="6950880" y="1440000"/>
              <a:ext cx="787680" cy="626760"/>
            </a:xfrm>
            <a:custGeom>
              <a:avLst/>
              <a:gdLst>
                <a:gd name="textAreaLeft" fmla="*/ 0 w 787680"/>
                <a:gd name="textAreaRight" fmla="*/ 789480 w 787680"/>
                <a:gd name="textAreaTop" fmla="*/ 0 h 626760"/>
                <a:gd name="textAreaBottom" fmla="*/ 628560 h 626760"/>
              </a:gdLst>
              <a:ahLst/>
              <a:cxnLst/>
              <a:rect l="textAreaLeft" t="textAreaTop" r="textAreaRight" b="textAreaBottom"/>
              <a:pathLst>
                <a:path w="12036" h="11611">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fr-FR" sz="1400" b="0" strike="noStrike" spc="-1">
                <a:solidFill>
                  <a:srgbClr val="000000"/>
                </a:solidFill>
                <a:latin typeface="Arial"/>
              </a:endParaRPr>
            </a:p>
          </p:txBody>
        </p:sp>
        <p:sp>
          <p:nvSpPr>
            <p:cNvPr id="1190" name="Google Shape;10797;p 1"/>
            <p:cNvSpPr/>
            <p:nvPr/>
          </p:nvSpPr>
          <p:spPr>
            <a:xfrm>
              <a:off x="7463520" y="1533240"/>
              <a:ext cx="145080" cy="108360"/>
            </a:xfrm>
            <a:custGeom>
              <a:avLst/>
              <a:gdLst>
                <a:gd name="textAreaLeft" fmla="*/ 0 w 145080"/>
                <a:gd name="textAreaRight" fmla="*/ 146880 w 145080"/>
                <a:gd name="textAreaTop" fmla="*/ 0 h 108360"/>
                <a:gd name="textAreaBottom" fmla="*/ 110160 h 108360"/>
              </a:gdLst>
              <a:ahLst/>
              <a:cxnLst/>
              <a:rect l="textAreaLeft" t="textAreaTop" r="textAreaRight" b="textAreaBottom"/>
              <a:pathLst>
                <a:path w="2238" h="2041">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55308D"/>
            </a:solidFill>
            <a:ln w="0">
              <a:noFill/>
            </a:ln>
          </p:spPr>
          <p:style>
            <a:lnRef idx="0">
              <a:scrgbClr r="0" g="0" b="0"/>
            </a:lnRef>
            <a:fillRef idx="0">
              <a:scrgbClr r="0" g="0" b="0"/>
            </a:fillRef>
            <a:effectRef idx="0">
              <a:scrgbClr r="0" g="0" b="0"/>
            </a:effectRef>
            <a:fontRef idx="minor"/>
          </p:style>
          <p:txBody>
            <a:bodyPr lIns="90000" tIns="30960" rIns="90000" bIns="30960" anchor="ctr">
              <a:noAutofit/>
            </a:bodyPr>
            <a:lstStyle/>
            <a:p>
              <a:pPr>
                <a:lnSpc>
                  <a:spcPct val="100000"/>
                </a:lnSpc>
              </a:pPr>
              <a:endParaRPr lang="fr-FR" sz="1400" b="0" strike="noStrike" spc="-1">
                <a:solidFill>
                  <a:srgbClr val="000000"/>
                </a:solidFill>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p:cNvSpPr>
          <p:nvPr>
            <p:ph type="title"/>
          </p:nvPr>
        </p:nvSpPr>
        <p:spPr>
          <a:xfrm>
            <a:off x="720000" y="327600"/>
            <a:ext cx="7702200" cy="5709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
        <p:nvSpPr>
          <p:cNvPr id="1192" name="PlaceHolder 2"/>
          <p:cNvSpPr>
            <a:spLocks noGrp="1"/>
          </p:cNvSpPr>
          <p:nvPr>
            <p:ph type="subTitle"/>
          </p:nvPr>
        </p:nvSpPr>
        <p:spPr>
          <a:xfrm>
            <a:off x="5220000" y="1800000"/>
            <a:ext cx="3399120" cy="3058560"/>
          </a:xfrm>
          <a:prstGeom prst="rect">
            <a:avLst/>
          </a:prstGeom>
          <a:noFill/>
          <a:ln w="0">
            <a:noFill/>
          </a:ln>
        </p:spPr>
        <p:txBody>
          <a:bodyPr lIns="91440" tIns="91440" rIns="91440" bIns="91440" anchor="t">
            <a:noAutofit/>
          </a:bodyPr>
          <a:lstStyle/>
          <a:p>
            <a:pPr indent="0">
              <a:lnSpc>
                <a:spcPct val="100000"/>
              </a:lnSpc>
              <a:buNone/>
              <a:tabLst>
                <a:tab pos="0" algn="l"/>
              </a:tabLst>
            </a:pPr>
            <a:r>
              <a:rPr lang="fr-FR" sz="1200" b="0" strike="noStrike" spc="-1">
                <a:solidFill>
                  <a:srgbClr val="000000"/>
                </a:solidFill>
                <a:latin typeface="Arial"/>
              </a:rPr>
              <a:t>- Concevoir un mot de passe robuste ;</a:t>
            </a:r>
          </a:p>
          <a:p>
            <a:pPr indent="0">
              <a:lnSpc>
                <a:spcPct val="100000"/>
              </a:lnSpc>
              <a:buNone/>
              <a:tabLst>
                <a:tab pos="0" algn="l"/>
              </a:tabLst>
            </a:pPr>
            <a:r>
              <a:rPr lang="fr-FR" sz="1200" b="0" strike="noStrike" spc="-1">
                <a:solidFill>
                  <a:srgbClr val="000000"/>
                </a:solidFill>
                <a:latin typeface="Arial"/>
              </a:rPr>
              <a:t>	→ </a:t>
            </a:r>
            <a:r>
              <a:rPr lang="fr-FR" sz="1200" b="0" i="1" strike="noStrike" spc="-1">
                <a:solidFill>
                  <a:srgbClr val="000000"/>
                </a:solidFill>
                <a:latin typeface="Arial"/>
              </a:rPr>
              <a:t>On en reparlera...</a:t>
            </a:r>
            <a:endParaRPr lang="fr-FR" sz="1200" b="0" strike="noStrike" spc="-1">
              <a:solidFill>
                <a:srgbClr val="000000"/>
              </a:solidFill>
              <a:latin typeface="Arial"/>
            </a:endParaRPr>
          </a:p>
          <a:p>
            <a:pPr indent="0">
              <a:lnSpc>
                <a:spcPct val="100000"/>
              </a:lnSpc>
              <a:buNone/>
              <a:tabLst>
                <a:tab pos="0" algn="l"/>
              </a:tabLst>
            </a:pPr>
            <a:endParaRPr lang="fr-FR" sz="1200" b="0" strike="noStrike" spc="-1">
              <a:solidFill>
                <a:srgbClr val="000000"/>
              </a:solidFill>
              <a:latin typeface="Arial"/>
            </a:endParaRPr>
          </a:p>
          <a:p>
            <a:pPr indent="0">
              <a:lnSpc>
                <a:spcPct val="100000"/>
              </a:lnSpc>
              <a:buNone/>
              <a:tabLst>
                <a:tab pos="0" algn="l"/>
              </a:tabLst>
            </a:pPr>
            <a:r>
              <a:rPr lang="fr-FR" sz="1200" b="0" strike="noStrike" spc="-1">
                <a:solidFill>
                  <a:srgbClr val="000000"/>
                </a:solidFill>
                <a:latin typeface="Arial"/>
              </a:rPr>
              <a:t>- Utiliser des mots de passe uniques ;</a:t>
            </a:r>
          </a:p>
          <a:p>
            <a:pPr indent="0">
              <a:lnSpc>
                <a:spcPct val="100000"/>
              </a:lnSpc>
              <a:buNone/>
              <a:tabLst>
                <a:tab pos="0" algn="l"/>
              </a:tabLst>
            </a:pPr>
            <a:endParaRPr lang="fr-FR" sz="1200" b="0" strike="noStrike" spc="-1">
              <a:solidFill>
                <a:srgbClr val="000000"/>
              </a:solidFill>
              <a:latin typeface="Arial"/>
            </a:endParaRPr>
          </a:p>
          <a:p>
            <a:pPr indent="0">
              <a:lnSpc>
                <a:spcPct val="100000"/>
              </a:lnSpc>
              <a:buNone/>
              <a:tabLst>
                <a:tab pos="0" algn="l"/>
              </a:tabLst>
            </a:pPr>
            <a:r>
              <a:rPr lang="fr-FR" sz="1200" b="0" strike="noStrike" spc="-1">
                <a:solidFill>
                  <a:srgbClr val="000000"/>
                </a:solidFill>
                <a:latin typeface="Arial"/>
              </a:rPr>
              <a:t>- Ne pas en conserver de trace écrite ;</a:t>
            </a:r>
          </a:p>
          <a:p>
            <a:pPr indent="0">
              <a:lnSpc>
                <a:spcPct val="100000"/>
              </a:lnSpc>
              <a:buNone/>
              <a:tabLst>
                <a:tab pos="0" algn="l"/>
              </a:tabLst>
            </a:pPr>
            <a:endParaRPr lang="fr-FR" sz="1200" b="0" strike="noStrike" spc="-1">
              <a:solidFill>
                <a:srgbClr val="000000"/>
              </a:solidFill>
              <a:latin typeface="Arial"/>
            </a:endParaRPr>
          </a:p>
          <a:p>
            <a:pPr indent="0">
              <a:lnSpc>
                <a:spcPct val="100000"/>
              </a:lnSpc>
              <a:buNone/>
              <a:tabLst>
                <a:tab pos="0" algn="l"/>
              </a:tabLst>
            </a:pPr>
            <a:r>
              <a:rPr lang="fr-FR" sz="1200" b="0" strike="noStrike" spc="-1">
                <a:solidFill>
                  <a:srgbClr val="000000"/>
                </a:solidFill>
                <a:latin typeface="Arial"/>
              </a:rPr>
              <a:t>- Ne pas dévoiler d’informations sur celui-ci ;</a:t>
            </a:r>
          </a:p>
          <a:p>
            <a:pPr indent="0">
              <a:lnSpc>
                <a:spcPct val="100000"/>
              </a:lnSpc>
              <a:buNone/>
              <a:tabLst>
                <a:tab pos="0" algn="l"/>
              </a:tabLst>
            </a:pPr>
            <a:endParaRPr lang="fr-FR" sz="1200" b="0" strike="noStrike" spc="-1">
              <a:solidFill>
                <a:srgbClr val="000000"/>
              </a:solidFill>
              <a:latin typeface="Arial"/>
            </a:endParaRPr>
          </a:p>
          <a:p>
            <a:pPr indent="0">
              <a:lnSpc>
                <a:spcPct val="100000"/>
              </a:lnSpc>
              <a:buNone/>
              <a:tabLst>
                <a:tab pos="0" algn="l"/>
              </a:tabLst>
            </a:pPr>
            <a:r>
              <a:rPr lang="fr-FR" sz="1200" b="0" strike="noStrike" spc="-1">
                <a:solidFill>
                  <a:srgbClr val="000000"/>
                </a:solidFill>
                <a:latin typeface="Arial"/>
              </a:rPr>
              <a:t>- Vérifier régulièrement s’il apparaît dans une fuite de données.</a:t>
            </a:r>
            <a:br>
              <a:rPr sz="1200"/>
            </a:br>
            <a:br>
              <a:rPr sz="1200"/>
            </a:br>
            <a:endParaRPr lang="fr-FR" sz="1200" b="0" strike="noStrike" spc="-1">
              <a:solidFill>
                <a:srgbClr val="000000"/>
              </a:solidFill>
              <a:latin typeface="Arial"/>
            </a:endParaRPr>
          </a:p>
        </p:txBody>
      </p:sp>
      <p:sp>
        <p:nvSpPr>
          <p:cNvPr id="1193" name="PlaceHolder 3"/>
          <p:cNvSpPr>
            <a:spLocks noGrp="1"/>
          </p:cNvSpPr>
          <p:nvPr>
            <p:ph type="subTitle"/>
          </p:nvPr>
        </p:nvSpPr>
        <p:spPr>
          <a:xfrm>
            <a:off x="900000" y="1620000"/>
            <a:ext cx="3418560" cy="3058560"/>
          </a:xfrm>
          <a:prstGeom prst="rect">
            <a:avLst/>
          </a:prstGeom>
          <a:noFill/>
          <a:ln w="0">
            <a:noFill/>
          </a:ln>
        </p:spPr>
        <p:txBody>
          <a:bodyPr lIns="91440" tIns="91440" rIns="91440" bIns="91440" anchor="t">
            <a:noAutofit/>
          </a:bodyPr>
          <a:lstStyle/>
          <a:p>
            <a:pPr indent="0" algn="just">
              <a:lnSpc>
                <a:spcPct val="100000"/>
              </a:lnSpc>
              <a:buNone/>
              <a:tabLst>
                <a:tab pos="0" algn="l"/>
              </a:tabLst>
            </a:pPr>
            <a:r>
              <a:rPr lang="fr-FR" sz="1200" b="0" strike="noStrike" spc="-1">
                <a:solidFill>
                  <a:srgbClr val="000000"/>
                </a:solidFill>
                <a:latin typeface="Arial"/>
              </a:rPr>
              <a:t>Un mot de passe est la base de la sécurité d’un système : on peut le voir comme la clé de la porte qu’un attaquant souhaite franchir. Mais tout comme n’importe quelle porte, sa serrure peut se crocheter si l’on met en œuvre les compétences et les outils nécessaires.</a:t>
            </a:r>
            <a:br>
              <a:rPr sz="1200"/>
            </a:br>
            <a:br>
              <a:rPr sz="1200"/>
            </a:br>
            <a:r>
              <a:rPr lang="fr-FR" sz="1200" b="0" strike="noStrike" spc="-1">
                <a:solidFill>
                  <a:srgbClr val="000000"/>
                </a:solidFill>
                <a:latin typeface="Arial"/>
              </a:rPr>
              <a:t>Il existe cependant des moyens simples et efficaces de rendre ce crochetage plus compliqué, voire quasiment impossible. </a:t>
            </a:r>
            <a:br>
              <a:rPr sz="1200"/>
            </a:br>
            <a:r>
              <a:rPr lang="fr-FR" sz="1200" b="0" strike="noStrike" spc="-1">
                <a:solidFill>
                  <a:srgbClr val="000000"/>
                </a:solidFill>
                <a:latin typeface="Arial"/>
              </a:rPr>
              <a:t>Respecter certains principes de base suffit à assurer la sûreté de son mot de passe ; auquel cas, si l’attaquant passe effectivement la porte, alors ce ne sera pas en la crochetant...</a:t>
            </a:r>
          </a:p>
        </p:txBody>
      </p:sp>
      <p:sp>
        <p:nvSpPr>
          <p:cNvPr id="1194" name="Rectangle 1193"/>
          <p:cNvSpPr/>
          <p:nvPr/>
        </p:nvSpPr>
        <p:spPr>
          <a:xfrm>
            <a:off x="720000" y="1199160"/>
            <a:ext cx="4318560" cy="60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2000" b="1" strike="noStrike" spc="-1">
                <a:solidFill>
                  <a:srgbClr val="55308D"/>
                </a:solidFill>
                <a:latin typeface="Agency FB"/>
              </a:rPr>
              <a:t>Mais Jamie, qu’est-ce qu’un mot de passe ?</a:t>
            </a:r>
            <a:endParaRPr lang="fr-FR" sz="2000" b="0" strike="noStrike" spc="-1">
              <a:solidFill>
                <a:srgbClr val="000000"/>
              </a:solidFill>
              <a:latin typeface="Arial"/>
            </a:endParaRPr>
          </a:p>
        </p:txBody>
      </p:sp>
      <p:sp>
        <p:nvSpPr>
          <p:cNvPr id="1195" name="Rectangle 1194"/>
          <p:cNvSpPr/>
          <p:nvPr/>
        </p:nvSpPr>
        <p:spPr>
          <a:xfrm>
            <a:off x="5220000" y="1226160"/>
            <a:ext cx="3418560" cy="39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2000" b="1" strike="noStrike" spc="-1">
                <a:solidFill>
                  <a:srgbClr val="55308D"/>
                </a:solidFill>
                <a:latin typeface="Agency FB"/>
              </a:rPr>
              <a:t>Des principes de base, tu dis ?</a:t>
            </a:r>
            <a:endParaRPr lang="fr-FR" sz="2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 name="PlaceHolder 1"/>
          <p:cNvSpPr>
            <a:spLocks noGrp="1"/>
          </p:cNvSpPr>
          <p:nvPr>
            <p:ph type="subTitle"/>
          </p:nvPr>
        </p:nvSpPr>
        <p:spPr>
          <a:xfrm>
            <a:off x="1443600" y="1662120"/>
            <a:ext cx="3055320" cy="3196440"/>
          </a:xfrm>
          <a:prstGeom prst="rect">
            <a:avLst/>
          </a:prstGeom>
          <a:noFill/>
          <a:ln w="0">
            <a:noFill/>
          </a:ln>
        </p:spPr>
        <p:txBody>
          <a:bodyPr lIns="91440" tIns="91440" rIns="91440" bIns="91440" anchor="t">
            <a:noAutofit/>
          </a:bodyPr>
          <a:lstStyle/>
          <a:p>
            <a:pPr>
              <a:lnSpc>
                <a:spcPct val="100000"/>
              </a:lnSpc>
            </a:pPr>
            <a:r>
              <a:rPr lang="fr-FR" sz="1200" b="0" strike="noStrike" spc="-1">
                <a:solidFill>
                  <a:srgbClr val="000000"/>
                </a:solidFill>
                <a:latin typeface="Lucida Sans"/>
              </a:rPr>
              <a:t>Pour évaluer la robustesse d’un mot de passe, il faut tenir compte de plusieurs critères :</a:t>
            </a:r>
            <a:br>
              <a:rPr sz="1200"/>
            </a:br>
            <a:br>
              <a:rPr sz="1200"/>
            </a:br>
            <a:r>
              <a:rPr lang="fr-FR" sz="1200" b="0" strike="noStrike" spc="-1">
                <a:solidFill>
                  <a:srgbClr val="000000"/>
                </a:solidFill>
                <a:latin typeface="Lucida Sans"/>
              </a:rPr>
              <a:t>- Les types de caractères utilisés ;</a:t>
            </a:r>
            <a:br>
              <a:rPr sz="1200"/>
            </a:br>
            <a:r>
              <a:rPr lang="fr-FR" sz="1200" b="0" strike="noStrike" spc="-1">
                <a:solidFill>
                  <a:srgbClr val="000000"/>
                </a:solidFill>
                <a:latin typeface="Lucida Sans"/>
              </a:rPr>
              <a:t>- La longueur du mot de passe ;</a:t>
            </a:r>
            <a:br>
              <a:rPr sz="1200"/>
            </a:br>
            <a:r>
              <a:rPr lang="fr-FR" sz="1200" b="0" strike="noStrike" spc="-1">
                <a:solidFill>
                  <a:srgbClr val="000000"/>
                </a:solidFill>
                <a:latin typeface="Lucida Sans"/>
              </a:rPr>
              <a:t>- Sa vraisemblance (des mots existants seront trouvés plus facilement).</a:t>
            </a:r>
            <a:br>
              <a:rPr sz="1200"/>
            </a:br>
            <a:br>
              <a:rPr sz="1200"/>
            </a:br>
            <a:r>
              <a:rPr lang="fr-FR" sz="1200" b="0" strike="noStrike" spc="-1">
                <a:solidFill>
                  <a:srgbClr val="000000"/>
                </a:solidFill>
                <a:latin typeface="Lucida Sans"/>
              </a:rPr>
              <a:t>À titre indicatif, le tableau ci-contre représente le temps nécessaire à un ordinateur moderne (de 2023) pour trouver un mot de passe en fonction de sa composition.</a:t>
            </a:r>
            <a:br>
              <a:rPr sz="1200"/>
            </a:br>
            <a:br>
              <a:rPr sz="1200"/>
            </a:br>
            <a:endParaRPr lang="fr-FR" sz="1200" b="0" strike="noStrike" spc="-1">
              <a:solidFill>
                <a:srgbClr val="000000"/>
              </a:solidFill>
              <a:latin typeface="Arial"/>
            </a:endParaRPr>
          </a:p>
        </p:txBody>
      </p:sp>
      <p:pic>
        <p:nvPicPr>
          <p:cNvPr id="1197" name="Image 1196"/>
          <p:cNvPicPr/>
          <p:nvPr/>
        </p:nvPicPr>
        <p:blipFill>
          <a:blip r:embed="rId3"/>
          <a:stretch/>
        </p:blipFill>
        <p:spPr>
          <a:xfrm>
            <a:off x="5100840" y="1080360"/>
            <a:ext cx="2998080" cy="3598560"/>
          </a:xfrm>
          <a:prstGeom prst="rect">
            <a:avLst/>
          </a:prstGeom>
          <a:ln w="0">
            <a:noFill/>
          </a:ln>
        </p:spPr>
      </p:pic>
      <p:sp>
        <p:nvSpPr>
          <p:cNvPr id="1198" name="Google Shape;939;p 1"/>
          <p:cNvSpPr/>
          <p:nvPr/>
        </p:nvSpPr>
        <p:spPr>
          <a:xfrm>
            <a:off x="646200" y="18000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
        <p:nvSpPr>
          <p:cNvPr id="1199" name="Rectangle 1198"/>
          <p:cNvSpPr/>
          <p:nvPr/>
        </p:nvSpPr>
        <p:spPr>
          <a:xfrm>
            <a:off x="1440360" y="1197720"/>
            <a:ext cx="3238560" cy="42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Le mot de passe en lui-même </a:t>
            </a:r>
            <a:endParaRPr lang="fr-FR"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p:cNvSpPr>
          <p:nvPr>
            <p:ph type="subTitle"/>
          </p:nvPr>
        </p:nvSpPr>
        <p:spPr>
          <a:xfrm>
            <a:off x="5229000" y="1800000"/>
            <a:ext cx="3049560" cy="2328840"/>
          </a:xfrm>
          <a:prstGeom prst="rect">
            <a:avLst/>
          </a:prstGeom>
          <a:noFill/>
          <a:ln w="0">
            <a:noFill/>
          </a:ln>
        </p:spPr>
        <p:txBody>
          <a:bodyPr lIns="91440" tIns="91440" rIns="91440" bIns="91440" anchor="t">
            <a:noAutofit/>
          </a:bodyPr>
          <a:lstStyle/>
          <a:p>
            <a:pPr algn="ctr">
              <a:lnSpc>
                <a:spcPct val="100000"/>
              </a:lnSpc>
            </a:pPr>
            <a:r>
              <a:rPr lang="fr-FR" sz="1600" b="0" strike="noStrike" spc="-1">
                <a:solidFill>
                  <a:srgbClr val="000000"/>
                </a:solidFill>
                <a:latin typeface="Arial"/>
              </a:rPr>
              <a:t>123456</a:t>
            </a:r>
          </a:p>
          <a:p>
            <a:pPr algn="ctr">
              <a:lnSpc>
                <a:spcPct val="100000"/>
              </a:lnSpc>
            </a:pPr>
            <a:r>
              <a:rPr lang="fr-FR" sz="1600" b="0" strike="noStrike" spc="-1">
                <a:solidFill>
                  <a:srgbClr val="000000"/>
                </a:solidFill>
                <a:latin typeface="Arial"/>
              </a:rPr>
              <a:t>12345</a:t>
            </a:r>
          </a:p>
          <a:p>
            <a:pPr algn="ctr">
              <a:lnSpc>
                <a:spcPct val="100000"/>
              </a:lnSpc>
            </a:pPr>
            <a:r>
              <a:rPr lang="fr-FR" sz="1600" b="0" strike="noStrike" spc="-1">
                <a:solidFill>
                  <a:srgbClr val="000000"/>
                </a:solidFill>
                <a:latin typeface="Arial"/>
              </a:rPr>
              <a:t>123456789</a:t>
            </a:r>
          </a:p>
          <a:p>
            <a:pPr algn="ctr">
              <a:lnSpc>
                <a:spcPct val="100000"/>
              </a:lnSpc>
            </a:pPr>
            <a:r>
              <a:rPr lang="fr-FR" sz="1600" b="0" strike="noStrike" spc="-1">
                <a:solidFill>
                  <a:srgbClr val="000000"/>
                </a:solidFill>
                <a:latin typeface="Arial"/>
              </a:rPr>
              <a:t>password</a:t>
            </a:r>
          </a:p>
          <a:p>
            <a:pPr algn="ctr">
              <a:lnSpc>
                <a:spcPct val="100000"/>
              </a:lnSpc>
            </a:pPr>
            <a:r>
              <a:rPr lang="fr-FR" sz="1600" b="0" strike="noStrike" spc="-1">
                <a:solidFill>
                  <a:srgbClr val="000000"/>
                </a:solidFill>
                <a:latin typeface="Arial"/>
              </a:rPr>
              <a:t>iloveyou</a:t>
            </a:r>
          </a:p>
          <a:p>
            <a:pPr algn="ctr">
              <a:lnSpc>
                <a:spcPct val="100000"/>
              </a:lnSpc>
            </a:pPr>
            <a:r>
              <a:rPr lang="fr-FR" sz="1600" b="0" strike="noStrike" spc="-1">
                <a:solidFill>
                  <a:srgbClr val="000000"/>
                </a:solidFill>
                <a:latin typeface="Arial"/>
              </a:rPr>
              <a:t>princess</a:t>
            </a:r>
          </a:p>
          <a:p>
            <a:pPr algn="ctr">
              <a:lnSpc>
                <a:spcPct val="100000"/>
              </a:lnSpc>
            </a:pPr>
            <a:r>
              <a:rPr lang="fr-FR" sz="1600" b="0" strike="noStrike" spc="-1">
                <a:solidFill>
                  <a:srgbClr val="000000"/>
                </a:solidFill>
                <a:latin typeface="Arial"/>
              </a:rPr>
              <a:t>1234567</a:t>
            </a:r>
          </a:p>
          <a:p>
            <a:pPr algn="ctr">
              <a:lnSpc>
                <a:spcPct val="100000"/>
              </a:lnSpc>
            </a:pPr>
            <a:r>
              <a:rPr lang="fr-FR" sz="1600" b="0" strike="noStrike" spc="-1">
                <a:solidFill>
                  <a:srgbClr val="000000"/>
                </a:solidFill>
                <a:latin typeface="Arial"/>
              </a:rPr>
              <a:t>12345678</a:t>
            </a:r>
          </a:p>
          <a:p>
            <a:pPr algn="ctr">
              <a:lnSpc>
                <a:spcPct val="100000"/>
              </a:lnSpc>
            </a:pPr>
            <a:r>
              <a:rPr lang="fr-FR" sz="1600" b="0" strike="noStrike" spc="-1">
                <a:solidFill>
                  <a:srgbClr val="000000"/>
                </a:solidFill>
                <a:latin typeface="Arial"/>
              </a:rPr>
              <a:t>abc123</a:t>
            </a:r>
          </a:p>
          <a:p>
            <a:pPr algn="ctr">
              <a:lnSpc>
                <a:spcPct val="100000"/>
              </a:lnSpc>
            </a:pPr>
            <a:r>
              <a:rPr lang="fr-FR" sz="1600" b="0" strike="noStrike" spc="-1">
                <a:solidFill>
                  <a:srgbClr val="000000"/>
                </a:solidFill>
                <a:latin typeface="Arial"/>
              </a:rPr>
              <a:t>nicole</a:t>
            </a:r>
          </a:p>
          <a:p>
            <a:pPr algn="ctr">
              <a:lnSpc>
                <a:spcPct val="100000"/>
              </a:lnSpc>
            </a:pPr>
            <a:endParaRPr lang="fr-FR" sz="1600" b="0" strike="noStrike" spc="-1">
              <a:solidFill>
                <a:srgbClr val="000000"/>
              </a:solidFill>
              <a:latin typeface="Arial"/>
            </a:endParaRPr>
          </a:p>
        </p:txBody>
      </p:sp>
      <p:sp>
        <p:nvSpPr>
          <p:cNvPr id="1201" name="PlaceHolder 2"/>
          <p:cNvSpPr>
            <a:spLocks noGrp="1"/>
          </p:cNvSpPr>
          <p:nvPr>
            <p:ph type="subTitle"/>
          </p:nvPr>
        </p:nvSpPr>
        <p:spPr>
          <a:xfrm>
            <a:off x="1125720" y="1810080"/>
            <a:ext cx="3733200" cy="2508840"/>
          </a:xfrm>
          <a:prstGeom prst="rect">
            <a:avLst/>
          </a:prstGeom>
          <a:noFill/>
          <a:ln w="0">
            <a:noFill/>
          </a:ln>
        </p:spPr>
        <p:txBody>
          <a:bodyPr lIns="91440" tIns="91440" rIns="91440" bIns="91440" anchor="t">
            <a:noAutofit/>
          </a:bodyPr>
          <a:lstStyle/>
          <a:p>
            <a:pPr algn="ctr">
              <a:lnSpc>
                <a:spcPct val="100000"/>
              </a:lnSpc>
              <a:tabLst>
                <a:tab pos="0" algn="l"/>
              </a:tabLst>
            </a:pPr>
            <a:r>
              <a:rPr lang="en" sz="1200" b="0" strike="noStrike" spc="-1">
                <a:solidFill>
                  <a:schemeClr val="dk1"/>
                </a:solidFill>
                <a:latin typeface="Barlow"/>
                <a:ea typeface="Barlow"/>
              </a:rPr>
              <a:t>En 2009, l’entreprise RockYou s’est faite pirater, ce qui a conduit à l’exposition de plus de 32 millions de comptes d’utilisateurs. </a:t>
            </a:r>
            <a:br>
              <a:rPr sz="1200"/>
            </a:br>
            <a:r>
              <a:rPr lang="en" sz="1200" b="0" strike="noStrike" spc="-1">
                <a:solidFill>
                  <a:schemeClr val="dk1"/>
                </a:solidFill>
                <a:latin typeface="Barlow"/>
                <a:ea typeface="Barlow"/>
              </a:rPr>
              <a:t>Plus tard, cette fuite a permis d’établir une liste des mots de passe dévoilés et ainsi de faire des statistiques.</a:t>
            </a:r>
            <a:br>
              <a:rPr sz="1200"/>
            </a:br>
            <a:br>
              <a:rPr sz="1200"/>
            </a:br>
            <a:r>
              <a:rPr lang="en" sz="1200" b="0" strike="noStrike" spc="-1">
                <a:solidFill>
                  <a:schemeClr val="dk1"/>
                </a:solidFill>
                <a:latin typeface="Barlow"/>
                <a:ea typeface="Barlow"/>
              </a:rPr>
              <a:t>Cet épisode est particulièrement connu dans le monde de la cybersécurité grâce au fichier rockyou.txt qui en a résulté : il s’agit de la liste des mots de passe récupérés, triés par nombre d’apparitions.</a:t>
            </a:r>
            <a:br>
              <a:rPr sz="1200"/>
            </a:br>
            <a:r>
              <a:rPr lang="en" sz="1200" b="0" strike="noStrike" spc="-1">
                <a:solidFill>
                  <a:schemeClr val="dk1"/>
                </a:solidFill>
                <a:latin typeface="Barlow"/>
                <a:ea typeface="Barlow"/>
              </a:rPr>
              <a:t>Ce fichier est couramment utilisé pour réaliser des « attaques par dictionnaire ».</a:t>
            </a:r>
            <a:endParaRPr lang="fr-FR" sz="1200" b="0" strike="noStrike" spc="-1">
              <a:solidFill>
                <a:srgbClr val="000000"/>
              </a:solidFill>
              <a:latin typeface="Arial"/>
            </a:endParaRPr>
          </a:p>
        </p:txBody>
      </p:sp>
      <p:sp>
        <p:nvSpPr>
          <p:cNvPr id="1202" name="PlaceHolder 3"/>
          <p:cNvSpPr>
            <a:spLocks noGrp="1"/>
          </p:cNvSpPr>
          <p:nvPr>
            <p:ph type="subTitle"/>
          </p:nvPr>
        </p:nvSpPr>
        <p:spPr>
          <a:xfrm>
            <a:off x="1621440" y="1242720"/>
            <a:ext cx="2698560" cy="557280"/>
          </a:xfrm>
          <a:prstGeom prst="rect">
            <a:avLst/>
          </a:prstGeom>
          <a:noFill/>
          <a:ln w="0">
            <a:noFill/>
          </a:ln>
        </p:spPr>
        <p:txBody>
          <a:bodyPr lIns="91440" tIns="91440" rIns="91440" bIns="91440" anchor="b">
            <a:noAutofit/>
          </a:bodyPr>
          <a:lstStyle/>
          <a:p>
            <a:pPr algn="ctr">
              <a:lnSpc>
                <a:spcPct val="100000"/>
              </a:lnSpc>
              <a:tabLst>
                <a:tab pos="0" algn="l"/>
              </a:tabLst>
            </a:pPr>
            <a:r>
              <a:rPr lang="en" sz="2000" b="1" strike="noStrike" spc="-1">
                <a:solidFill>
                  <a:srgbClr val="55308D"/>
                </a:solidFill>
                <a:latin typeface="Agency FB"/>
                <a:ea typeface="Poppins ExtraBold"/>
              </a:rPr>
              <a:t>L’exemple de RockYou</a:t>
            </a:r>
            <a:endParaRPr lang="fr-FR" sz="2000" b="0" strike="noStrike" spc="-1">
              <a:solidFill>
                <a:srgbClr val="000000"/>
              </a:solidFill>
              <a:latin typeface="Arial"/>
            </a:endParaRPr>
          </a:p>
        </p:txBody>
      </p:sp>
      <p:sp>
        <p:nvSpPr>
          <p:cNvPr id="1203" name="PlaceHolder 4"/>
          <p:cNvSpPr>
            <a:spLocks noGrp="1"/>
          </p:cNvSpPr>
          <p:nvPr>
            <p:ph type="subTitle"/>
          </p:nvPr>
        </p:nvSpPr>
        <p:spPr>
          <a:xfrm>
            <a:off x="4860000" y="1242720"/>
            <a:ext cx="3949560" cy="557280"/>
          </a:xfrm>
          <a:prstGeom prst="rect">
            <a:avLst/>
          </a:prstGeom>
          <a:noFill/>
          <a:ln w="0">
            <a:noFill/>
          </a:ln>
        </p:spPr>
        <p:txBody>
          <a:bodyPr lIns="91440" tIns="91440" rIns="91440" bIns="91440" anchor="b">
            <a:noAutofit/>
          </a:bodyPr>
          <a:lstStyle/>
          <a:p>
            <a:pPr algn="ctr">
              <a:lnSpc>
                <a:spcPct val="100000"/>
              </a:lnSpc>
              <a:tabLst>
                <a:tab pos="0" algn="l"/>
              </a:tabLst>
            </a:pPr>
            <a:r>
              <a:rPr lang="en" sz="2000" b="1" strike="noStrike" spc="-1">
                <a:solidFill>
                  <a:srgbClr val="55308D"/>
                </a:solidFill>
                <a:latin typeface="Agency FB"/>
                <a:ea typeface="Poppins ExtraBold"/>
              </a:rPr>
              <a:t>Le Top 10 de rockyou.txt</a:t>
            </a:r>
            <a:endParaRPr lang="fr-FR" sz="2000" b="0" strike="noStrike" spc="-1">
              <a:solidFill>
                <a:srgbClr val="000000"/>
              </a:solidFill>
              <a:latin typeface="Arial"/>
            </a:endParaRPr>
          </a:p>
        </p:txBody>
      </p:sp>
      <p:sp>
        <p:nvSpPr>
          <p:cNvPr id="1204" name="Google Shape;939;p 2"/>
          <p:cNvSpPr/>
          <p:nvPr/>
        </p:nvSpPr>
        <p:spPr>
          <a:xfrm>
            <a:off x="756360" y="32760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PlaceHolder 1"/>
          <p:cNvSpPr>
            <a:spLocks noGrp="1"/>
          </p:cNvSpPr>
          <p:nvPr>
            <p:ph type="subTitle"/>
          </p:nvPr>
        </p:nvSpPr>
        <p:spPr>
          <a:xfrm>
            <a:off x="720000" y="1800000"/>
            <a:ext cx="3740760" cy="2878560"/>
          </a:xfrm>
          <a:prstGeom prst="rect">
            <a:avLst/>
          </a:prstGeom>
          <a:noFill/>
          <a:ln w="0">
            <a:noFill/>
          </a:ln>
        </p:spPr>
        <p:txBody>
          <a:bodyPr lIns="91440" tIns="91440" rIns="91440" bIns="91440" anchor="t">
            <a:noAutofit/>
          </a:bodyPr>
          <a:lstStyle/>
          <a:p>
            <a:pPr>
              <a:lnSpc>
                <a:spcPct val="100000"/>
              </a:lnSpc>
              <a:tabLst>
                <a:tab pos="0" algn="l"/>
              </a:tabLst>
            </a:pPr>
            <a:r>
              <a:rPr lang="en" sz="1200" b="0" strike="noStrike" spc="-1">
                <a:solidFill>
                  <a:schemeClr val="dk1"/>
                </a:solidFill>
                <a:latin typeface="Lucida Sans"/>
                <a:ea typeface="Barlow"/>
              </a:rPr>
              <a:t>De nombreux services répertorient les fuites de données, et permettent de vérifier si votre adresse mail a fait partie de l’une d’entre elles.</a:t>
            </a:r>
            <a:r>
              <a:rPr lang="en" sz="1200" b="0" strike="noStrike" spc="-1">
                <a:solidFill>
                  <a:srgbClr val="000000"/>
                </a:solidFill>
                <a:latin typeface="Lucida Sans"/>
                <a:ea typeface="Barlow"/>
              </a:rPr>
              <a:t> </a:t>
            </a:r>
            <a:r>
              <a:rPr lang="en" sz="1200" b="0" strike="noStrike" spc="-1">
                <a:solidFill>
                  <a:schemeClr val="dk1"/>
                </a:solidFill>
                <a:latin typeface="Lucida Sans"/>
                <a:ea typeface="Barlow"/>
              </a:rPr>
              <a:t>Citons l’exemple de </a:t>
            </a:r>
            <a:r>
              <a:rPr lang="en" sz="1200" b="0" u="sng" strike="noStrike" spc="-1">
                <a:solidFill>
                  <a:schemeClr val="dk1"/>
                </a:solidFill>
                <a:uFillTx/>
                <a:latin typeface="Lucida Sans"/>
                <a:ea typeface="Barlow"/>
                <a:hlinkClick r:id="rId3"/>
              </a:rPr>
              <a:t>https://haveibeenpwned.com/</a:t>
            </a:r>
            <a:r>
              <a:rPr lang="en" sz="1200" b="0" strike="noStrike" spc="-1">
                <a:solidFill>
                  <a:schemeClr val="dk1"/>
                </a:solidFill>
                <a:latin typeface="Lucida Sans"/>
                <a:ea typeface="Barlow"/>
              </a:rPr>
              <a:t> dont l’utilisation est très simple : entrez votre adresse mail, cliquez sur « pwned ? » et le site affichera toutes les fuites de données dans lesquelles votre adresse se trouve, ainsi que les différents types de données dévoilées : login, password, parfois même l’adresse postale ou des informations personnelles...</a:t>
            </a:r>
            <a:br>
              <a:rPr sz="1200"/>
            </a:br>
            <a:endParaRPr lang="fr-FR" sz="1200" b="0" strike="noStrike" spc="-1">
              <a:solidFill>
                <a:srgbClr val="000000"/>
              </a:solidFill>
              <a:latin typeface="Arial"/>
            </a:endParaRPr>
          </a:p>
        </p:txBody>
      </p:sp>
      <p:sp>
        <p:nvSpPr>
          <p:cNvPr id="1206" name="Google Shape;939;p 3"/>
          <p:cNvSpPr/>
          <p:nvPr/>
        </p:nvSpPr>
        <p:spPr>
          <a:xfrm>
            <a:off x="756720" y="18000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
        <p:nvSpPr>
          <p:cNvPr id="1207" name="Rectangle 1206"/>
          <p:cNvSpPr/>
          <p:nvPr/>
        </p:nvSpPr>
        <p:spPr>
          <a:xfrm>
            <a:off x="360000" y="1080000"/>
            <a:ext cx="4689720" cy="67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2000" b="1" strike="noStrike" spc="-1">
                <a:solidFill>
                  <a:srgbClr val="55308D"/>
                </a:solidFill>
                <a:latin typeface="Agency FB"/>
              </a:rPr>
              <a:t>S’assurer que notre mot de passe n’est pas public</a:t>
            </a:r>
            <a:endParaRPr lang="fr-FR" sz="2000" b="0" strike="noStrike" spc="-1">
              <a:solidFill>
                <a:srgbClr val="000000"/>
              </a:solidFill>
              <a:latin typeface="Arial"/>
            </a:endParaRPr>
          </a:p>
          <a:p>
            <a:pPr algn="r">
              <a:lnSpc>
                <a:spcPct val="100000"/>
              </a:lnSpc>
            </a:pPr>
            <a:r>
              <a:rPr lang="fr-FR" sz="1200" b="1" strike="noStrike" spc="-1">
                <a:solidFill>
                  <a:srgbClr val="55308D"/>
                </a:solidFill>
                <a:latin typeface="Agency FB"/>
              </a:rPr>
              <a:t>(oui, carrément)</a:t>
            </a:r>
            <a:endParaRPr lang="fr-FR" sz="1200" b="0" strike="noStrike" spc="-1">
              <a:solidFill>
                <a:srgbClr val="000000"/>
              </a:solidFill>
              <a:latin typeface="Arial"/>
            </a:endParaRPr>
          </a:p>
        </p:txBody>
      </p:sp>
      <p:sp>
        <p:nvSpPr>
          <p:cNvPr id="1208" name="Rectangle 1207"/>
          <p:cNvSpPr/>
          <p:nvPr/>
        </p:nvSpPr>
        <p:spPr>
          <a:xfrm>
            <a:off x="5040000" y="2340000"/>
            <a:ext cx="3418560" cy="21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fr-FR" sz="1200" b="0" strike="noStrike" spc="-1">
                <a:solidFill>
                  <a:srgbClr val="000000"/>
                </a:solidFill>
                <a:latin typeface="Lucida Sans"/>
              </a:rPr>
              <a:t>Les contenus de ces différentes « databreaches » sont très facilement accessibles, et à tout le monde.</a:t>
            </a:r>
            <a:br>
              <a:rPr sz="1200"/>
            </a:br>
            <a:r>
              <a:rPr lang="fr-FR" sz="1200" b="0" strike="noStrike" spc="-1">
                <a:solidFill>
                  <a:srgbClr val="000000"/>
                </a:solidFill>
                <a:latin typeface="Lucida Sans"/>
              </a:rPr>
              <a:t>Certains nécessitent de payer une petite somme pour pouvoir les lire mais, globalement, vous pouvez considérer qu’ils sont publics.</a:t>
            </a:r>
            <a:endParaRPr lang="fr-FR" sz="12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4"/>
          <p:cNvSpPr/>
          <p:nvPr/>
        </p:nvSpPr>
        <p:spPr>
          <a:xfrm>
            <a:off x="720000" y="18000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
        <p:nvSpPr>
          <p:cNvPr id="1210" name="Rectangle 1209"/>
          <p:cNvSpPr/>
          <p:nvPr/>
        </p:nvSpPr>
        <p:spPr>
          <a:xfrm>
            <a:off x="900000" y="1075320"/>
            <a:ext cx="2698920" cy="363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55308D"/>
                </a:solidFill>
                <a:latin typeface="Agency FB"/>
              </a:rPr>
              <a:t>Gestionnaires de mots de passe</a:t>
            </a:r>
            <a:endParaRPr lang="fr-FR" sz="1800" b="0" strike="noStrike" spc="-1">
              <a:solidFill>
                <a:srgbClr val="000000"/>
              </a:solidFill>
              <a:latin typeface="Arial"/>
            </a:endParaRPr>
          </a:p>
        </p:txBody>
      </p:sp>
      <p:sp>
        <p:nvSpPr>
          <p:cNvPr id="1211" name="Rectangle 1210"/>
          <p:cNvSpPr/>
          <p:nvPr/>
        </p:nvSpPr>
        <p:spPr>
          <a:xfrm>
            <a:off x="540000" y="1620000"/>
            <a:ext cx="3598920" cy="269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200" b="0" strike="noStrike" spc="-1">
                <a:solidFill>
                  <a:srgbClr val="000000"/>
                </a:solidFill>
                <a:latin typeface="Lucida Sans"/>
              </a:rPr>
              <a:t>Il existe des gestionnaires permettant de :</a:t>
            </a:r>
            <a:br>
              <a:rPr sz="1200"/>
            </a:br>
            <a:br>
              <a:rPr sz="1200"/>
            </a:br>
            <a:r>
              <a:rPr lang="fr-FR" sz="1200" b="0" strike="noStrike" spc="-1">
                <a:solidFill>
                  <a:srgbClr val="000000"/>
                </a:solidFill>
                <a:latin typeface="Lucida Sans"/>
              </a:rPr>
              <a:t>→ Générer des mots de passe aléatoires avec des paramètres donnés (tant de caractères, tels types de caractères, etc) ;</a:t>
            </a:r>
            <a:br>
              <a:rPr sz="1200"/>
            </a:br>
            <a:br>
              <a:rPr sz="1200"/>
            </a:br>
            <a:r>
              <a:rPr lang="fr-FR" sz="1200" b="0" strike="noStrike" spc="-1">
                <a:solidFill>
                  <a:srgbClr val="000000"/>
                </a:solidFill>
                <a:latin typeface="Lucida Sans"/>
              </a:rPr>
              <a:t>→ Stocker des couples « identifiant + mot de passe » pour que vous puissiez définir des mots de passe compliqués sans pour autant avoir à retenir chacun d’entre eux.</a:t>
            </a:r>
            <a:br>
              <a:rPr sz="1200"/>
            </a:br>
            <a:br>
              <a:rPr sz="1200"/>
            </a:br>
            <a:r>
              <a:rPr lang="fr-FR" sz="1200" b="0" strike="noStrike" spc="-1">
                <a:solidFill>
                  <a:srgbClr val="000000"/>
                </a:solidFill>
                <a:latin typeface="Lucida Sans"/>
              </a:rPr>
              <a:t>Il vous suffit ainsi de retenir un seul mot de passe : celui de votre gestionnaire.</a:t>
            </a:r>
            <a:endParaRPr lang="fr-FR" sz="1200" b="0" strike="noStrike" spc="-1">
              <a:solidFill>
                <a:srgbClr val="000000"/>
              </a:solidFill>
              <a:latin typeface="Arial"/>
            </a:endParaRPr>
          </a:p>
        </p:txBody>
      </p:sp>
      <p:pic>
        <p:nvPicPr>
          <p:cNvPr id="1212" name="Image 1211"/>
          <p:cNvPicPr/>
          <p:nvPr/>
        </p:nvPicPr>
        <p:blipFill>
          <a:blip r:embed="rId2"/>
          <a:stretch/>
        </p:blipFill>
        <p:spPr>
          <a:xfrm>
            <a:off x="5580000" y="2160000"/>
            <a:ext cx="1949400" cy="1949400"/>
          </a:xfrm>
          <a:prstGeom prst="rect">
            <a:avLst/>
          </a:prstGeom>
          <a:ln w="0">
            <a:noFill/>
          </a:ln>
        </p:spPr>
      </p:pic>
      <p:sp>
        <p:nvSpPr>
          <p:cNvPr id="1213" name="Rectangle 1212"/>
          <p:cNvSpPr/>
          <p:nvPr/>
        </p:nvSpPr>
        <p:spPr>
          <a:xfrm>
            <a:off x="5940000" y="1620000"/>
            <a:ext cx="1258920" cy="53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2600" b="1" strike="noStrike" spc="-1">
                <a:solidFill>
                  <a:srgbClr val="55308D"/>
                </a:solidFill>
                <a:latin typeface="Agency FB"/>
              </a:rPr>
              <a:t>KeePass</a:t>
            </a:r>
            <a:endParaRPr lang="fr-FR" sz="26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PlaceHolder 15"/>
          <p:cNvSpPr/>
          <p:nvPr/>
        </p:nvSpPr>
        <p:spPr>
          <a:xfrm>
            <a:off x="720000" y="180360"/>
            <a:ext cx="770220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tabLst>
                <a:tab pos="0" algn="l"/>
              </a:tabLst>
            </a:pPr>
            <a:r>
              <a:rPr lang="en" sz="2600" b="0" u="sng" strike="noStrike" spc="-1">
                <a:solidFill>
                  <a:srgbClr val="55308D"/>
                </a:solidFill>
                <a:uFillTx/>
                <a:latin typeface="Rubik"/>
                <a:ea typeface="Poppins Black"/>
              </a:rPr>
              <a:t>01 – Sécurité des mots de passe</a:t>
            </a:r>
            <a:endParaRPr lang="fr-FR" sz="2600" b="0" strike="noStrike" spc="-1">
              <a:solidFill>
                <a:srgbClr val="000000"/>
              </a:solidFill>
              <a:latin typeface="Arial"/>
            </a:endParaRPr>
          </a:p>
        </p:txBody>
      </p:sp>
      <p:sp>
        <p:nvSpPr>
          <p:cNvPr id="1215" name="Rectangle 1214"/>
          <p:cNvSpPr/>
          <p:nvPr/>
        </p:nvSpPr>
        <p:spPr>
          <a:xfrm>
            <a:off x="181080" y="4064760"/>
            <a:ext cx="8638920" cy="107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fr-FR" sz="2600" b="0" strike="noStrike" spc="-1">
                <a:solidFill>
                  <a:srgbClr val="55308D"/>
                </a:solidFill>
                <a:latin typeface="Arial"/>
              </a:rPr>
              <a:t>Maintenant qu’on ne peut plus crocheter votre serrure, comment va-t-on chercher à obtenir votre clé ?</a:t>
            </a:r>
            <a:endParaRPr lang="fr-FR" sz="2600" b="0" strike="noStrike" spc="-1">
              <a:solidFill>
                <a:srgbClr val="000000"/>
              </a:solidFill>
              <a:latin typeface="Arial"/>
            </a:endParaRPr>
          </a:p>
        </p:txBody>
      </p:sp>
      <p:pic>
        <p:nvPicPr>
          <p:cNvPr id="1216" name="Image 1215"/>
          <p:cNvPicPr/>
          <p:nvPr/>
        </p:nvPicPr>
        <p:blipFill>
          <a:blip r:embed="rId2"/>
          <a:stretch/>
        </p:blipFill>
        <p:spPr>
          <a:xfrm>
            <a:off x="1980000" y="900000"/>
            <a:ext cx="5428080" cy="3058920"/>
          </a:xfrm>
          <a:prstGeom prst="rect">
            <a:avLst/>
          </a:prstGeom>
          <a:ln w="0">
            <a:noFill/>
          </a:ln>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9.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2507</TotalTime>
  <Words>2187</Words>
  <Application>Microsoft Office PowerPoint</Application>
  <PresentationFormat>Affichage à l'écran (16:9)</PresentationFormat>
  <Paragraphs>142</Paragraphs>
  <Slides>23</Slides>
  <Notes>17</Notes>
  <HiddenSlides>0</HiddenSlides>
  <MMClips>0</MMClips>
  <ScaleCrop>false</ScaleCrop>
  <HeadingPairs>
    <vt:vector size="6" baseType="variant">
      <vt:variant>
        <vt:lpstr>Polices utilisées</vt:lpstr>
      </vt:variant>
      <vt:variant>
        <vt:i4>10</vt:i4>
      </vt:variant>
      <vt:variant>
        <vt:lpstr>Thème</vt:lpstr>
      </vt:variant>
      <vt:variant>
        <vt:i4>18</vt:i4>
      </vt:variant>
      <vt:variant>
        <vt:lpstr>Titres des diapositives</vt:lpstr>
      </vt:variant>
      <vt:variant>
        <vt:i4>23</vt:i4>
      </vt:variant>
    </vt:vector>
  </HeadingPairs>
  <TitlesOfParts>
    <vt:vector size="51" baseType="lpstr">
      <vt:lpstr>Agency FB</vt:lpstr>
      <vt:lpstr>Aptos</vt:lpstr>
      <vt:lpstr>Arial</vt:lpstr>
      <vt:lpstr>Barlow</vt:lpstr>
      <vt:lpstr>Imprint MT Shadow</vt:lpstr>
      <vt:lpstr>Lucida Sans</vt:lpstr>
      <vt:lpstr>Poppins</vt:lpstr>
      <vt:lpstr>Rubik</vt:lpstr>
      <vt:lpstr>Symbol</vt:lpstr>
      <vt:lpstr>Wingdings</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Data Analytics Strategy Toolkit by Slidesgo</vt:lpstr>
      <vt:lpstr>Office Theme</vt:lpstr>
      <vt:lpstr>Sensibilisation à la cybersécurité en entreprise</vt:lpstr>
      <vt:lpstr>Présentation PowerPoint</vt:lpstr>
      <vt:lpstr>Sécurité des mots de passe</vt:lpstr>
      <vt:lpstr>01 – Sécurité des mots de passe</vt:lpstr>
      <vt:lpstr>Présentation PowerPoint</vt:lpstr>
      <vt:lpstr>Présentation PowerPoint</vt:lpstr>
      <vt:lpstr>Présentation PowerPoint</vt:lpstr>
      <vt:lpstr>Présentation PowerPoint</vt:lpstr>
      <vt:lpstr>Présentation PowerPoint</vt:lpstr>
      <vt:lpstr>Le phishing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Sensibilisation à la cybersécurité en entreprise</dc:title>
  <dc:subject/>
  <dc:creator/>
  <dc:description/>
  <cp:lastModifiedBy>User</cp:lastModifiedBy>
  <cp:revision>37</cp:revision>
  <dcterms:modified xsi:type="dcterms:W3CDTF">2024-08-06T09:17:55Z</dcterms:modified>
  <dc:language>fr-FR</dc:language>
</cp:coreProperties>
</file>