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5B794-3B0F-B242-ADB9-AA277F123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PRÉSENTATION DE LA SOLUTION FONCTIONNELLE ET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A1CD44-1822-6D4D-82C5-A9ABFAEC3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OC PIZZA</a:t>
            </a:r>
          </a:p>
        </p:txBody>
      </p:sp>
    </p:spTree>
    <p:extLst>
      <p:ext uri="{BB962C8B-B14F-4D97-AF65-F5344CB8AC3E}">
        <p14:creationId xmlns:p14="http://schemas.microsoft.com/office/powerpoint/2010/main" val="888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9AE98-FCDB-1E42-B05C-FC4C8AB0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64B71-9D1D-C143-BC6A-CB41DFC5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OC PIZZA EST UN GROUPE DE PIZZERIA QUI VEUT S’AGRANDIR</a:t>
            </a:r>
          </a:p>
          <a:p>
            <a:r>
              <a:rPr lang="fr-FR" sz="2400" dirty="0"/>
              <a:t>LE SYSTÈME INFORMATIQUE NE CORRESPOND PLUS AUX BESOINS</a:t>
            </a:r>
          </a:p>
          <a:p>
            <a:r>
              <a:rPr lang="fr-FR" sz="2400" dirty="0"/>
              <a:t>LE SUIVI DES POINTS DE  VENTES EST MAL GERÉ PAR LE RESPONSABLE</a:t>
            </a:r>
          </a:p>
          <a:p>
            <a:r>
              <a:rPr lang="fr-FR" sz="2400" dirty="0"/>
              <a:t>LE SUIVI EN TEMPS REEL DE L’ETAT DE LA COMMANDE N’EST PAS EFFICACE</a:t>
            </a:r>
          </a:p>
        </p:txBody>
      </p:sp>
    </p:spTree>
    <p:extLst>
      <p:ext uri="{BB962C8B-B14F-4D97-AF65-F5344CB8AC3E}">
        <p14:creationId xmlns:p14="http://schemas.microsoft.com/office/powerpoint/2010/main" val="428047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5E299-0478-1A4D-9A41-6D545CA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LES ACTEURS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E50B65-A2F9-C344-9051-29664FF7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LE CLIENT : CONSULTER CATALOGUE, COMMANDER, MODIFIER LA COMMANDE</a:t>
            </a:r>
          </a:p>
          <a:p>
            <a:r>
              <a:rPr lang="fr-FR" dirty="0"/>
              <a:t>CUISINIER (PIZZAIOLO) : NOTIFIER L’ETAT DE LA PRÉPARATION, CONSULTER LE STOCK DE MATIERE 1ERE, GÉRER LE STOCK DE MATIERE 1ERE</a:t>
            </a:r>
          </a:p>
          <a:p>
            <a:r>
              <a:rPr lang="fr-FR" dirty="0"/>
              <a:t>LE LIVREUR : NOTIFIER L’ETAT DE LA LIVRAISON</a:t>
            </a:r>
          </a:p>
          <a:p>
            <a:r>
              <a:rPr lang="fr-FR" dirty="0"/>
              <a:t>MANAGER : GERER LE STOCK DE MATIERE 1ERE, CONSULTER CATALOGUE, MODIFIER CATALOGUE, RENTRER MANUELLEMENT LES COMMANDE, CONSULTER L’HISTORIQUE DE COMMANDE</a:t>
            </a:r>
          </a:p>
          <a:p>
            <a:r>
              <a:rPr lang="fr-FR" dirty="0"/>
              <a:t>PROPRIÉTAIRE : CONSULTER L’HISTORIQUE DE COMMANDE, SUPERVISER LE SYSTÈME, MODIFIER CATALOGUE</a:t>
            </a:r>
          </a:p>
          <a:p>
            <a:r>
              <a:rPr lang="fr-FR" dirty="0"/>
              <a:t>« SYSTÈME » BANQUE : PERMET LES TRANSACTIONS FINANCIERES SUR LE SITE INTERNET OU GRACE AU TPE</a:t>
            </a:r>
          </a:p>
        </p:txBody>
      </p:sp>
    </p:spTree>
    <p:extLst>
      <p:ext uri="{BB962C8B-B14F-4D97-AF65-F5344CB8AC3E}">
        <p14:creationId xmlns:p14="http://schemas.microsoft.com/office/powerpoint/2010/main" val="218187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2ED99-E8D8-CF4E-903E-C693C4FA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E4EF44-DB03-DF4E-A79B-8BB2BD48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ETRE PLUS EFFICACE SUR LA GESTION DES COMMANDES</a:t>
            </a:r>
          </a:p>
          <a:p>
            <a:r>
              <a:rPr lang="fr-FR" dirty="0"/>
              <a:t>SUIVRE L’ETAT D’UNE COMMANDE DE LA PREPARATION A LA LIVRAISON</a:t>
            </a:r>
          </a:p>
          <a:p>
            <a:r>
              <a:rPr lang="fr-FR" dirty="0"/>
              <a:t>SUIVRE L’ETAT DU STOCK DE MATIERE 1ERE</a:t>
            </a:r>
          </a:p>
          <a:p>
            <a:r>
              <a:rPr lang="fr-FR" dirty="0"/>
              <a:t>PAIEMENT EN LIGNE</a:t>
            </a:r>
          </a:p>
          <a:p>
            <a:r>
              <a:rPr lang="fr-FR" dirty="0"/>
              <a:t>PASSER COMMANDE EN LIGNE OU PAR TELEPHONE</a:t>
            </a:r>
          </a:p>
          <a:p>
            <a:r>
              <a:rPr lang="fr-FR" dirty="0"/>
              <a:t>MODIFIER OU ANNULER UNE COMMANDE</a:t>
            </a:r>
          </a:p>
          <a:p>
            <a:r>
              <a:rPr lang="fr-FR" dirty="0"/>
              <a:t>AIDE MÉMOIRE AU CUISINIER (PIZZAIOLO)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75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E7981-19C2-4246-935A-57F4847C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GESTION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36759-6876-564B-B3E3-D7323757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AGILE / METHODE SCRUM</a:t>
            </a:r>
          </a:p>
          <a:p>
            <a:pPr lvl="0"/>
            <a:r>
              <a:rPr lang="fr-FR" dirty="0"/>
              <a:t>INTÉGRATION DU CLIENT DANS LA DÉFINITION DU PROJET ET DE LA GESTION DES PRIORITÉS. COLLABORATION TOUT AU LONG DU PROJET</a:t>
            </a:r>
          </a:p>
          <a:p>
            <a:pPr lvl="0"/>
            <a:r>
              <a:rPr lang="fr-FR" dirty="0"/>
              <a:t>ADAPTATION AUX CHANGEMENTS</a:t>
            </a:r>
          </a:p>
          <a:p>
            <a:pPr lvl="0"/>
            <a:r>
              <a:rPr lang="fr-FR" dirty="0"/>
              <a:t>DÉCOUPE DU PROJET EN FONCTIONNALITÉS</a:t>
            </a:r>
          </a:p>
          <a:p>
            <a:pPr lvl="0"/>
            <a:r>
              <a:rPr lang="fr-FR" dirty="0"/>
              <a:t>TEST CONTINU</a:t>
            </a:r>
          </a:p>
        </p:txBody>
      </p:sp>
    </p:spTree>
    <p:extLst>
      <p:ext uri="{BB962C8B-B14F-4D97-AF65-F5344CB8AC3E}">
        <p14:creationId xmlns:p14="http://schemas.microsoft.com/office/powerpoint/2010/main" val="423378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86806-78DD-DD4B-A33E-511FBA86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b="1" dirty="0"/>
              <a:t>SOLUTION TECHNIQUE</a:t>
            </a:r>
            <a:br>
              <a:rPr lang="fr-FR" sz="4000" dirty="0"/>
            </a:br>
            <a:r>
              <a:rPr lang="fr-FR" sz="2200" b="1" dirty="0"/>
              <a:t>Utilisation de différents outils</a:t>
            </a:r>
            <a:br>
              <a:rPr lang="fr-FR" dirty="0"/>
            </a:b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256DD-39AB-BA4B-9362-CDE14E0E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LANGAGE : JAVA </a:t>
            </a:r>
          </a:p>
          <a:p>
            <a:pPr lvl="0"/>
            <a:r>
              <a:rPr lang="fr-FR" dirty="0"/>
              <a:t>IMPLÉMENTATION DU CONTENEUR WEB : APACHE TOMCAT </a:t>
            </a:r>
          </a:p>
          <a:p>
            <a:pPr lvl="0"/>
            <a:r>
              <a:rPr lang="fr-FR" dirty="0"/>
              <a:t>FRAMEWORK : SPRING </a:t>
            </a:r>
          </a:p>
          <a:p>
            <a:pPr lvl="0"/>
            <a:r>
              <a:rPr lang="fr-FR" dirty="0"/>
              <a:t>BASE DE DONNÉES : MYSQL</a:t>
            </a:r>
          </a:p>
        </p:txBody>
      </p:sp>
    </p:spTree>
    <p:extLst>
      <p:ext uri="{BB962C8B-B14F-4D97-AF65-F5344CB8AC3E}">
        <p14:creationId xmlns:p14="http://schemas.microsoft.com/office/powerpoint/2010/main" val="375547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522B5-E6AB-434F-A22E-9DD4CBB9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b="1" dirty="0"/>
              <a:t>SOLUTION TECHNIQUE</a:t>
            </a:r>
            <a:br>
              <a:rPr lang="fr-FR" sz="4800" dirty="0"/>
            </a:br>
            <a:r>
              <a:rPr lang="fr-FR" sz="2200" b="1" dirty="0"/>
              <a:t>Les avantages retenus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586A95-A583-8B4D-8C57-C3103842C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OPEN SOURCE GRATUITE</a:t>
            </a:r>
          </a:p>
          <a:p>
            <a:pPr lvl="0"/>
            <a:r>
              <a:rPr lang="fr-FR" dirty="0"/>
              <a:t>RAPIDITÉ D’EXÉCUTION COMPARER A GLASSFISH (EMPREINTE MÉMOIRE PLUS FAIBLE)</a:t>
            </a:r>
          </a:p>
          <a:p>
            <a:pPr lvl="0"/>
            <a:r>
              <a:rPr lang="fr-FR" dirty="0"/>
              <a:t>S’ADAPTE À TOUTES LES PLATEFORMES (LINUX, WINDOW)</a:t>
            </a:r>
          </a:p>
          <a:p>
            <a:pPr lvl="0"/>
            <a:r>
              <a:rPr lang="fr-FR" dirty="0"/>
              <a:t>FACILITÉ D’UTILISATION POUR LES APPLICATIONS WEB SIMPLE</a:t>
            </a:r>
          </a:p>
          <a:p>
            <a:pPr lvl="0"/>
            <a:r>
              <a:rPr lang="fr-FR" dirty="0"/>
              <a:t>FLEXIBILITÉ</a:t>
            </a:r>
          </a:p>
        </p:txBody>
      </p:sp>
    </p:spTree>
    <p:extLst>
      <p:ext uri="{BB962C8B-B14F-4D97-AF65-F5344CB8AC3E}">
        <p14:creationId xmlns:p14="http://schemas.microsoft.com/office/powerpoint/2010/main" val="98622383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47</TotalTime>
  <Words>260</Words>
  <Application>Microsoft Macintosh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Galerie</vt:lpstr>
      <vt:lpstr>PRÉSENTATION DE LA SOLUTION FONCTIONNELLE ET TECHNIQUE</vt:lpstr>
      <vt:lpstr>CONTEXTE</vt:lpstr>
      <vt:lpstr>LES ACTEURS</vt:lpstr>
      <vt:lpstr>BESOINS</vt:lpstr>
      <vt:lpstr>GESTION DU PROJET</vt:lpstr>
      <vt:lpstr>SOLUTION TECHNIQUE Utilisation de différents outils </vt:lpstr>
      <vt:lpstr>SOLUTION TECHNIQUE Les avantages retenus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SOLUTION FONCTIONNELLE ET TECHNIQUE</dc:title>
  <dc:creator>Microsoft Office User</dc:creator>
  <cp:lastModifiedBy>Microsoft Office User</cp:lastModifiedBy>
  <cp:revision>4</cp:revision>
  <dcterms:created xsi:type="dcterms:W3CDTF">2019-05-20T13:42:09Z</dcterms:created>
  <dcterms:modified xsi:type="dcterms:W3CDTF">2019-05-20T14:29:33Z</dcterms:modified>
</cp:coreProperties>
</file>