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118542-BC92-416F-8AD4-4A134CBD5566}">
  <a:tblStyle styleId="{14118542-BC92-416F-8AD4-4A134CBD55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f6dc787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f6dc787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41f243f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41f243f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84225"/>
            <a:ext cx="8520600" cy="107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Demo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11500"/>
            <a:ext cx="85206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Some chart</a:t>
            </a:r>
            <a:endParaRPr/>
          </a:p>
        </p:txBody>
      </p:sp>
      <p:pic>
        <p:nvPicPr>
          <p:cNvPr id="56" name="Google Shape;56;p13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033" y="1692800"/>
            <a:ext cx="4017924" cy="24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Some title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Table with data:</a:t>
            </a:r>
            <a:endParaRPr/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{14118542-BC92-416F-8AD4-4A134CBD5566}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React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Remix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Nest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Node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/>
                        <a:t>MUI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70%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60%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asdf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qwer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zxcv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tyui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mnbv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Some title too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1187525" y="1347900"/>
            <a:ext cx="65682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3802943" y="14508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5573240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2032647" y="235055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1874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8778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728000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418493" y="325025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Lorem Ipsum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77" name="Google Shape;77;p15"/>
          <p:cNvCxnSpPr>
            <a:stCxn id="70" idx="2"/>
            <a:endCxn id="71" idx="0"/>
          </p:cNvCxnSpPr>
          <p:nvPr/>
        </p:nvCxnSpPr>
        <p:spPr>
          <a:xfrm flipH="1" rot="-5400000">
            <a:off x="5228543" y="1236800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15"/>
          <p:cNvCxnSpPr>
            <a:stCxn id="72" idx="0"/>
            <a:endCxn id="70" idx="2"/>
          </p:cNvCxnSpPr>
          <p:nvPr/>
        </p:nvCxnSpPr>
        <p:spPr>
          <a:xfrm rot="-5400000">
            <a:off x="3458247" y="1236801"/>
            <a:ext cx="457200" cy="177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15"/>
          <p:cNvCxnSpPr>
            <a:stCxn id="72" idx="2"/>
            <a:endCxn id="74" idx="0"/>
          </p:cNvCxnSpPr>
          <p:nvPr/>
        </p:nvCxnSpPr>
        <p:spPr>
          <a:xfrm flipH="1" rot="-5400000">
            <a:off x="2995647" y="2599101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5"/>
          <p:cNvCxnSpPr>
            <a:stCxn id="73" idx="0"/>
            <a:endCxn id="72" idx="2"/>
          </p:cNvCxnSpPr>
          <p:nvPr/>
        </p:nvCxnSpPr>
        <p:spPr>
          <a:xfrm rot="-5400000">
            <a:off x="21504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15"/>
          <p:cNvCxnSpPr>
            <a:stCxn id="71" idx="2"/>
            <a:endCxn id="76" idx="0"/>
          </p:cNvCxnSpPr>
          <p:nvPr/>
        </p:nvCxnSpPr>
        <p:spPr>
          <a:xfrm flipH="1" rot="-5400000">
            <a:off x="6536390" y="2598951"/>
            <a:ext cx="4572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5"/>
          <p:cNvCxnSpPr>
            <a:stCxn id="75" idx="0"/>
            <a:endCxn id="71" idx="2"/>
          </p:cNvCxnSpPr>
          <p:nvPr/>
        </p:nvCxnSpPr>
        <p:spPr>
          <a:xfrm rot="-5400000">
            <a:off x="5691000" y="2599103"/>
            <a:ext cx="457200" cy="8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