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84" r:id="rId6"/>
    <p:sldId id="263" r:id="rId7"/>
    <p:sldId id="267" r:id="rId8"/>
    <p:sldId id="268" r:id="rId9"/>
    <p:sldId id="319" r:id="rId10"/>
    <p:sldId id="285" r:id="rId11"/>
    <p:sldId id="306" r:id="rId12"/>
    <p:sldId id="286" r:id="rId13"/>
    <p:sldId id="307" r:id="rId14"/>
    <p:sldId id="287" r:id="rId15"/>
    <p:sldId id="312" r:id="rId16"/>
    <p:sldId id="320" r:id="rId17"/>
    <p:sldId id="308" r:id="rId18"/>
    <p:sldId id="309" r:id="rId19"/>
    <p:sldId id="311" r:id="rId20"/>
    <p:sldId id="260" r:id="rId21"/>
    <p:sldId id="313" r:id="rId22"/>
    <p:sldId id="288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C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语言大作业答辩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：袁萃萃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845" y="2626995"/>
            <a:ext cx="4114165" cy="30735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计算机学院网络空间安全学院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级网络工程二班       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94563" y="2658321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cs typeface="+mn-ea"/>
                <a:sym typeface="+mn-lt"/>
              </a:rPr>
              <a:t>算最大均值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768350"/>
            <a:ext cx="5809615" cy="3247390"/>
          </a:xfrm>
          <a:prstGeom prst="rect">
            <a:avLst/>
          </a:prstGeom>
        </p:spPr>
      </p:pic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789930" y="843280"/>
            <a:ext cx="3383280" cy="31724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复杂度为（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b1-a1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）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^2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30" y="2704465"/>
            <a:ext cx="333311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画图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-8890"/>
            <a:ext cx="9110980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6045" y="121285"/>
            <a:ext cx="9356725" cy="4900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789930" y="511810"/>
            <a:ext cx="3383280" cy="491172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画坐标轴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画虚线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输出纵坐标的值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343535"/>
            <a:ext cx="2600960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2011045"/>
            <a:ext cx="2266950" cy="3619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13760" y="621665"/>
            <a:ext cx="2152015" cy="18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413760" y="2098040"/>
            <a:ext cx="2152015" cy="18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413760" y="3550920"/>
            <a:ext cx="2152015" cy="18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29095" y="371475"/>
            <a:ext cx="171450" cy="180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220" y="2011045"/>
            <a:ext cx="1823085" cy="8705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265" y="3458210"/>
            <a:ext cx="323850" cy="971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15" y="3458210"/>
            <a:ext cx="4048125" cy="62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6915785" y="269240"/>
            <a:ext cx="2257425" cy="331089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       画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线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23"/>
          <p:cNvSpPr>
            <a:spLocks noChangeArrowheads="1"/>
          </p:cNvSpPr>
          <p:nvPr/>
        </p:nvSpPr>
        <p:spPr bwMode="auto">
          <a:xfrm>
            <a:off x="6915785" y="3801745"/>
            <a:ext cx="2257425" cy="60007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输出收盘值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       画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线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269240"/>
            <a:ext cx="6893560" cy="3310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3801745"/>
            <a:ext cx="689483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05" y="269240"/>
            <a:ext cx="7018020" cy="414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158105" y="568325"/>
            <a:ext cx="4015105" cy="272097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           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               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画均线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复杂度为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x+b1-a1</a:t>
            </a: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05" y="568325"/>
            <a:ext cx="4014470" cy="1504950"/>
          </a:xfrm>
          <a:prstGeom prst="rect">
            <a:avLst/>
          </a:prstGeom>
        </p:spPr>
      </p:pic>
      <p:pic>
        <p:nvPicPr>
          <p:cNvPr id="4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05" y="3289300"/>
            <a:ext cx="4013835" cy="1201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70" y="568325"/>
            <a:ext cx="5210175" cy="3923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accent5"/>
                </a:solidFill>
                <a:cs typeface="+mn-ea"/>
                <a:sym typeface="+mn-lt"/>
              </a:rPr>
              <a:t>https://blog.csdn.net/f_hawk189/article/details/80681819</a:t>
            </a:r>
            <a:endParaRPr lang="zh-CN" altLang="en-US" sz="1000" kern="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accent5"/>
                </a:solidFill>
                <a:cs typeface="+mn-ea"/>
                <a:sym typeface="+mn-lt"/>
              </a:rPr>
              <a:t>https://blog.csdn.net/qq_38701476/article/details/103536472</a:t>
            </a:r>
            <a:r>
              <a:rPr lang="zh-CN" altLang="en-US" sz="1000" kern="0" dirty="0" smtClean="0">
                <a:solidFill>
                  <a:schemeClr val="accent5"/>
                </a:solidFill>
                <a:cs typeface="+mn-ea"/>
                <a:sym typeface="+mn-lt"/>
              </a:rPr>
              <a:t>，</a:t>
            </a:r>
            <a:endParaRPr lang="zh-CN" altLang="en-US" sz="1000" kern="0" dirty="0" smtClean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accent5"/>
                </a:solidFill>
                <a:cs typeface="+mn-ea"/>
                <a:sym typeface="+mn-lt"/>
              </a:rPr>
              <a:t>https://blog.csdn.net/weixin_33953249/article/details/93132390</a:t>
            </a:r>
            <a:endParaRPr lang="zh-CN" altLang="en-US" sz="1000" kern="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accent5"/>
                </a:solidFill>
                <a:cs typeface="+mn-ea"/>
                <a:sym typeface="+mn-lt"/>
              </a:rPr>
              <a:t>https://wenku.baidu.com/view/b955ca3a5727a5e9856a611a.html</a:t>
            </a:r>
            <a:endParaRPr lang="zh-CN" altLang="en-US" sz="1000" kern="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67270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5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参考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网址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关于图形库的网址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8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8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603250"/>
            <a:ext cx="6390640" cy="76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624330"/>
            <a:ext cx="5981065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866491" y="1862217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24450" y="1290955"/>
            <a:ext cx="2724150" cy="2562225"/>
            <a:chOff x="8032" y="1502"/>
            <a:chExt cx="4290" cy="4035"/>
          </a:xfrm>
        </p:grpSpPr>
        <p:sp>
          <p:nvSpPr>
            <p:cNvPr id="11" name="文本框 10"/>
            <p:cNvSpPr txBox="1"/>
            <p:nvPr/>
          </p:nvSpPr>
          <p:spPr>
            <a:xfrm>
              <a:off x="8834" y="1533"/>
              <a:ext cx="3488" cy="615"/>
            </a:xfrm>
            <a:prstGeom prst="roundRect">
              <a:avLst/>
            </a:prstGeom>
            <a:solidFill>
              <a:srgbClr val="1B4367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cs typeface="+mn-ea"/>
                  <a:sym typeface="+mn-lt"/>
                </a:rPr>
                <a:t>定义的变量的意义</a:t>
              </a:r>
              <a:endParaRPr lang="zh-CN" altLang="en-US" sz="1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8032" y="1502"/>
              <a:ext cx="754" cy="620"/>
              <a:chOff x="5640108" y="966369"/>
              <a:chExt cx="476097" cy="39156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solidFill>
                <a:srgbClr val="1B436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文本框 17"/>
              <p:cNvSpPr txBox="1"/>
              <p:nvPr/>
            </p:nvSpPr>
            <p:spPr>
              <a:xfrm>
                <a:off x="5640108" y="975817"/>
                <a:ext cx="476097" cy="36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9" name="文本框 10"/>
            <p:cNvSpPr txBox="1"/>
            <p:nvPr/>
          </p:nvSpPr>
          <p:spPr>
            <a:xfrm>
              <a:off x="8834" y="2663"/>
              <a:ext cx="3488" cy="615"/>
            </a:xfrm>
            <a:prstGeom prst="roundRect">
              <a:avLst/>
            </a:prstGeom>
            <a:solidFill>
              <a:srgbClr val="1B4367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cs typeface="+mn-ea"/>
                  <a:sym typeface="+mn-lt"/>
                </a:rPr>
                <a:t>打开文件读取数据</a:t>
              </a:r>
              <a:endParaRPr lang="zh-CN" altLang="en-US" sz="1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 rot="0">
              <a:off x="8032" y="2632"/>
              <a:ext cx="754" cy="620"/>
              <a:chOff x="5640108" y="966369"/>
              <a:chExt cx="476097" cy="39156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solidFill>
                <a:srgbClr val="1B436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文本框 17"/>
              <p:cNvSpPr txBox="1"/>
              <p:nvPr/>
            </p:nvSpPr>
            <p:spPr>
              <a:xfrm>
                <a:off x="5640108" y="975817"/>
                <a:ext cx="476097" cy="36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8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3" name="文本框 10"/>
            <p:cNvSpPr txBox="1"/>
            <p:nvPr/>
          </p:nvSpPr>
          <p:spPr>
            <a:xfrm>
              <a:off x="8834" y="3793"/>
              <a:ext cx="3488" cy="615"/>
            </a:xfrm>
            <a:prstGeom prst="roundRect">
              <a:avLst/>
            </a:prstGeom>
            <a:solidFill>
              <a:srgbClr val="1B4367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cs typeface="+mn-ea"/>
                  <a:sym typeface="+mn-lt"/>
                </a:rPr>
                <a:t>算最大均值</a:t>
              </a:r>
              <a:endParaRPr lang="zh-CN" altLang="en-US" sz="1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 rot="0">
              <a:off x="8032" y="3762"/>
              <a:ext cx="754" cy="620"/>
              <a:chOff x="5640108" y="966369"/>
              <a:chExt cx="476097" cy="39156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solidFill>
                <a:srgbClr val="1B436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文本框 17"/>
              <p:cNvSpPr txBox="1"/>
              <p:nvPr/>
            </p:nvSpPr>
            <p:spPr>
              <a:xfrm>
                <a:off x="5640108" y="975817"/>
                <a:ext cx="476097" cy="36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8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7" name="文本框 10"/>
            <p:cNvSpPr txBox="1"/>
            <p:nvPr/>
          </p:nvSpPr>
          <p:spPr>
            <a:xfrm>
              <a:off x="8834" y="4923"/>
              <a:ext cx="3488" cy="615"/>
            </a:xfrm>
            <a:prstGeom prst="roundRect">
              <a:avLst/>
            </a:prstGeom>
            <a:solidFill>
              <a:srgbClr val="1B4367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cs typeface="+mn-ea"/>
                  <a:sym typeface="+mn-lt"/>
                </a:rPr>
                <a:t>画图</a:t>
              </a:r>
              <a:endParaRPr lang="zh-CN" altLang="en-US" sz="1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 rot="0">
              <a:off x="8032" y="4892"/>
              <a:ext cx="754" cy="620"/>
              <a:chOff x="5640108" y="966369"/>
              <a:chExt cx="476097" cy="39156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solidFill>
                <a:srgbClr val="1B436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文本框 17"/>
              <p:cNvSpPr txBox="1"/>
              <p:nvPr/>
            </p:nvSpPr>
            <p:spPr>
              <a:xfrm>
                <a:off x="5640108" y="975817"/>
                <a:ext cx="476097" cy="36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8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cs typeface="+mn-ea"/>
                <a:sym typeface="+mn-lt"/>
              </a:rPr>
              <a:t>定义的变量的意义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5217795" y="1034415"/>
            <a:ext cx="3955415" cy="252158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428615" y="1183640"/>
            <a:ext cx="2907665" cy="22225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存日期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存开盘价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high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存最高价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low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存最低价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close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存收盘价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amount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存成交额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vol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存成交量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reservation 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保留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gp[4000]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来存数据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l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结构体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1033780"/>
            <a:ext cx="5221605" cy="25222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a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，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b</a:t>
            </a:r>
            <a:endParaRPr lang="en-US" altLang="zh-CN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a，b存储输入的日期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TextBox 13"/>
          <p:cNvSpPr txBox="1"/>
          <p:nvPr/>
        </p:nvSpPr>
        <p:spPr>
          <a:xfrm>
            <a:off x="6131100" y="106505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a1,b1</a:t>
            </a:r>
            <a:endParaRPr lang="en-US" altLang="zh-CN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a1，b1存储给定日期区间对应的值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a2,b2</a:t>
            </a:r>
            <a:endParaRPr lang="en-US" altLang="zh-CN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a2，b2对应计算最大涨幅所对应的日线数据的值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s1,s2</a:t>
            </a:r>
            <a:endParaRPr lang="en-US" altLang="zh-CN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存储字符串，便于在图形库上输出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rise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求涨幅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i,j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遍历用的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39433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maxrise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存最大涨幅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形参，接收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，以便来画不同的日均线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h0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记录坐标之间的差值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转换的系数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39433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maxmoney</a:t>
            </a:r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minmonney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394335" y="1797553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存最大和最小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的价钱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lang="en-US" altLang="zh-CN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cs typeface="+mn-ea"/>
                <a:sym typeface="+mn-lt"/>
              </a:rPr>
              <a:t>打开文件读取数据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807720"/>
            <a:ext cx="3999865" cy="3275965"/>
          </a:xfrm>
          <a:prstGeom prst="rect">
            <a:avLst/>
          </a:prstGeom>
        </p:spPr>
      </p:pic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91610" y="807720"/>
            <a:ext cx="5168900" cy="327533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zh-CN" altLang="en-US" sz="3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endParaRPr lang="zh-CN" altLang="en-US" sz="3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/>
            <a:r>
              <a:rPr lang="zh-CN" altLang="en-US" sz="3600">
                <a:solidFill>
                  <a:schemeClr val="bg1"/>
                </a:solidFill>
                <a:cs typeface="+mn-ea"/>
                <a:sym typeface="+mn-lt"/>
              </a:rPr>
              <a:t>红框部分是输出读取的数据，观察是否正确</a:t>
            </a:r>
            <a:endParaRPr lang="zh-CN" altLang="en-US" sz="36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10" y="808355"/>
            <a:ext cx="5168900" cy="327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全屏显示(16:9)</PresentationFormat>
  <Paragraphs>162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Arial</vt:lpstr>
      <vt:lpstr>微软雅黑</vt:lpstr>
      <vt:lpstr>Roboto condensed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       困°</cp:lastModifiedBy>
  <cp:revision>61</cp:revision>
  <dcterms:created xsi:type="dcterms:W3CDTF">2016-05-20T12:59:00Z</dcterms:created>
  <dcterms:modified xsi:type="dcterms:W3CDTF">2020-02-07T06:17:19Z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  <property fmtid="{D5CDD505-2E9C-101B-9397-08002B2CF9AE}" pid="3" name="KSORubyTemplateID">
    <vt:lpwstr>8</vt:lpwstr>
  </property>
</Properties>
</file>