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l-B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Topics 2 -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Door </a:t>
            </a:r>
            <a:r>
              <a:rPr lang="en-US" dirty="0" err="1" smtClean="0"/>
              <a:t>Anke</a:t>
            </a:r>
            <a:r>
              <a:rPr lang="en-US" dirty="0" smtClean="0"/>
              <a:t> a, </a:t>
            </a:r>
            <a:r>
              <a:rPr lang="en-US" dirty="0" err="1" smtClean="0"/>
              <a:t>glenn</a:t>
            </a:r>
            <a:r>
              <a:rPr lang="en-US" dirty="0" smtClean="0"/>
              <a:t> t, </a:t>
            </a:r>
            <a:r>
              <a:rPr lang="en-US" dirty="0" err="1" smtClean="0"/>
              <a:t>robbie</a:t>
            </a:r>
            <a:r>
              <a:rPr lang="en-US" dirty="0" smtClean="0"/>
              <a:t> v en </a:t>
            </a:r>
            <a:r>
              <a:rPr lang="en-US" dirty="0" err="1" smtClean="0"/>
              <a:t>steven</a:t>
            </a:r>
            <a:r>
              <a:rPr lang="en-US" dirty="0" smtClean="0"/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7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 err="1" smtClean="0"/>
              <a:t>Onderwerp</a:t>
            </a: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Lay-out</a:t>
            </a:r>
          </a:p>
          <a:p>
            <a:pPr>
              <a:buFont typeface="Arial"/>
              <a:buChar char="•"/>
            </a:pPr>
            <a:r>
              <a:rPr lang="en-US" sz="2200" dirty="0" err="1" smtClean="0"/>
              <a:t>Wie</a:t>
            </a:r>
            <a:r>
              <a:rPr lang="en-US" sz="2200" dirty="0" smtClean="0"/>
              <a:t> </a:t>
            </a:r>
            <a:r>
              <a:rPr lang="en-US" sz="2200" dirty="0" err="1" smtClean="0"/>
              <a:t>heeft</a:t>
            </a:r>
            <a:r>
              <a:rPr lang="en-US" sz="2200" dirty="0" smtClean="0"/>
              <a:t> </a:t>
            </a:r>
            <a:r>
              <a:rPr lang="en-US" sz="2200" dirty="0" err="1" smtClean="0"/>
              <a:t>wat</a:t>
            </a:r>
            <a:r>
              <a:rPr lang="en-US" sz="2200" dirty="0" smtClean="0"/>
              <a:t> </a:t>
            </a:r>
            <a:r>
              <a:rPr lang="en-US" sz="2200" dirty="0" err="1" smtClean="0"/>
              <a:t>gedaan</a:t>
            </a: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Extra’s</a:t>
            </a:r>
          </a:p>
          <a:p>
            <a:pPr>
              <a:buFont typeface="Arial"/>
              <a:buChar char="•"/>
            </a:pPr>
            <a:r>
              <a:rPr lang="en-US" sz="2200" dirty="0" err="1" smtClean="0"/>
              <a:t>Vragen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838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onderwerp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gedaan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3420334" cy="3800078"/>
          </a:xfrm>
        </p:spPr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u="sng" dirty="0" smtClean="0"/>
              <a:t>Steven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Easter Egg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+ Local Storage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+ Sprites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Connectie web service (Ajax)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Phonegap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ToDo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Template</a:t>
            </a:r>
            <a:endParaRPr lang="en-US" dirty="0"/>
          </a:p>
          <a:p>
            <a:pPr lvl="3">
              <a:buFont typeface="Arial"/>
              <a:buChar char="•"/>
            </a:pPr>
            <a:r>
              <a:rPr lang="en-US" dirty="0" smtClean="0"/>
              <a:t>+ Half responsive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Behaalde</a:t>
            </a:r>
            <a:r>
              <a:rPr lang="en-US" dirty="0" smtClean="0"/>
              <a:t> </a:t>
            </a:r>
            <a:r>
              <a:rPr lang="en-US" dirty="0" err="1" smtClean="0"/>
              <a:t>resultaten</a:t>
            </a:r>
            <a:endParaRPr lang="en-US" dirty="0"/>
          </a:p>
          <a:p>
            <a:pPr lvl="2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Glenn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Web service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Tomcat/Java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Voorstelling</a:t>
            </a:r>
            <a:r>
              <a:rPr lang="en-US" dirty="0" smtClean="0"/>
              <a:t> </a:t>
            </a:r>
            <a:r>
              <a:rPr lang="en-US" dirty="0" err="1" smtClean="0"/>
              <a:t>teamleden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Logbestanden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5831" y="1100628"/>
            <a:ext cx="3420334" cy="380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u="sng" dirty="0" smtClean="0"/>
              <a:t>Robbie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projecten</a:t>
            </a: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/>
              <a:t>Dropbox plug-in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CMS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Inlog</a:t>
            </a:r>
            <a:endParaRPr lang="en-US" dirty="0" smtClean="0"/>
          </a:p>
          <a:p>
            <a:pPr lvl="2">
              <a:buFont typeface="Arial"/>
              <a:buChar char="•"/>
            </a:pPr>
            <a:endParaRPr lang="en-US" dirty="0" smtClean="0"/>
          </a:p>
          <a:p>
            <a:pPr lvl="2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Anke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Half responsive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Voorstelling</a:t>
            </a:r>
            <a:r>
              <a:rPr lang="en-US" dirty="0" smtClean="0"/>
              <a:t> </a:t>
            </a:r>
            <a:r>
              <a:rPr lang="en-US" dirty="0" err="1" smtClean="0"/>
              <a:t>onderwerp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2-taligheid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Inlog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86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9607"/>
          </a:xfrm>
        </p:spPr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Easter Egg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Konami-code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Local Storage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Web service</a:t>
            </a:r>
            <a:endParaRPr lang="en-US" dirty="0"/>
          </a:p>
          <a:p>
            <a:pPr lvl="3">
              <a:buFont typeface="Arial"/>
              <a:buChar char="•"/>
            </a:pPr>
            <a:r>
              <a:rPr lang="en-US" dirty="0" smtClean="0"/>
              <a:t>…</a:t>
            </a:r>
          </a:p>
          <a:p>
            <a:pPr>
              <a:buFont typeface="Arial"/>
              <a:buChar char="•"/>
            </a:pPr>
            <a:r>
              <a:rPr lang="en-US" dirty="0" smtClean="0"/>
              <a:t>jQuery/Ajax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jQuery: jCarrousel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Ajax: connectie web service</a:t>
            </a:r>
          </a:p>
          <a:p>
            <a:pPr>
              <a:buFont typeface="Arial"/>
              <a:buChar char="•"/>
            </a:pPr>
            <a:r>
              <a:rPr lang="en-US" dirty="0" smtClean="0"/>
              <a:t>To Do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Workshop </a:t>
            </a:r>
            <a:r>
              <a:rPr lang="en-US" dirty="0" err="1" smtClean="0"/>
              <a:t>seminarie</a:t>
            </a:r>
            <a:r>
              <a:rPr lang="en-US" dirty="0" smtClean="0"/>
              <a:t> </a:t>
            </a:r>
            <a:r>
              <a:rPr lang="en-US" dirty="0" err="1" smtClean="0"/>
              <a:t>gedigitaliseerd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App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Phonegap</a:t>
            </a:r>
            <a:endParaRPr lang="en-US" dirty="0"/>
          </a:p>
          <a:p>
            <a:pPr lvl="5">
              <a:buFont typeface="Arial"/>
              <a:buChar char="•"/>
            </a:pPr>
            <a:r>
              <a:rPr lang="en-US" sz="1600" i="1" dirty="0" smtClean="0"/>
              <a:t>Android</a:t>
            </a:r>
          </a:p>
          <a:p>
            <a:pPr lvl="5">
              <a:buFont typeface="Arial"/>
              <a:buChar char="•"/>
            </a:pPr>
            <a:r>
              <a:rPr lang="en-US" sz="1600" i="1" dirty="0" smtClean="0"/>
              <a:t>To Do </a:t>
            </a:r>
            <a:r>
              <a:rPr lang="en-US" sz="1600" i="1" dirty="0" err="1" smtClean="0"/>
              <a:t>pagina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enkel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bekijken</a:t>
            </a:r>
            <a:r>
              <a:rPr lang="en-US" sz="1600" i="1" dirty="0" smtClean="0"/>
              <a:t>)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Web service</a:t>
            </a:r>
          </a:p>
          <a:p>
            <a:pPr lvl="5">
              <a:buFont typeface="Arial"/>
              <a:buChar char="•"/>
            </a:pPr>
            <a:r>
              <a:rPr lang="en-US" sz="1600" i="1" dirty="0" smtClean="0"/>
              <a:t>Tomcat/Java</a:t>
            </a:r>
          </a:p>
        </p:txBody>
      </p:sp>
    </p:spTree>
    <p:extLst>
      <p:ext uri="{BB962C8B-B14F-4D97-AF65-F5344CB8AC3E}">
        <p14:creationId xmlns:p14="http://schemas.microsoft.com/office/powerpoint/2010/main" val="381175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3610"/>
            <a:ext cx="752094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/>
              <a:t>Vragen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303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22</TotalTime>
  <Words>129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Topics 2 - project</vt:lpstr>
      <vt:lpstr>inhoud</vt:lpstr>
      <vt:lpstr>onderwerp</vt:lpstr>
      <vt:lpstr>Lay-out</vt:lpstr>
      <vt:lpstr>Wie heeft wat gedaan</vt:lpstr>
      <vt:lpstr>Extra’s</vt:lpstr>
      <vt:lpstr>Vragen?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2</dc:title>
  <dc:creator>Steven Verheyen</dc:creator>
  <cp:lastModifiedBy>Steven Verheyen</cp:lastModifiedBy>
  <cp:revision>22</cp:revision>
  <dcterms:created xsi:type="dcterms:W3CDTF">2013-11-01T07:07:32Z</dcterms:created>
  <dcterms:modified xsi:type="dcterms:W3CDTF">2013-11-01T07:30:29Z</dcterms:modified>
</cp:coreProperties>
</file>