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/>
    <p:restoredTop sz="76411"/>
  </p:normalViewPr>
  <p:slideViewPr>
    <p:cSldViewPr snapToGrid="0" snapToObjects="1">
      <p:cViewPr varScale="1">
        <p:scale>
          <a:sx n="110" d="100"/>
          <a:sy n="110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A1E9-E229-4A4F-B19E-90A455C4E3B0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8F6-B5F8-1E42-87A3-7ED81215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Show where the SSL socket is set up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loop that listens for input</a:t>
            </a:r>
            <a:r>
              <a:rPr lang="en-US" baseline="0" dirty="0" smtClean="0"/>
              <a:t> – Show message class and parse message method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Then the message handler class</a:t>
            </a:r>
            <a:r>
              <a:rPr lang="en-US" baseline="0" dirty="0" smtClean="0"/>
              <a:t> interprets the message and upon execution, executes the task described in the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8F6-B5F8-1E42-87A3-7ED81215D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message handle object is created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the command is not login, the sent token is checked and paired with a user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This user is called executer in the code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no user is found, it returns an error saying the caller is unauthorized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Upon execution, the switch case to the right executes the task matching the command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Each execution method such as “</a:t>
            </a:r>
            <a:r>
              <a:rPr lang="en-US" baseline="0" dirty="0" err="1" smtClean="0"/>
              <a:t>getJournal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addPatient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controlls</a:t>
            </a:r>
            <a:r>
              <a:rPr lang="en-US" baseline="0" dirty="0" smtClean="0"/>
              <a:t> the access scheme for that method based on the executor.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8F6-B5F8-1E42-87A3-7ED81215D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8F6-B5F8-1E42-87A3-7ED81215D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terminal </a:t>
            </a:r>
          </a:p>
          <a:p>
            <a:r>
              <a:rPr lang="en-US" dirty="0" smtClean="0"/>
              <a:t>Sign in</a:t>
            </a:r>
            <a:r>
              <a:rPr lang="en-US" baseline="0" dirty="0" smtClean="0"/>
              <a:t> as doctor: 1337000001:pass4</a:t>
            </a:r>
          </a:p>
          <a:p>
            <a:r>
              <a:rPr lang="en-US" baseline="0" dirty="0" smtClean="0"/>
              <a:t>Add entry for 1234567890 with nurse 0000000001</a:t>
            </a:r>
            <a:endParaRPr lang="en-US" dirty="0" smtClean="0"/>
          </a:p>
          <a:p>
            <a:r>
              <a:rPr lang="en-US" dirty="0" smtClean="0"/>
              <a:t>Get journal for 1234567890</a:t>
            </a:r>
          </a:p>
          <a:p>
            <a:r>
              <a:rPr lang="en-US" dirty="0" smtClean="0"/>
              <a:t>Done!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8F6-B5F8-1E42-87A3-7ED81215D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AA1082-F1A2-6845-AA0C-97F5A037F450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8E9FF1-7C5D-A247-80BE-8D14E6C82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23 – Medical Records and Secure Connections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16438"/>
            <a:ext cx="9689054" cy="1655762"/>
          </a:xfrm>
        </p:spPr>
        <p:txBody>
          <a:bodyPr/>
          <a:lstStyle/>
          <a:p>
            <a:r>
              <a:rPr lang="en-US" dirty="0" smtClean="0"/>
              <a:t>EDA132</a:t>
            </a:r>
          </a:p>
          <a:p>
            <a:r>
              <a:rPr lang="en-US" dirty="0" smtClean="0"/>
              <a:t>Alexander </a:t>
            </a:r>
            <a:r>
              <a:rPr lang="en-US" dirty="0" err="1" smtClean="0"/>
              <a:t>Najafi</a:t>
            </a:r>
            <a:r>
              <a:rPr lang="en-US" dirty="0" smtClean="0"/>
              <a:t>, Tobias </a:t>
            </a:r>
            <a:r>
              <a:rPr lang="en-US" dirty="0" err="1" smtClean="0"/>
              <a:t>Mähl</a:t>
            </a:r>
            <a:r>
              <a:rPr lang="en-US" dirty="0" smtClean="0"/>
              <a:t>, Simon </a:t>
            </a:r>
            <a:r>
              <a:rPr lang="en-US" dirty="0" err="1" smtClean="0"/>
              <a:t>Rydebrink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Sebastian </a:t>
            </a:r>
            <a:r>
              <a:rPr lang="en-US" dirty="0" err="1" smtClean="0"/>
              <a:t>Karabaleski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setup and Message 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1858514"/>
            <a:ext cx="5023821" cy="44270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58514"/>
            <a:ext cx="2556735" cy="130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284748"/>
            <a:ext cx="1443990" cy="611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000112"/>
            <a:ext cx="1907839" cy="10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7778"/>
            <a:ext cx="5752496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76" y="1867778"/>
            <a:ext cx="3036374" cy="42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our database?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04452"/>
            <a:ext cx="10058400" cy="2093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64252"/>
            <a:ext cx="7988300" cy="787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75473" y="2106692"/>
            <a:ext cx="763793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6678" y="1775562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Personal identifier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79576" y="2106692"/>
            <a:ext cx="86062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5545" y="1737360"/>
            <a:ext cx="8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68527" y="2144894"/>
            <a:ext cx="75304" cy="35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02853" y="1775562"/>
            <a:ext cx="15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level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82174" y="2106692"/>
            <a:ext cx="193638" cy="39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0264" y="1737360"/>
            <a:ext cx="23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Non hashed password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23652" y="5551652"/>
            <a:ext cx="672353" cy="24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6678" y="5798372"/>
            <a:ext cx="9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313355" y="5551652"/>
            <a:ext cx="32273" cy="3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6325" y="5811928"/>
            <a:ext cx="7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Nurse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754419" y="5551652"/>
            <a:ext cx="172122" cy="3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26669" y="5825484"/>
            <a:ext cx="9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Doctor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3" idx="0"/>
          </p:cNvCxnSpPr>
          <p:nvPr/>
        </p:nvCxnSpPr>
        <p:spPr>
          <a:xfrm flipV="1">
            <a:off x="5253130" y="5524540"/>
            <a:ext cx="107242" cy="27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30736" y="5798372"/>
            <a:ext cx="64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906871" y="5530512"/>
            <a:ext cx="172122" cy="2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7497" y="5798372"/>
            <a:ext cx="283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Id (auto increment)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842786" y="2907926"/>
            <a:ext cx="721305" cy="43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42786" y="2538594"/>
            <a:ext cx="23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Hospital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and integrity in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216</Words>
  <Application>Microsoft Macintosh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Retrospect</vt:lpstr>
      <vt:lpstr>Group 23 – Medical Records and Secure Connections</vt:lpstr>
      <vt:lpstr>Architectural overview</vt:lpstr>
      <vt:lpstr>SSL setup and Message Handler</vt:lpstr>
      <vt:lpstr>Message Handler</vt:lpstr>
      <vt:lpstr>What is in our database?</vt:lpstr>
      <vt:lpstr>Demo!</vt:lpstr>
      <vt:lpstr>Confidentiality and integrity in SSL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 – Medical Records and Secure Connections</dc:title>
  <dc:creator>Microsoft Office User</dc:creator>
  <cp:lastModifiedBy>Microsoft Office User</cp:lastModifiedBy>
  <cp:revision>7</cp:revision>
  <dcterms:created xsi:type="dcterms:W3CDTF">2016-03-08T10:04:16Z</dcterms:created>
  <dcterms:modified xsi:type="dcterms:W3CDTF">2016-03-08T10:40:30Z</dcterms:modified>
</cp:coreProperties>
</file>