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254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105EC-F1B6-C545-AD50-A3396CB2F5A7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C9A185F-BF37-5348-B4F2-3A4ABE687F89}">
      <dgm:prSet phldrT="[Texte]"/>
      <dgm:spPr/>
      <dgm:t>
        <a:bodyPr/>
        <a:lstStyle/>
        <a:p>
          <a:r>
            <a:rPr lang="fr-FR" dirty="0" smtClean="0"/>
            <a:t>M</a:t>
          </a:r>
          <a:r>
            <a:rPr lang="fr-FR" dirty="0" smtClean="0"/>
            <a:t>ain </a:t>
          </a:r>
          <a:r>
            <a:rPr lang="fr-FR" dirty="0" err="1" smtClean="0"/>
            <a:t>Window</a:t>
          </a:r>
          <a:endParaRPr lang="fr-FR" dirty="0"/>
        </a:p>
      </dgm:t>
    </dgm:pt>
    <dgm:pt modelId="{A07A282B-9B6A-4547-B970-5C821B3203C7}" type="parTrans" cxnId="{80644457-7E4D-A745-B160-C516C7279D8D}">
      <dgm:prSet/>
      <dgm:spPr/>
      <dgm:t>
        <a:bodyPr/>
        <a:lstStyle/>
        <a:p>
          <a:endParaRPr lang="fr-FR"/>
        </a:p>
      </dgm:t>
    </dgm:pt>
    <dgm:pt modelId="{920A7F33-CDD8-C64A-BBD1-AD199DEE98A3}" type="sibTrans" cxnId="{80644457-7E4D-A745-B160-C516C7279D8D}">
      <dgm:prSet/>
      <dgm:spPr/>
      <dgm:t>
        <a:bodyPr/>
        <a:lstStyle/>
        <a:p>
          <a:endParaRPr lang="fr-FR"/>
        </a:p>
      </dgm:t>
    </dgm:pt>
    <dgm:pt modelId="{49D19387-8330-4541-B087-1CCF0CD38952}" type="asst">
      <dgm:prSet phldrT="[Texte]"/>
      <dgm:spPr/>
      <dgm:t>
        <a:bodyPr/>
        <a:lstStyle/>
        <a:p>
          <a:r>
            <a:rPr lang="fr-FR" dirty="0" smtClean="0"/>
            <a:t>Info / </a:t>
          </a:r>
          <a:r>
            <a:rPr lang="fr-FR" dirty="0" err="1" smtClean="0"/>
            <a:t>game</a:t>
          </a:r>
          <a:r>
            <a:rPr lang="fr-FR" dirty="0" smtClean="0"/>
            <a:t> state panel</a:t>
          </a:r>
        </a:p>
      </dgm:t>
    </dgm:pt>
    <dgm:pt modelId="{06DF9830-3497-7548-A8A8-FBBE8012B2BB}" type="parTrans" cxnId="{12814BAD-56C2-0B46-AAAF-2C5BD760EA6B}">
      <dgm:prSet/>
      <dgm:spPr/>
      <dgm:t>
        <a:bodyPr/>
        <a:lstStyle/>
        <a:p>
          <a:endParaRPr lang="fr-FR"/>
        </a:p>
      </dgm:t>
    </dgm:pt>
    <dgm:pt modelId="{378577D6-9F6F-7E4E-856C-7DA3A91906BB}" type="sibTrans" cxnId="{12814BAD-56C2-0B46-AAAF-2C5BD760EA6B}">
      <dgm:prSet/>
      <dgm:spPr/>
      <dgm:t>
        <a:bodyPr/>
        <a:lstStyle/>
        <a:p>
          <a:endParaRPr lang="fr-FR"/>
        </a:p>
      </dgm:t>
    </dgm:pt>
    <dgm:pt modelId="{4FCBEBAB-7A94-B54A-96FD-FB66B471EA09}" type="asst">
      <dgm:prSet/>
      <dgm:spPr/>
      <dgm:t>
        <a:bodyPr/>
        <a:lstStyle/>
        <a:p>
          <a:r>
            <a:rPr lang="fr-FR" dirty="0" smtClean="0"/>
            <a:t>Game panel</a:t>
          </a:r>
          <a:endParaRPr lang="fr-FR" dirty="0"/>
        </a:p>
      </dgm:t>
    </dgm:pt>
    <dgm:pt modelId="{E6AB6181-235F-C64A-9838-1341F5B68E9A}" type="parTrans" cxnId="{6EB78EDB-E41E-4542-973A-0BB0F67898CB}">
      <dgm:prSet/>
      <dgm:spPr/>
      <dgm:t>
        <a:bodyPr/>
        <a:lstStyle/>
        <a:p>
          <a:endParaRPr lang="fr-FR"/>
        </a:p>
      </dgm:t>
    </dgm:pt>
    <dgm:pt modelId="{586C30C1-7E0D-8041-9084-59BA1E960A96}" type="sibTrans" cxnId="{6EB78EDB-E41E-4542-973A-0BB0F67898CB}">
      <dgm:prSet/>
      <dgm:spPr/>
      <dgm:t>
        <a:bodyPr/>
        <a:lstStyle/>
        <a:p>
          <a:endParaRPr lang="fr-FR"/>
        </a:p>
      </dgm:t>
    </dgm:pt>
    <dgm:pt modelId="{80A813D0-D7A7-E94F-95C3-75156BF0AB3C}" type="asst">
      <dgm:prSet/>
      <dgm:spPr/>
      <dgm:t>
        <a:bodyPr/>
        <a:lstStyle/>
        <a:p>
          <a:r>
            <a:rPr lang="fr-FR" dirty="0" smtClean="0"/>
            <a:t>Item management panel</a:t>
          </a:r>
          <a:endParaRPr lang="fr-FR" dirty="0"/>
        </a:p>
      </dgm:t>
    </dgm:pt>
    <dgm:pt modelId="{321BFABA-4C4F-3041-8545-0AB9070A53E0}" type="parTrans" cxnId="{E4DA416D-D8EB-F04E-935A-4A75874BFC64}">
      <dgm:prSet/>
      <dgm:spPr/>
      <dgm:t>
        <a:bodyPr/>
        <a:lstStyle/>
        <a:p>
          <a:endParaRPr lang="fr-FR"/>
        </a:p>
      </dgm:t>
    </dgm:pt>
    <dgm:pt modelId="{B42B3FFC-D454-3342-959D-3ACC2566A689}" type="sibTrans" cxnId="{E4DA416D-D8EB-F04E-935A-4A75874BFC64}">
      <dgm:prSet/>
      <dgm:spPr/>
      <dgm:t>
        <a:bodyPr/>
        <a:lstStyle/>
        <a:p>
          <a:endParaRPr lang="fr-FR"/>
        </a:p>
      </dgm:t>
    </dgm:pt>
    <dgm:pt modelId="{8F983983-BAF7-6940-AF62-D395F84590D9}" type="asst">
      <dgm:prSet/>
      <dgm:spPr/>
      <dgm:t>
        <a:bodyPr/>
        <a:lstStyle/>
        <a:p>
          <a:r>
            <a:rPr lang="fr-FR" dirty="0" err="1" smtClean="0"/>
            <a:t>Carried</a:t>
          </a:r>
          <a:r>
            <a:rPr lang="fr-FR" dirty="0" smtClean="0"/>
            <a:t> item box</a:t>
          </a:r>
          <a:endParaRPr lang="fr-FR" dirty="0"/>
        </a:p>
      </dgm:t>
    </dgm:pt>
    <dgm:pt modelId="{9D1BB080-0BDC-6947-A91C-2FC915A941A5}" type="parTrans" cxnId="{42976C06-48E7-BC4B-A37E-9956EAC665E3}">
      <dgm:prSet/>
      <dgm:spPr/>
      <dgm:t>
        <a:bodyPr/>
        <a:lstStyle/>
        <a:p>
          <a:endParaRPr lang="fr-FR"/>
        </a:p>
      </dgm:t>
    </dgm:pt>
    <dgm:pt modelId="{288F7879-4121-8D47-9BD1-5DCD17551FE8}" type="sibTrans" cxnId="{42976C06-48E7-BC4B-A37E-9956EAC665E3}">
      <dgm:prSet/>
      <dgm:spPr/>
      <dgm:t>
        <a:bodyPr/>
        <a:lstStyle/>
        <a:p>
          <a:endParaRPr lang="fr-FR"/>
        </a:p>
      </dgm:t>
    </dgm:pt>
    <dgm:pt modelId="{3E7CDE1F-B774-914F-9553-1FF3CC787C29}" type="asst">
      <dgm:prSet/>
      <dgm:spPr/>
      <dgm:t>
        <a:bodyPr/>
        <a:lstStyle/>
        <a:p>
          <a:r>
            <a:rPr lang="fr-FR" dirty="0" err="1" smtClean="0"/>
            <a:t>Storing</a:t>
          </a:r>
          <a:r>
            <a:rPr lang="fr-FR" dirty="0" smtClean="0"/>
            <a:t> boxes</a:t>
          </a:r>
          <a:endParaRPr lang="fr-FR" dirty="0"/>
        </a:p>
      </dgm:t>
    </dgm:pt>
    <dgm:pt modelId="{1CFB21BC-53F4-6049-9AB7-854DDBF4608E}" type="parTrans" cxnId="{E41EBB69-0D0B-BB45-A752-57EA139D2BE8}">
      <dgm:prSet/>
      <dgm:spPr/>
      <dgm:t>
        <a:bodyPr/>
        <a:lstStyle/>
        <a:p>
          <a:endParaRPr lang="fr-FR"/>
        </a:p>
      </dgm:t>
    </dgm:pt>
    <dgm:pt modelId="{570708BB-17BA-C940-AA8A-B9DA62A08262}" type="sibTrans" cxnId="{E41EBB69-0D0B-BB45-A752-57EA139D2BE8}">
      <dgm:prSet/>
      <dgm:spPr/>
      <dgm:t>
        <a:bodyPr/>
        <a:lstStyle/>
        <a:p>
          <a:endParaRPr lang="fr-FR"/>
        </a:p>
      </dgm:t>
    </dgm:pt>
    <dgm:pt modelId="{04AF23A6-C871-1E4C-B2BC-F06A669BDCFB}" type="asst">
      <dgm:prSet/>
      <dgm:spPr/>
      <dgm:t>
        <a:bodyPr/>
        <a:lstStyle/>
        <a:p>
          <a:r>
            <a:rPr lang="fr-FR" dirty="0" smtClean="0"/>
            <a:t>Pause </a:t>
          </a:r>
          <a:r>
            <a:rPr lang="fr-FR" dirty="0" err="1" smtClean="0"/>
            <a:t>button</a:t>
          </a:r>
          <a:endParaRPr lang="fr-FR" dirty="0"/>
        </a:p>
      </dgm:t>
    </dgm:pt>
    <dgm:pt modelId="{7F96D45F-756B-FF48-906C-34D3A6FD578C}" type="parTrans" cxnId="{F5095FF3-6C79-1842-9EFC-EAC773095750}">
      <dgm:prSet/>
      <dgm:spPr/>
      <dgm:t>
        <a:bodyPr/>
        <a:lstStyle/>
        <a:p>
          <a:endParaRPr lang="fr-FR"/>
        </a:p>
      </dgm:t>
    </dgm:pt>
    <dgm:pt modelId="{83F2205D-8C39-B642-9760-73A2D2E1CF01}" type="sibTrans" cxnId="{F5095FF3-6C79-1842-9EFC-EAC773095750}">
      <dgm:prSet/>
      <dgm:spPr/>
      <dgm:t>
        <a:bodyPr/>
        <a:lstStyle/>
        <a:p>
          <a:endParaRPr lang="fr-FR"/>
        </a:p>
      </dgm:t>
    </dgm:pt>
    <dgm:pt modelId="{ADFBC742-D80A-6646-98D6-FE850D93D148}" type="asst">
      <dgm:prSet/>
      <dgm:spPr/>
      <dgm:t>
        <a:bodyPr/>
        <a:lstStyle/>
        <a:p>
          <a:r>
            <a:rPr lang="fr-FR" dirty="0" smtClean="0"/>
            <a:t>Score panel</a:t>
          </a:r>
          <a:endParaRPr lang="fr-FR" dirty="0"/>
        </a:p>
      </dgm:t>
    </dgm:pt>
    <dgm:pt modelId="{BC240856-F458-504A-A398-E01FA21B9507}" type="parTrans" cxnId="{6AE3E87B-69ED-8B4D-8307-D113CF84F2B3}">
      <dgm:prSet/>
      <dgm:spPr/>
      <dgm:t>
        <a:bodyPr/>
        <a:lstStyle/>
        <a:p>
          <a:endParaRPr lang="fr-FR"/>
        </a:p>
      </dgm:t>
    </dgm:pt>
    <dgm:pt modelId="{A3CD5177-CC22-784D-B8DC-B49700034EDD}" type="sibTrans" cxnId="{6AE3E87B-69ED-8B4D-8307-D113CF84F2B3}">
      <dgm:prSet/>
      <dgm:spPr/>
      <dgm:t>
        <a:bodyPr/>
        <a:lstStyle/>
        <a:p>
          <a:endParaRPr lang="fr-FR"/>
        </a:p>
      </dgm:t>
    </dgm:pt>
    <dgm:pt modelId="{3519D174-C479-4340-885D-BDC61C7F5BA5}" type="asst">
      <dgm:prSet/>
      <dgm:spPr/>
      <dgm:t>
        <a:bodyPr/>
        <a:lstStyle/>
        <a:p>
          <a:r>
            <a:rPr lang="fr-FR" dirty="0" err="1" smtClean="0"/>
            <a:t>Remaining</a:t>
          </a:r>
          <a:r>
            <a:rPr lang="fr-FR" dirty="0" smtClean="0"/>
            <a:t> Time panel</a:t>
          </a:r>
          <a:endParaRPr lang="fr-FR" dirty="0"/>
        </a:p>
      </dgm:t>
    </dgm:pt>
    <dgm:pt modelId="{238A8C43-B6AF-C746-8D2A-27895FB9CA13}" type="parTrans" cxnId="{0F2C7F63-392D-A34D-B8E6-040AB602E5EA}">
      <dgm:prSet/>
      <dgm:spPr/>
      <dgm:t>
        <a:bodyPr/>
        <a:lstStyle/>
        <a:p>
          <a:endParaRPr lang="fr-FR"/>
        </a:p>
      </dgm:t>
    </dgm:pt>
    <dgm:pt modelId="{DC5FD68B-529C-8548-86F1-0E8381AF4B92}" type="sibTrans" cxnId="{0F2C7F63-392D-A34D-B8E6-040AB602E5EA}">
      <dgm:prSet/>
      <dgm:spPr/>
      <dgm:t>
        <a:bodyPr/>
        <a:lstStyle/>
        <a:p>
          <a:endParaRPr lang="fr-FR"/>
        </a:p>
      </dgm:t>
    </dgm:pt>
    <dgm:pt modelId="{7404BB17-CA1A-B543-A380-CFE14E54A1FA}">
      <dgm:prSet/>
      <dgm:spPr/>
      <dgm:t>
        <a:bodyPr/>
        <a:lstStyle/>
        <a:p>
          <a:r>
            <a:rPr lang="fr-FR" dirty="0" smtClean="0"/>
            <a:t>Model</a:t>
          </a:r>
          <a:endParaRPr lang="fr-FR" dirty="0"/>
        </a:p>
      </dgm:t>
    </dgm:pt>
    <dgm:pt modelId="{263719A8-A294-AD4F-83C5-6ABED6CD3A06}" type="parTrans" cxnId="{66D661A1-77FE-5340-A2C2-38433DAFAF79}">
      <dgm:prSet/>
      <dgm:spPr/>
      <dgm:t>
        <a:bodyPr/>
        <a:lstStyle/>
        <a:p>
          <a:endParaRPr lang="fr-FR"/>
        </a:p>
      </dgm:t>
    </dgm:pt>
    <dgm:pt modelId="{6E2DE88C-CF59-7448-8ECC-40E53C2C5969}" type="sibTrans" cxnId="{66D661A1-77FE-5340-A2C2-38433DAFAF79}">
      <dgm:prSet/>
      <dgm:spPr/>
      <dgm:t>
        <a:bodyPr/>
        <a:lstStyle/>
        <a:p>
          <a:endParaRPr lang="fr-FR"/>
        </a:p>
      </dgm:t>
    </dgm:pt>
    <dgm:pt modelId="{4EF3B5A1-8264-714D-9994-6D89DD23A97F}">
      <dgm:prSet/>
      <dgm:spPr/>
      <dgm:t>
        <a:bodyPr/>
        <a:lstStyle/>
        <a:p>
          <a:r>
            <a:rPr lang="fr-FR" dirty="0" smtClean="0"/>
            <a:t>Abstract Shape</a:t>
          </a:r>
          <a:endParaRPr lang="fr-FR" dirty="0"/>
        </a:p>
      </dgm:t>
    </dgm:pt>
    <dgm:pt modelId="{A7AD3826-B0B3-6542-9E19-65FC56A1EB28}" type="parTrans" cxnId="{266F01ED-E266-F448-A2F2-8979773214D7}">
      <dgm:prSet/>
      <dgm:spPr/>
      <dgm:t>
        <a:bodyPr/>
        <a:lstStyle/>
        <a:p>
          <a:endParaRPr lang="fr-FR"/>
        </a:p>
      </dgm:t>
    </dgm:pt>
    <dgm:pt modelId="{7B197FBC-4CDF-EF42-99F5-417220ED3CAD}" type="sibTrans" cxnId="{266F01ED-E266-F448-A2F2-8979773214D7}">
      <dgm:prSet/>
      <dgm:spPr/>
      <dgm:t>
        <a:bodyPr/>
        <a:lstStyle/>
        <a:p>
          <a:endParaRPr lang="fr-FR"/>
        </a:p>
      </dgm:t>
    </dgm:pt>
    <dgm:pt modelId="{86FB0330-BBE5-7B4C-8107-5616F6A8ADD4}">
      <dgm:prSet/>
      <dgm:spPr/>
      <dgm:t>
        <a:bodyPr/>
        <a:lstStyle/>
        <a:p>
          <a:r>
            <a:rPr lang="fr-FR" dirty="0" err="1" smtClean="0"/>
            <a:t>Level</a:t>
          </a:r>
          <a:endParaRPr lang="fr-FR" dirty="0"/>
        </a:p>
      </dgm:t>
    </dgm:pt>
    <dgm:pt modelId="{2B712C63-F686-2240-BFB6-2F14A488E896}" type="parTrans" cxnId="{5F65006C-4F71-3C48-B37E-9929EC639025}">
      <dgm:prSet/>
      <dgm:spPr/>
      <dgm:t>
        <a:bodyPr/>
        <a:lstStyle/>
        <a:p>
          <a:endParaRPr lang="fr-FR"/>
        </a:p>
      </dgm:t>
    </dgm:pt>
    <dgm:pt modelId="{49DB5F56-56FC-BB49-A73E-BDFF88D6C795}" type="sibTrans" cxnId="{5F65006C-4F71-3C48-B37E-9929EC639025}">
      <dgm:prSet/>
      <dgm:spPr/>
      <dgm:t>
        <a:bodyPr/>
        <a:lstStyle/>
        <a:p>
          <a:endParaRPr lang="fr-FR"/>
        </a:p>
      </dgm:t>
    </dgm:pt>
    <dgm:pt modelId="{2F732800-B996-AC48-82BD-042A448E6C4C}" type="asst">
      <dgm:prSet/>
      <dgm:spPr/>
      <dgm:t>
        <a:bodyPr/>
        <a:lstStyle/>
        <a:p>
          <a:r>
            <a:rPr lang="fr-FR" dirty="0" err="1" smtClean="0"/>
            <a:t>Graphics</a:t>
          </a:r>
          <a:r>
            <a:rPr lang="fr-FR" dirty="0" smtClean="0"/>
            <a:t> Shape</a:t>
          </a:r>
          <a:endParaRPr lang="fr-FR" dirty="0"/>
        </a:p>
      </dgm:t>
    </dgm:pt>
    <dgm:pt modelId="{66A16675-1026-C041-A898-B6847C6E13BC}" type="parTrans" cxnId="{0A5E7B19-1BDE-9D49-9E5B-B3661A4E68B1}">
      <dgm:prSet/>
      <dgm:spPr/>
      <dgm:t>
        <a:bodyPr/>
        <a:lstStyle/>
        <a:p>
          <a:endParaRPr lang="fr-FR"/>
        </a:p>
      </dgm:t>
    </dgm:pt>
    <dgm:pt modelId="{F0C0DC8B-9B2F-DC44-ABED-0C49B582E5DF}" type="sibTrans" cxnId="{0A5E7B19-1BDE-9D49-9E5B-B3661A4E68B1}">
      <dgm:prSet/>
      <dgm:spPr/>
      <dgm:t>
        <a:bodyPr/>
        <a:lstStyle/>
        <a:p>
          <a:endParaRPr lang="fr-FR"/>
        </a:p>
      </dgm:t>
    </dgm:pt>
    <dgm:pt modelId="{24CC7175-EE52-ED48-BC24-620519CB40A6}" type="asst">
      <dgm:prSet/>
      <dgm:spPr/>
      <dgm:t>
        <a:bodyPr/>
        <a:lstStyle/>
        <a:p>
          <a:r>
            <a:rPr lang="fr-FR" dirty="0" err="1" smtClean="0"/>
            <a:t>Graphics</a:t>
          </a:r>
          <a:r>
            <a:rPr lang="fr-FR" dirty="0" smtClean="0"/>
            <a:t> Player</a:t>
          </a:r>
          <a:endParaRPr lang="fr-FR" dirty="0"/>
        </a:p>
      </dgm:t>
    </dgm:pt>
    <dgm:pt modelId="{FB11342B-363D-9141-91C2-D97EE57013DA}" type="parTrans" cxnId="{948D8BC6-4758-0F4E-92B1-DE89998602D8}">
      <dgm:prSet/>
      <dgm:spPr/>
      <dgm:t>
        <a:bodyPr/>
        <a:lstStyle/>
        <a:p>
          <a:endParaRPr lang="fr-FR"/>
        </a:p>
      </dgm:t>
    </dgm:pt>
    <dgm:pt modelId="{93459B4F-4478-F64D-A320-9EC4EC0547E1}" type="sibTrans" cxnId="{948D8BC6-4758-0F4E-92B1-DE89998602D8}">
      <dgm:prSet/>
      <dgm:spPr/>
      <dgm:t>
        <a:bodyPr/>
        <a:lstStyle/>
        <a:p>
          <a:endParaRPr lang="fr-FR"/>
        </a:p>
      </dgm:t>
    </dgm:pt>
    <dgm:pt modelId="{FC0B455C-F473-464A-9D73-4073C2115340}">
      <dgm:prSet/>
      <dgm:spPr/>
      <dgm:t>
        <a:bodyPr/>
        <a:lstStyle/>
        <a:p>
          <a:r>
            <a:rPr lang="fr-FR" dirty="0" smtClean="0"/>
            <a:t>Abstract Player</a:t>
          </a:r>
          <a:endParaRPr lang="fr-FR" dirty="0"/>
        </a:p>
      </dgm:t>
    </dgm:pt>
    <dgm:pt modelId="{AC418E9D-5E8B-8242-8564-D87A8C55A928}" type="parTrans" cxnId="{30AF87B4-7A9D-2A42-8FF7-727EDEBDFA82}">
      <dgm:prSet/>
      <dgm:spPr/>
      <dgm:t>
        <a:bodyPr/>
        <a:lstStyle/>
        <a:p>
          <a:endParaRPr lang="fr-FR"/>
        </a:p>
      </dgm:t>
    </dgm:pt>
    <dgm:pt modelId="{0093CA13-367A-C94C-9F6D-156483714DF7}" type="sibTrans" cxnId="{30AF87B4-7A9D-2A42-8FF7-727EDEBDFA82}">
      <dgm:prSet/>
      <dgm:spPr/>
      <dgm:t>
        <a:bodyPr/>
        <a:lstStyle/>
        <a:p>
          <a:endParaRPr lang="fr-FR"/>
        </a:p>
      </dgm:t>
    </dgm:pt>
    <dgm:pt modelId="{BE689DB9-1D74-5246-B666-46B8B11DC099}">
      <dgm:prSet/>
      <dgm:spPr/>
      <dgm:t>
        <a:bodyPr/>
        <a:lstStyle/>
        <a:p>
          <a:r>
            <a:rPr lang="fr-FR" dirty="0" err="1" smtClean="0"/>
            <a:t>Window</a:t>
          </a:r>
          <a:r>
            <a:rPr lang="fr-FR" dirty="0" smtClean="0"/>
            <a:t> Panel</a:t>
          </a:r>
          <a:endParaRPr lang="fr-FR" dirty="0"/>
        </a:p>
      </dgm:t>
    </dgm:pt>
    <dgm:pt modelId="{D17ACE3C-9A59-664F-8390-6F41A79B26C3}" type="parTrans" cxnId="{1B440D37-A933-B54A-99C1-242585F6AAA4}">
      <dgm:prSet/>
      <dgm:spPr/>
      <dgm:t>
        <a:bodyPr/>
        <a:lstStyle/>
        <a:p>
          <a:endParaRPr lang="fr-FR"/>
        </a:p>
      </dgm:t>
    </dgm:pt>
    <dgm:pt modelId="{BB040D1B-4AB4-5E4A-BE7A-3FE2692C8A49}" type="sibTrans" cxnId="{1B440D37-A933-B54A-99C1-242585F6AAA4}">
      <dgm:prSet/>
      <dgm:spPr/>
      <dgm:t>
        <a:bodyPr/>
        <a:lstStyle/>
        <a:p>
          <a:endParaRPr lang="fr-FR"/>
        </a:p>
      </dgm:t>
    </dgm:pt>
    <dgm:pt modelId="{AC2E1892-A778-7B4D-935F-13B75DBD654D}" type="pres">
      <dgm:prSet presAssocID="{E45105EC-F1B6-C545-AD50-A3396CB2F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633C3B-8937-8742-B82B-82F64FACE93B}" type="pres">
      <dgm:prSet presAssocID="{BC9A185F-BF37-5348-B4F2-3A4ABE687F89}" presName="hierRoot1" presStyleCnt="0"/>
      <dgm:spPr/>
    </dgm:pt>
    <dgm:pt modelId="{0A6C5790-2C47-B043-B19A-6278D013DAB2}" type="pres">
      <dgm:prSet presAssocID="{BC9A185F-BF37-5348-B4F2-3A4ABE687F89}" presName="composite" presStyleCnt="0"/>
      <dgm:spPr/>
    </dgm:pt>
    <dgm:pt modelId="{C93EA8E4-AD60-E842-BB3D-65EDBE2232DA}" type="pres">
      <dgm:prSet presAssocID="{BC9A185F-BF37-5348-B4F2-3A4ABE687F89}" presName="background" presStyleLbl="node0" presStyleIdx="0" presStyleCnt="1"/>
      <dgm:spPr/>
    </dgm:pt>
    <dgm:pt modelId="{DEF3F97D-0832-4443-912E-E07D7019F15C}" type="pres">
      <dgm:prSet presAssocID="{BC9A185F-BF37-5348-B4F2-3A4ABE687F89}" presName="text" presStyleLbl="fgAcc0" presStyleIdx="0" presStyleCnt="1">
        <dgm:presLayoutVars>
          <dgm:chPref val="3"/>
        </dgm:presLayoutVars>
      </dgm:prSet>
      <dgm:spPr/>
    </dgm:pt>
    <dgm:pt modelId="{745606E7-A72E-6047-A31E-D4FA61F61F42}" type="pres">
      <dgm:prSet presAssocID="{BC9A185F-BF37-5348-B4F2-3A4ABE687F89}" presName="hierChild2" presStyleCnt="0"/>
      <dgm:spPr/>
    </dgm:pt>
    <dgm:pt modelId="{CBD78B47-C7FA-E54E-B366-98AB0D5A3428}" type="pres">
      <dgm:prSet presAssocID="{D17ACE3C-9A59-664F-8390-6F41A79B26C3}" presName="Name10" presStyleLbl="parChTrans1D2" presStyleIdx="0" presStyleCnt="2"/>
      <dgm:spPr/>
    </dgm:pt>
    <dgm:pt modelId="{5CBE675F-7CAD-8C4C-B657-DE49DBD7B83E}" type="pres">
      <dgm:prSet presAssocID="{BE689DB9-1D74-5246-B666-46B8B11DC099}" presName="hierRoot2" presStyleCnt="0"/>
      <dgm:spPr/>
    </dgm:pt>
    <dgm:pt modelId="{6F614833-B7E7-5B4E-8A10-EBC365DADD1B}" type="pres">
      <dgm:prSet presAssocID="{BE689DB9-1D74-5246-B666-46B8B11DC099}" presName="composite2" presStyleCnt="0"/>
      <dgm:spPr/>
    </dgm:pt>
    <dgm:pt modelId="{2B9B99F4-59BF-1D45-9C34-210E29969F78}" type="pres">
      <dgm:prSet presAssocID="{BE689DB9-1D74-5246-B666-46B8B11DC099}" presName="background2" presStyleLbl="node2" presStyleIdx="0" presStyleCnt="2"/>
      <dgm:spPr/>
    </dgm:pt>
    <dgm:pt modelId="{7554AE88-2A72-1945-9D8F-867E23160BAC}" type="pres">
      <dgm:prSet presAssocID="{BE689DB9-1D74-5246-B666-46B8B11DC09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B8991E-ACC3-B14A-976E-2A0BAD50F620}" type="pres">
      <dgm:prSet presAssocID="{BE689DB9-1D74-5246-B666-46B8B11DC099}" presName="hierChild3" presStyleCnt="0"/>
      <dgm:spPr/>
    </dgm:pt>
    <dgm:pt modelId="{B2DDA0E2-E8EA-3D48-B065-2878DEE8D49E}" type="pres">
      <dgm:prSet presAssocID="{321BFABA-4C4F-3041-8545-0AB9070A53E0}" presName="Name17" presStyleLbl="parChTrans1D3" presStyleIdx="0" presStyleCnt="6"/>
      <dgm:spPr/>
    </dgm:pt>
    <dgm:pt modelId="{5DAE1360-16A3-DA4F-B153-0A26D7988A6B}" type="pres">
      <dgm:prSet presAssocID="{80A813D0-D7A7-E94F-95C3-75156BF0AB3C}" presName="hierRoot3" presStyleCnt="0"/>
      <dgm:spPr/>
    </dgm:pt>
    <dgm:pt modelId="{4DF2BB88-D099-C04F-B08E-4EB96BBF5DFD}" type="pres">
      <dgm:prSet presAssocID="{80A813D0-D7A7-E94F-95C3-75156BF0AB3C}" presName="composite3" presStyleCnt="0"/>
      <dgm:spPr/>
    </dgm:pt>
    <dgm:pt modelId="{B0A71CA9-21BC-104F-87E2-4BE47FBE544F}" type="pres">
      <dgm:prSet presAssocID="{80A813D0-D7A7-E94F-95C3-75156BF0AB3C}" presName="background3" presStyleLbl="asst2" presStyleIdx="0" presStyleCnt="10"/>
      <dgm:spPr/>
    </dgm:pt>
    <dgm:pt modelId="{9A9E3680-C3FF-8442-A35C-CCD6E3267E14}" type="pres">
      <dgm:prSet presAssocID="{80A813D0-D7A7-E94F-95C3-75156BF0AB3C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30A930-0624-A641-8885-FDC598F3B16A}" type="pres">
      <dgm:prSet presAssocID="{80A813D0-D7A7-E94F-95C3-75156BF0AB3C}" presName="hierChild4" presStyleCnt="0"/>
      <dgm:spPr/>
    </dgm:pt>
    <dgm:pt modelId="{FA5F12F7-1729-9A46-945E-E63852CC6E25}" type="pres">
      <dgm:prSet presAssocID="{9D1BB080-0BDC-6947-A91C-2FC915A941A5}" presName="Name23" presStyleLbl="parChTrans1D4" presStyleIdx="0" presStyleCnt="7"/>
      <dgm:spPr/>
    </dgm:pt>
    <dgm:pt modelId="{FAF09E68-8D47-FC44-BEA2-758A694EBC4D}" type="pres">
      <dgm:prSet presAssocID="{8F983983-BAF7-6940-AF62-D395F84590D9}" presName="hierRoot4" presStyleCnt="0"/>
      <dgm:spPr/>
    </dgm:pt>
    <dgm:pt modelId="{4DC2AA58-26CA-6949-9FDB-56D794832EB5}" type="pres">
      <dgm:prSet presAssocID="{8F983983-BAF7-6940-AF62-D395F84590D9}" presName="composite4" presStyleCnt="0"/>
      <dgm:spPr/>
    </dgm:pt>
    <dgm:pt modelId="{319A4042-6B72-A746-85C3-D96F0045D722}" type="pres">
      <dgm:prSet presAssocID="{8F983983-BAF7-6940-AF62-D395F84590D9}" presName="background4" presStyleLbl="asst2" presStyleIdx="1" presStyleCnt="10"/>
      <dgm:spPr/>
    </dgm:pt>
    <dgm:pt modelId="{3F004007-EA30-CE43-8F88-4B17A48EB3D8}" type="pres">
      <dgm:prSet presAssocID="{8F983983-BAF7-6940-AF62-D395F84590D9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F7B3B7-0E79-B14B-8C2D-10065AC7C51D}" type="pres">
      <dgm:prSet presAssocID="{8F983983-BAF7-6940-AF62-D395F84590D9}" presName="hierChild5" presStyleCnt="0"/>
      <dgm:spPr/>
    </dgm:pt>
    <dgm:pt modelId="{1E1437E2-B281-B848-8394-F22B8F3C7CBC}" type="pres">
      <dgm:prSet presAssocID="{1CFB21BC-53F4-6049-9AB7-854DDBF4608E}" presName="Name23" presStyleLbl="parChTrans1D4" presStyleIdx="1" presStyleCnt="7"/>
      <dgm:spPr/>
    </dgm:pt>
    <dgm:pt modelId="{30D110CA-9BDF-E944-BA59-77C66CA17EDE}" type="pres">
      <dgm:prSet presAssocID="{3E7CDE1F-B774-914F-9553-1FF3CC787C29}" presName="hierRoot4" presStyleCnt="0"/>
      <dgm:spPr/>
    </dgm:pt>
    <dgm:pt modelId="{54B2D1B8-F008-5246-BEF8-3A8344E35ADD}" type="pres">
      <dgm:prSet presAssocID="{3E7CDE1F-B774-914F-9553-1FF3CC787C29}" presName="composite4" presStyleCnt="0"/>
      <dgm:spPr/>
    </dgm:pt>
    <dgm:pt modelId="{51BAA603-5748-C944-AE01-ABB8CDB57E15}" type="pres">
      <dgm:prSet presAssocID="{3E7CDE1F-B774-914F-9553-1FF3CC787C29}" presName="background4" presStyleLbl="asst2" presStyleIdx="2" presStyleCnt="10"/>
      <dgm:spPr/>
    </dgm:pt>
    <dgm:pt modelId="{1A73F78C-966E-974D-A52E-952F797DECAA}" type="pres">
      <dgm:prSet presAssocID="{3E7CDE1F-B774-914F-9553-1FF3CC787C29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1E573B1-07AA-9145-AA8A-5C1C73904464}" type="pres">
      <dgm:prSet presAssocID="{3E7CDE1F-B774-914F-9553-1FF3CC787C29}" presName="hierChild5" presStyleCnt="0"/>
      <dgm:spPr/>
    </dgm:pt>
    <dgm:pt modelId="{EE735D0A-F765-A44F-9CA1-CD6E9584434C}" type="pres">
      <dgm:prSet presAssocID="{7F96D45F-756B-FF48-906C-34D3A6FD578C}" presName="Name23" presStyleLbl="parChTrans1D4" presStyleIdx="2" presStyleCnt="7"/>
      <dgm:spPr/>
    </dgm:pt>
    <dgm:pt modelId="{FC66B388-477B-3F46-8CA0-BF61247825E1}" type="pres">
      <dgm:prSet presAssocID="{04AF23A6-C871-1E4C-B2BC-F06A669BDCFB}" presName="hierRoot4" presStyleCnt="0"/>
      <dgm:spPr/>
    </dgm:pt>
    <dgm:pt modelId="{ED385438-9C24-4342-B5C1-DA68F2082D56}" type="pres">
      <dgm:prSet presAssocID="{04AF23A6-C871-1E4C-B2BC-F06A669BDCFB}" presName="composite4" presStyleCnt="0"/>
      <dgm:spPr/>
    </dgm:pt>
    <dgm:pt modelId="{88064522-9696-6047-A6CA-90D0D00E538B}" type="pres">
      <dgm:prSet presAssocID="{04AF23A6-C871-1E4C-B2BC-F06A669BDCFB}" presName="background4" presStyleLbl="asst2" presStyleIdx="3" presStyleCnt="10"/>
      <dgm:spPr/>
    </dgm:pt>
    <dgm:pt modelId="{12179CBC-FD79-9C47-B4E1-D7C61E8B51EB}" type="pres">
      <dgm:prSet presAssocID="{04AF23A6-C871-1E4C-B2BC-F06A669BDCFB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7F8569-B368-014B-AA31-3626B816EDB9}" type="pres">
      <dgm:prSet presAssocID="{04AF23A6-C871-1E4C-B2BC-F06A669BDCFB}" presName="hierChild5" presStyleCnt="0"/>
      <dgm:spPr/>
    </dgm:pt>
    <dgm:pt modelId="{F8AC588E-299E-0444-AF30-F5837792E69E}" type="pres">
      <dgm:prSet presAssocID="{E6AB6181-235F-C64A-9838-1341F5B68E9A}" presName="Name17" presStyleLbl="parChTrans1D3" presStyleIdx="1" presStyleCnt="6"/>
      <dgm:spPr/>
    </dgm:pt>
    <dgm:pt modelId="{4FCB9339-146C-6F47-8BE9-C23A6D2E12F6}" type="pres">
      <dgm:prSet presAssocID="{4FCBEBAB-7A94-B54A-96FD-FB66B471EA09}" presName="hierRoot3" presStyleCnt="0"/>
      <dgm:spPr/>
    </dgm:pt>
    <dgm:pt modelId="{1EAF3868-CF90-AE49-9C9C-BA1EA80A87D5}" type="pres">
      <dgm:prSet presAssocID="{4FCBEBAB-7A94-B54A-96FD-FB66B471EA09}" presName="composite3" presStyleCnt="0"/>
      <dgm:spPr/>
    </dgm:pt>
    <dgm:pt modelId="{50089225-AB57-7A41-93BB-39FDD0A79746}" type="pres">
      <dgm:prSet presAssocID="{4FCBEBAB-7A94-B54A-96FD-FB66B471EA09}" presName="background3" presStyleLbl="asst2" presStyleIdx="4" presStyleCnt="10"/>
      <dgm:spPr/>
    </dgm:pt>
    <dgm:pt modelId="{866BF9AE-6BAF-9F4D-B480-6A30E032EB10}" type="pres">
      <dgm:prSet presAssocID="{4FCBEBAB-7A94-B54A-96FD-FB66B471EA09}" presName="text3" presStyleLbl="fgAcc3" presStyleIdx="1" presStyleCnt="6">
        <dgm:presLayoutVars>
          <dgm:chPref val="3"/>
        </dgm:presLayoutVars>
      </dgm:prSet>
      <dgm:spPr/>
    </dgm:pt>
    <dgm:pt modelId="{71E73991-CB26-EA42-901C-12723D5408E4}" type="pres">
      <dgm:prSet presAssocID="{4FCBEBAB-7A94-B54A-96FD-FB66B471EA09}" presName="hierChild4" presStyleCnt="0"/>
      <dgm:spPr/>
    </dgm:pt>
    <dgm:pt modelId="{E0D0D212-9F96-A748-B7CA-296FAE3A39DF}" type="pres">
      <dgm:prSet presAssocID="{66A16675-1026-C041-A898-B6847C6E13BC}" presName="Name23" presStyleLbl="parChTrans1D4" presStyleIdx="3" presStyleCnt="7"/>
      <dgm:spPr/>
    </dgm:pt>
    <dgm:pt modelId="{A6888306-7035-7945-B205-60FD67531704}" type="pres">
      <dgm:prSet presAssocID="{2F732800-B996-AC48-82BD-042A448E6C4C}" presName="hierRoot4" presStyleCnt="0"/>
      <dgm:spPr/>
    </dgm:pt>
    <dgm:pt modelId="{581FC126-250B-B14B-9FF0-629198D1597E}" type="pres">
      <dgm:prSet presAssocID="{2F732800-B996-AC48-82BD-042A448E6C4C}" presName="composite4" presStyleCnt="0"/>
      <dgm:spPr/>
    </dgm:pt>
    <dgm:pt modelId="{E185DD75-4CD2-B040-AA97-1D1CF3B49678}" type="pres">
      <dgm:prSet presAssocID="{2F732800-B996-AC48-82BD-042A448E6C4C}" presName="background4" presStyleLbl="asst2" presStyleIdx="5" presStyleCnt="10"/>
      <dgm:spPr/>
    </dgm:pt>
    <dgm:pt modelId="{9BC1F42B-8277-1945-A64E-84A5F1F0E013}" type="pres">
      <dgm:prSet presAssocID="{2F732800-B996-AC48-82BD-042A448E6C4C}" presName="text4" presStyleLbl="fgAcc4" presStyleIdx="3" presStyleCnt="7">
        <dgm:presLayoutVars>
          <dgm:chPref val="3"/>
        </dgm:presLayoutVars>
      </dgm:prSet>
      <dgm:spPr/>
    </dgm:pt>
    <dgm:pt modelId="{290E89BC-5384-264B-BC68-8E5A784A6F71}" type="pres">
      <dgm:prSet presAssocID="{2F732800-B996-AC48-82BD-042A448E6C4C}" presName="hierChild5" presStyleCnt="0"/>
      <dgm:spPr/>
    </dgm:pt>
    <dgm:pt modelId="{A09AF9DF-CF22-9A4B-9B77-BF3E82E26444}" type="pres">
      <dgm:prSet presAssocID="{FB11342B-363D-9141-91C2-D97EE57013DA}" presName="Name23" presStyleLbl="parChTrans1D4" presStyleIdx="4" presStyleCnt="7"/>
      <dgm:spPr/>
    </dgm:pt>
    <dgm:pt modelId="{AB653E27-69A6-464E-B4B3-E9FF233D92F4}" type="pres">
      <dgm:prSet presAssocID="{24CC7175-EE52-ED48-BC24-620519CB40A6}" presName="hierRoot4" presStyleCnt="0"/>
      <dgm:spPr/>
    </dgm:pt>
    <dgm:pt modelId="{232C4662-FDB4-DF4C-AF43-45ACD7ADF0ED}" type="pres">
      <dgm:prSet presAssocID="{24CC7175-EE52-ED48-BC24-620519CB40A6}" presName="composite4" presStyleCnt="0"/>
      <dgm:spPr/>
    </dgm:pt>
    <dgm:pt modelId="{D7560501-1D37-BD4A-988E-DE7D16F4F352}" type="pres">
      <dgm:prSet presAssocID="{24CC7175-EE52-ED48-BC24-620519CB40A6}" presName="background4" presStyleLbl="asst2" presStyleIdx="6" presStyleCnt="10"/>
      <dgm:spPr/>
    </dgm:pt>
    <dgm:pt modelId="{1063CA0B-7839-984A-97F4-FC3D09E8E102}" type="pres">
      <dgm:prSet presAssocID="{24CC7175-EE52-ED48-BC24-620519CB40A6}" presName="text4" presStyleLbl="fgAcc4" presStyleIdx="4" presStyleCnt="7">
        <dgm:presLayoutVars>
          <dgm:chPref val="3"/>
        </dgm:presLayoutVars>
      </dgm:prSet>
      <dgm:spPr/>
    </dgm:pt>
    <dgm:pt modelId="{12251291-105C-9B48-ABA8-995FA580055F}" type="pres">
      <dgm:prSet presAssocID="{24CC7175-EE52-ED48-BC24-620519CB40A6}" presName="hierChild5" presStyleCnt="0"/>
      <dgm:spPr/>
    </dgm:pt>
    <dgm:pt modelId="{E92C17A7-3D75-5040-9F25-4753F9CA5F98}" type="pres">
      <dgm:prSet presAssocID="{06DF9830-3497-7548-A8A8-FBBE8012B2BB}" presName="Name17" presStyleLbl="parChTrans1D3" presStyleIdx="2" presStyleCnt="6"/>
      <dgm:spPr/>
    </dgm:pt>
    <dgm:pt modelId="{69855E1B-71B8-C741-88FD-30177E0C86B8}" type="pres">
      <dgm:prSet presAssocID="{49D19387-8330-4541-B087-1CCF0CD38952}" presName="hierRoot3" presStyleCnt="0"/>
      <dgm:spPr/>
    </dgm:pt>
    <dgm:pt modelId="{FA714AF8-B792-2C47-80D2-C5D53B0A2BED}" type="pres">
      <dgm:prSet presAssocID="{49D19387-8330-4541-B087-1CCF0CD38952}" presName="composite3" presStyleCnt="0"/>
      <dgm:spPr/>
    </dgm:pt>
    <dgm:pt modelId="{5C4354BB-922E-DF43-867C-5AF1D6837659}" type="pres">
      <dgm:prSet presAssocID="{49D19387-8330-4541-B087-1CCF0CD38952}" presName="background3" presStyleLbl="asst2" presStyleIdx="7" presStyleCnt="10"/>
      <dgm:spPr/>
    </dgm:pt>
    <dgm:pt modelId="{08D5CC38-2356-4048-B869-6790D6540E2E}" type="pres">
      <dgm:prSet presAssocID="{49D19387-8330-4541-B087-1CCF0CD38952}" presName="text3" presStyleLbl="fgAcc3" presStyleIdx="2" presStyleCnt="6">
        <dgm:presLayoutVars>
          <dgm:chPref val="3"/>
        </dgm:presLayoutVars>
      </dgm:prSet>
      <dgm:spPr/>
    </dgm:pt>
    <dgm:pt modelId="{3C6DEB28-058C-D340-8B67-FEC324ACDE97}" type="pres">
      <dgm:prSet presAssocID="{49D19387-8330-4541-B087-1CCF0CD38952}" presName="hierChild4" presStyleCnt="0"/>
      <dgm:spPr/>
    </dgm:pt>
    <dgm:pt modelId="{BAD9F9D3-23A2-9B46-A5B9-93A3BB03C8C3}" type="pres">
      <dgm:prSet presAssocID="{BC240856-F458-504A-A398-E01FA21B9507}" presName="Name23" presStyleLbl="parChTrans1D4" presStyleIdx="5" presStyleCnt="7"/>
      <dgm:spPr/>
    </dgm:pt>
    <dgm:pt modelId="{F52CC2AC-1C5C-3D45-AF5F-534700D62E9B}" type="pres">
      <dgm:prSet presAssocID="{ADFBC742-D80A-6646-98D6-FE850D93D148}" presName="hierRoot4" presStyleCnt="0"/>
      <dgm:spPr/>
    </dgm:pt>
    <dgm:pt modelId="{B533B381-9046-1C4A-8723-A11FC6B24C4F}" type="pres">
      <dgm:prSet presAssocID="{ADFBC742-D80A-6646-98D6-FE850D93D148}" presName="composite4" presStyleCnt="0"/>
      <dgm:spPr/>
    </dgm:pt>
    <dgm:pt modelId="{2C2058E7-DCC5-C54D-BB95-51B9ED0E28EE}" type="pres">
      <dgm:prSet presAssocID="{ADFBC742-D80A-6646-98D6-FE850D93D148}" presName="background4" presStyleLbl="asst2" presStyleIdx="8" presStyleCnt="10"/>
      <dgm:spPr/>
    </dgm:pt>
    <dgm:pt modelId="{F9B8F097-D2A4-7143-9AB6-E9D02312B1A1}" type="pres">
      <dgm:prSet presAssocID="{ADFBC742-D80A-6646-98D6-FE850D93D148}" presName="text4" presStyleLbl="fgAcc4" presStyleIdx="5" presStyleCnt="7">
        <dgm:presLayoutVars>
          <dgm:chPref val="3"/>
        </dgm:presLayoutVars>
      </dgm:prSet>
      <dgm:spPr/>
    </dgm:pt>
    <dgm:pt modelId="{F293BF3C-13E4-544B-8DA5-01D238634490}" type="pres">
      <dgm:prSet presAssocID="{ADFBC742-D80A-6646-98D6-FE850D93D148}" presName="hierChild5" presStyleCnt="0"/>
      <dgm:spPr/>
    </dgm:pt>
    <dgm:pt modelId="{D512A125-4DDB-424A-B8B0-7434C233F78B}" type="pres">
      <dgm:prSet presAssocID="{238A8C43-B6AF-C746-8D2A-27895FB9CA13}" presName="Name23" presStyleLbl="parChTrans1D4" presStyleIdx="6" presStyleCnt="7"/>
      <dgm:spPr/>
    </dgm:pt>
    <dgm:pt modelId="{E2DCC8C2-9E66-4E40-9E02-5B22099BD034}" type="pres">
      <dgm:prSet presAssocID="{3519D174-C479-4340-885D-BDC61C7F5BA5}" presName="hierRoot4" presStyleCnt="0"/>
      <dgm:spPr/>
    </dgm:pt>
    <dgm:pt modelId="{6B523457-81EB-2848-BE6F-4015F5DE8F8B}" type="pres">
      <dgm:prSet presAssocID="{3519D174-C479-4340-885D-BDC61C7F5BA5}" presName="composite4" presStyleCnt="0"/>
      <dgm:spPr/>
    </dgm:pt>
    <dgm:pt modelId="{25A9D516-CE55-7449-A984-DF30452CA8C7}" type="pres">
      <dgm:prSet presAssocID="{3519D174-C479-4340-885D-BDC61C7F5BA5}" presName="background4" presStyleLbl="asst2" presStyleIdx="9" presStyleCnt="10"/>
      <dgm:spPr/>
    </dgm:pt>
    <dgm:pt modelId="{8081EB31-284E-2D40-8DDE-FC7E2B1144CF}" type="pres">
      <dgm:prSet presAssocID="{3519D174-C479-4340-885D-BDC61C7F5BA5}" presName="text4" presStyleLbl="fgAcc4" presStyleIdx="6" presStyleCnt="7">
        <dgm:presLayoutVars>
          <dgm:chPref val="3"/>
        </dgm:presLayoutVars>
      </dgm:prSet>
      <dgm:spPr/>
    </dgm:pt>
    <dgm:pt modelId="{73E6B995-7920-1C44-80F7-1E927D16EBD1}" type="pres">
      <dgm:prSet presAssocID="{3519D174-C479-4340-885D-BDC61C7F5BA5}" presName="hierChild5" presStyleCnt="0"/>
      <dgm:spPr/>
    </dgm:pt>
    <dgm:pt modelId="{49D78FE9-B2FF-574D-830B-86855801C227}" type="pres">
      <dgm:prSet presAssocID="{263719A8-A294-AD4F-83C5-6ABED6CD3A06}" presName="Name10" presStyleLbl="parChTrans1D2" presStyleIdx="1" presStyleCnt="2"/>
      <dgm:spPr/>
    </dgm:pt>
    <dgm:pt modelId="{D51AB145-5DD3-7045-8B12-BCDE6889324F}" type="pres">
      <dgm:prSet presAssocID="{7404BB17-CA1A-B543-A380-CFE14E54A1FA}" presName="hierRoot2" presStyleCnt="0"/>
      <dgm:spPr/>
    </dgm:pt>
    <dgm:pt modelId="{629E3AE8-825D-1945-9A18-DCE247E4B280}" type="pres">
      <dgm:prSet presAssocID="{7404BB17-CA1A-B543-A380-CFE14E54A1FA}" presName="composite2" presStyleCnt="0"/>
      <dgm:spPr/>
    </dgm:pt>
    <dgm:pt modelId="{8EEE3D6F-5360-644F-9219-4149098D652A}" type="pres">
      <dgm:prSet presAssocID="{7404BB17-CA1A-B543-A380-CFE14E54A1FA}" presName="background2" presStyleLbl="node2" presStyleIdx="1" presStyleCnt="2"/>
      <dgm:spPr/>
    </dgm:pt>
    <dgm:pt modelId="{DCC4F460-2BA2-7344-8795-B07D525E4BD5}" type="pres">
      <dgm:prSet presAssocID="{7404BB17-CA1A-B543-A380-CFE14E54A1FA}" presName="text2" presStyleLbl="fgAcc2" presStyleIdx="1" presStyleCnt="2">
        <dgm:presLayoutVars>
          <dgm:chPref val="3"/>
        </dgm:presLayoutVars>
      </dgm:prSet>
      <dgm:spPr/>
    </dgm:pt>
    <dgm:pt modelId="{B965B512-48E1-414B-A374-B2E58B3510EC}" type="pres">
      <dgm:prSet presAssocID="{7404BB17-CA1A-B543-A380-CFE14E54A1FA}" presName="hierChild3" presStyleCnt="0"/>
      <dgm:spPr/>
    </dgm:pt>
    <dgm:pt modelId="{B57B7B34-8CCC-A243-9B58-6627620EF0C4}" type="pres">
      <dgm:prSet presAssocID="{A7AD3826-B0B3-6542-9E19-65FC56A1EB28}" presName="Name17" presStyleLbl="parChTrans1D3" presStyleIdx="3" presStyleCnt="6"/>
      <dgm:spPr/>
    </dgm:pt>
    <dgm:pt modelId="{DD65C368-7CF3-CC44-8A80-11B990B33D9A}" type="pres">
      <dgm:prSet presAssocID="{4EF3B5A1-8264-714D-9994-6D89DD23A97F}" presName="hierRoot3" presStyleCnt="0"/>
      <dgm:spPr/>
    </dgm:pt>
    <dgm:pt modelId="{4C35096A-F687-A64B-949B-91E0CBDF94D3}" type="pres">
      <dgm:prSet presAssocID="{4EF3B5A1-8264-714D-9994-6D89DD23A97F}" presName="composite3" presStyleCnt="0"/>
      <dgm:spPr/>
    </dgm:pt>
    <dgm:pt modelId="{0BC39267-B5A9-4F4B-88BD-8E71389395F5}" type="pres">
      <dgm:prSet presAssocID="{4EF3B5A1-8264-714D-9994-6D89DD23A97F}" presName="background3" presStyleLbl="node3" presStyleIdx="0" presStyleCnt="3"/>
      <dgm:spPr/>
    </dgm:pt>
    <dgm:pt modelId="{B12CEAFE-A80D-6745-A65C-1519E33045A2}" type="pres">
      <dgm:prSet presAssocID="{4EF3B5A1-8264-714D-9994-6D89DD23A97F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AB1D49-9FC5-384E-9679-23461FD6D360}" type="pres">
      <dgm:prSet presAssocID="{4EF3B5A1-8264-714D-9994-6D89DD23A97F}" presName="hierChild4" presStyleCnt="0"/>
      <dgm:spPr/>
    </dgm:pt>
    <dgm:pt modelId="{8518DEAD-F594-8D49-BAD8-D9C15ED2422E}" type="pres">
      <dgm:prSet presAssocID="{AC418E9D-5E8B-8242-8564-D87A8C55A928}" presName="Name17" presStyleLbl="parChTrans1D3" presStyleIdx="4" presStyleCnt="6"/>
      <dgm:spPr/>
    </dgm:pt>
    <dgm:pt modelId="{8CBD5A34-AD6C-C243-BAC4-229705B50E03}" type="pres">
      <dgm:prSet presAssocID="{FC0B455C-F473-464A-9D73-4073C2115340}" presName="hierRoot3" presStyleCnt="0"/>
      <dgm:spPr/>
    </dgm:pt>
    <dgm:pt modelId="{74540BCE-B59F-8D4C-8D79-40D44EE66BF8}" type="pres">
      <dgm:prSet presAssocID="{FC0B455C-F473-464A-9D73-4073C2115340}" presName="composite3" presStyleCnt="0"/>
      <dgm:spPr/>
    </dgm:pt>
    <dgm:pt modelId="{96807309-AC52-9C4D-8670-59B29DC525DA}" type="pres">
      <dgm:prSet presAssocID="{FC0B455C-F473-464A-9D73-4073C2115340}" presName="background3" presStyleLbl="node3" presStyleIdx="1" presStyleCnt="3"/>
      <dgm:spPr/>
    </dgm:pt>
    <dgm:pt modelId="{F194AF68-4757-804A-9F04-2889E46F2CE1}" type="pres">
      <dgm:prSet presAssocID="{FC0B455C-F473-464A-9D73-4073C2115340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233B59-4319-6648-A563-A1235B50146C}" type="pres">
      <dgm:prSet presAssocID="{FC0B455C-F473-464A-9D73-4073C2115340}" presName="hierChild4" presStyleCnt="0"/>
      <dgm:spPr/>
    </dgm:pt>
    <dgm:pt modelId="{54E619DB-0108-4F43-80BA-07DDAA9F1A93}" type="pres">
      <dgm:prSet presAssocID="{2B712C63-F686-2240-BFB6-2F14A488E896}" presName="Name17" presStyleLbl="parChTrans1D3" presStyleIdx="5" presStyleCnt="6"/>
      <dgm:spPr/>
    </dgm:pt>
    <dgm:pt modelId="{CE0E10E8-6A6F-D346-8F5A-FD1AD3717519}" type="pres">
      <dgm:prSet presAssocID="{86FB0330-BBE5-7B4C-8107-5616F6A8ADD4}" presName="hierRoot3" presStyleCnt="0"/>
      <dgm:spPr/>
    </dgm:pt>
    <dgm:pt modelId="{85F2036D-34CA-6B4F-B8D5-5B5BD0202776}" type="pres">
      <dgm:prSet presAssocID="{86FB0330-BBE5-7B4C-8107-5616F6A8ADD4}" presName="composite3" presStyleCnt="0"/>
      <dgm:spPr/>
    </dgm:pt>
    <dgm:pt modelId="{6B1842AB-D5EE-3740-8A68-3C54517E5422}" type="pres">
      <dgm:prSet presAssocID="{86FB0330-BBE5-7B4C-8107-5616F6A8ADD4}" presName="background3" presStyleLbl="node3" presStyleIdx="2" presStyleCnt="3"/>
      <dgm:spPr/>
    </dgm:pt>
    <dgm:pt modelId="{B3DF4876-AA54-A747-A5F5-7E76039A50E4}" type="pres">
      <dgm:prSet presAssocID="{86FB0330-BBE5-7B4C-8107-5616F6A8ADD4}" presName="text3" presStyleLbl="fgAcc3" presStyleIdx="5" presStyleCnt="6">
        <dgm:presLayoutVars>
          <dgm:chPref val="3"/>
        </dgm:presLayoutVars>
      </dgm:prSet>
      <dgm:spPr/>
    </dgm:pt>
    <dgm:pt modelId="{9A891E4E-6BB7-6F41-8E8E-889EFF058B25}" type="pres">
      <dgm:prSet presAssocID="{86FB0330-BBE5-7B4C-8107-5616F6A8ADD4}" presName="hierChild4" presStyleCnt="0"/>
      <dgm:spPr/>
    </dgm:pt>
  </dgm:ptLst>
  <dgm:cxnLst>
    <dgm:cxn modelId="{30AF87B4-7A9D-2A42-8FF7-727EDEBDFA82}" srcId="{7404BB17-CA1A-B543-A380-CFE14E54A1FA}" destId="{FC0B455C-F473-464A-9D73-4073C2115340}" srcOrd="1" destOrd="0" parTransId="{AC418E9D-5E8B-8242-8564-D87A8C55A928}" sibTransId="{0093CA13-367A-C94C-9F6D-156483714DF7}"/>
    <dgm:cxn modelId="{C61C7243-5759-5F42-ABEB-35E16F5F7A04}" type="presOf" srcId="{04AF23A6-C871-1E4C-B2BC-F06A669BDCFB}" destId="{12179CBC-FD79-9C47-B4E1-D7C61E8B51EB}" srcOrd="0" destOrd="0" presId="urn:microsoft.com/office/officeart/2005/8/layout/hierarchy1"/>
    <dgm:cxn modelId="{6AE3E87B-69ED-8B4D-8307-D113CF84F2B3}" srcId="{49D19387-8330-4541-B087-1CCF0CD38952}" destId="{ADFBC742-D80A-6646-98D6-FE850D93D148}" srcOrd="0" destOrd="0" parTransId="{BC240856-F458-504A-A398-E01FA21B9507}" sibTransId="{A3CD5177-CC22-784D-B8DC-B49700034EDD}"/>
    <dgm:cxn modelId="{BC00DA8B-D26D-5C47-AFE5-B22C0F63C7DF}" type="presOf" srcId="{4FCBEBAB-7A94-B54A-96FD-FB66B471EA09}" destId="{866BF9AE-6BAF-9F4D-B480-6A30E032EB10}" srcOrd="0" destOrd="0" presId="urn:microsoft.com/office/officeart/2005/8/layout/hierarchy1"/>
    <dgm:cxn modelId="{E41EBB69-0D0B-BB45-A752-57EA139D2BE8}" srcId="{80A813D0-D7A7-E94F-95C3-75156BF0AB3C}" destId="{3E7CDE1F-B774-914F-9553-1FF3CC787C29}" srcOrd="1" destOrd="0" parTransId="{1CFB21BC-53F4-6049-9AB7-854DDBF4608E}" sibTransId="{570708BB-17BA-C940-AA8A-B9DA62A08262}"/>
    <dgm:cxn modelId="{BF91309B-B5BE-B246-952E-B417275F81F5}" type="presOf" srcId="{D17ACE3C-9A59-664F-8390-6F41A79B26C3}" destId="{CBD78B47-C7FA-E54E-B366-98AB0D5A3428}" srcOrd="0" destOrd="0" presId="urn:microsoft.com/office/officeart/2005/8/layout/hierarchy1"/>
    <dgm:cxn modelId="{EF64ADE9-57D4-2E44-8F6C-5B84639E0E8E}" type="presOf" srcId="{ADFBC742-D80A-6646-98D6-FE850D93D148}" destId="{F9B8F097-D2A4-7143-9AB6-E9D02312B1A1}" srcOrd="0" destOrd="0" presId="urn:microsoft.com/office/officeart/2005/8/layout/hierarchy1"/>
    <dgm:cxn modelId="{F8D2FD6D-CA2B-7344-86CA-7AD4A3CCFEC4}" type="presOf" srcId="{A7AD3826-B0B3-6542-9E19-65FC56A1EB28}" destId="{B57B7B34-8CCC-A243-9B58-6627620EF0C4}" srcOrd="0" destOrd="0" presId="urn:microsoft.com/office/officeart/2005/8/layout/hierarchy1"/>
    <dgm:cxn modelId="{321B539C-34DA-4047-99A5-F2FB3072D68C}" type="presOf" srcId="{2F732800-B996-AC48-82BD-042A448E6C4C}" destId="{9BC1F42B-8277-1945-A64E-84A5F1F0E013}" srcOrd="0" destOrd="0" presId="urn:microsoft.com/office/officeart/2005/8/layout/hierarchy1"/>
    <dgm:cxn modelId="{7E527206-AC6D-C24B-BBAA-18DF289BA425}" type="presOf" srcId="{4EF3B5A1-8264-714D-9994-6D89DD23A97F}" destId="{B12CEAFE-A80D-6745-A65C-1519E33045A2}" srcOrd="0" destOrd="0" presId="urn:microsoft.com/office/officeart/2005/8/layout/hierarchy1"/>
    <dgm:cxn modelId="{1B440D37-A933-B54A-99C1-242585F6AAA4}" srcId="{BC9A185F-BF37-5348-B4F2-3A4ABE687F89}" destId="{BE689DB9-1D74-5246-B666-46B8B11DC099}" srcOrd="0" destOrd="0" parTransId="{D17ACE3C-9A59-664F-8390-6F41A79B26C3}" sibTransId="{BB040D1B-4AB4-5E4A-BE7A-3FE2692C8A49}"/>
    <dgm:cxn modelId="{66D661A1-77FE-5340-A2C2-38433DAFAF79}" srcId="{BC9A185F-BF37-5348-B4F2-3A4ABE687F89}" destId="{7404BB17-CA1A-B543-A380-CFE14E54A1FA}" srcOrd="1" destOrd="0" parTransId="{263719A8-A294-AD4F-83C5-6ABED6CD3A06}" sibTransId="{6E2DE88C-CF59-7448-8ECC-40E53C2C5969}"/>
    <dgm:cxn modelId="{218EE4D1-9752-3D49-8691-B03B617AA8AE}" type="presOf" srcId="{3519D174-C479-4340-885D-BDC61C7F5BA5}" destId="{8081EB31-284E-2D40-8DDE-FC7E2B1144CF}" srcOrd="0" destOrd="0" presId="urn:microsoft.com/office/officeart/2005/8/layout/hierarchy1"/>
    <dgm:cxn modelId="{0A5E7B19-1BDE-9D49-9E5B-B3661A4E68B1}" srcId="{4FCBEBAB-7A94-B54A-96FD-FB66B471EA09}" destId="{2F732800-B996-AC48-82BD-042A448E6C4C}" srcOrd="0" destOrd="0" parTransId="{66A16675-1026-C041-A898-B6847C6E13BC}" sibTransId="{F0C0DC8B-9B2F-DC44-ABED-0C49B582E5DF}"/>
    <dgm:cxn modelId="{3E1219E8-9325-934D-8ECE-BE7DEBCA32F3}" type="presOf" srcId="{FC0B455C-F473-464A-9D73-4073C2115340}" destId="{F194AF68-4757-804A-9F04-2889E46F2CE1}" srcOrd="0" destOrd="0" presId="urn:microsoft.com/office/officeart/2005/8/layout/hierarchy1"/>
    <dgm:cxn modelId="{80644457-7E4D-A745-B160-C516C7279D8D}" srcId="{E45105EC-F1B6-C545-AD50-A3396CB2F5A7}" destId="{BC9A185F-BF37-5348-B4F2-3A4ABE687F89}" srcOrd="0" destOrd="0" parTransId="{A07A282B-9B6A-4547-B970-5C821B3203C7}" sibTransId="{920A7F33-CDD8-C64A-BBD1-AD199DEE98A3}"/>
    <dgm:cxn modelId="{13636C72-49D9-F740-B769-EE656B1F83CA}" type="presOf" srcId="{8F983983-BAF7-6940-AF62-D395F84590D9}" destId="{3F004007-EA30-CE43-8F88-4B17A48EB3D8}" srcOrd="0" destOrd="0" presId="urn:microsoft.com/office/officeart/2005/8/layout/hierarchy1"/>
    <dgm:cxn modelId="{CC65CFCA-8060-E240-BC5C-EFCD127C3B1A}" type="presOf" srcId="{AC418E9D-5E8B-8242-8564-D87A8C55A928}" destId="{8518DEAD-F594-8D49-BAD8-D9C15ED2422E}" srcOrd="0" destOrd="0" presId="urn:microsoft.com/office/officeart/2005/8/layout/hierarchy1"/>
    <dgm:cxn modelId="{E1FAF578-3E72-F345-8480-7E5EEFECEF49}" type="presOf" srcId="{7F96D45F-756B-FF48-906C-34D3A6FD578C}" destId="{EE735D0A-F765-A44F-9CA1-CD6E9584434C}" srcOrd="0" destOrd="0" presId="urn:microsoft.com/office/officeart/2005/8/layout/hierarchy1"/>
    <dgm:cxn modelId="{6876E127-5698-A742-81B0-B708D1537CE1}" type="presOf" srcId="{263719A8-A294-AD4F-83C5-6ABED6CD3A06}" destId="{49D78FE9-B2FF-574D-830B-86855801C227}" srcOrd="0" destOrd="0" presId="urn:microsoft.com/office/officeart/2005/8/layout/hierarchy1"/>
    <dgm:cxn modelId="{3EE6B124-3380-4C46-9A4E-3716FFE06BF9}" type="presOf" srcId="{2B712C63-F686-2240-BFB6-2F14A488E896}" destId="{54E619DB-0108-4F43-80BA-07DDAA9F1A93}" srcOrd="0" destOrd="0" presId="urn:microsoft.com/office/officeart/2005/8/layout/hierarchy1"/>
    <dgm:cxn modelId="{67B33A3D-5315-4146-B0E8-C42B1C0CA740}" type="presOf" srcId="{06DF9830-3497-7548-A8A8-FBBE8012B2BB}" destId="{E92C17A7-3D75-5040-9F25-4753F9CA5F98}" srcOrd="0" destOrd="0" presId="urn:microsoft.com/office/officeart/2005/8/layout/hierarchy1"/>
    <dgm:cxn modelId="{E4DA416D-D8EB-F04E-935A-4A75874BFC64}" srcId="{BE689DB9-1D74-5246-B666-46B8B11DC099}" destId="{80A813D0-D7A7-E94F-95C3-75156BF0AB3C}" srcOrd="0" destOrd="0" parTransId="{321BFABA-4C4F-3041-8545-0AB9070A53E0}" sibTransId="{B42B3FFC-D454-3342-959D-3ACC2566A689}"/>
    <dgm:cxn modelId="{E07F3ED5-FA43-BB4B-A1CC-DF87F91626B7}" type="presOf" srcId="{BE689DB9-1D74-5246-B666-46B8B11DC099}" destId="{7554AE88-2A72-1945-9D8F-867E23160BAC}" srcOrd="0" destOrd="0" presId="urn:microsoft.com/office/officeart/2005/8/layout/hierarchy1"/>
    <dgm:cxn modelId="{F5095FF3-6C79-1842-9EFC-EAC773095750}" srcId="{80A813D0-D7A7-E94F-95C3-75156BF0AB3C}" destId="{04AF23A6-C871-1E4C-B2BC-F06A669BDCFB}" srcOrd="2" destOrd="0" parTransId="{7F96D45F-756B-FF48-906C-34D3A6FD578C}" sibTransId="{83F2205D-8C39-B642-9760-73A2D2E1CF01}"/>
    <dgm:cxn modelId="{F0AF7B5A-E6E9-7145-A2DE-15CE0DA4D1D7}" type="presOf" srcId="{3E7CDE1F-B774-914F-9553-1FF3CC787C29}" destId="{1A73F78C-966E-974D-A52E-952F797DECAA}" srcOrd="0" destOrd="0" presId="urn:microsoft.com/office/officeart/2005/8/layout/hierarchy1"/>
    <dgm:cxn modelId="{DA033462-E406-B143-A3EE-7C0E753DC088}" type="presOf" srcId="{1CFB21BC-53F4-6049-9AB7-854DDBF4608E}" destId="{1E1437E2-B281-B848-8394-F22B8F3C7CBC}" srcOrd="0" destOrd="0" presId="urn:microsoft.com/office/officeart/2005/8/layout/hierarchy1"/>
    <dgm:cxn modelId="{659C5C86-3A17-484A-A94A-4634D0EDF305}" type="presOf" srcId="{BC240856-F458-504A-A398-E01FA21B9507}" destId="{BAD9F9D3-23A2-9B46-A5B9-93A3BB03C8C3}" srcOrd="0" destOrd="0" presId="urn:microsoft.com/office/officeart/2005/8/layout/hierarchy1"/>
    <dgm:cxn modelId="{0F2AC7C1-AA1F-FA47-ADE5-F9F20335EAE1}" type="presOf" srcId="{9D1BB080-0BDC-6947-A91C-2FC915A941A5}" destId="{FA5F12F7-1729-9A46-945E-E63852CC6E25}" srcOrd="0" destOrd="0" presId="urn:microsoft.com/office/officeart/2005/8/layout/hierarchy1"/>
    <dgm:cxn modelId="{6EB78EDB-E41E-4542-973A-0BB0F67898CB}" srcId="{BE689DB9-1D74-5246-B666-46B8B11DC099}" destId="{4FCBEBAB-7A94-B54A-96FD-FB66B471EA09}" srcOrd="1" destOrd="0" parTransId="{E6AB6181-235F-C64A-9838-1341F5B68E9A}" sibTransId="{586C30C1-7E0D-8041-9084-59BA1E960A96}"/>
    <dgm:cxn modelId="{12814BAD-56C2-0B46-AAAF-2C5BD760EA6B}" srcId="{BE689DB9-1D74-5246-B666-46B8B11DC099}" destId="{49D19387-8330-4541-B087-1CCF0CD38952}" srcOrd="2" destOrd="0" parTransId="{06DF9830-3497-7548-A8A8-FBBE8012B2BB}" sibTransId="{378577D6-9F6F-7E4E-856C-7DA3A91906BB}"/>
    <dgm:cxn modelId="{078F576D-DD0D-6B43-A587-8799DA6D7E9B}" type="presOf" srcId="{86FB0330-BBE5-7B4C-8107-5616F6A8ADD4}" destId="{B3DF4876-AA54-A747-A5F5-7E76039A50E4}" srcOrd="0" destOrd="0" presId="urn:microsoft.com/office/officeart/2005/8/layout/hierarchy1"/>
    <dgm:cxn modelId="{8E792DC5-A6B0-9546-B0BC-61770002F651}" type="presOf" srcId="{24CC7175-EE52-ED48-BC24-620519CB40A6}" destId="{1063CA0B-7839-984A-97F4-FC3D09E8E102}" srcOrd="0" destOrd="0" presId="urn:microsoft.com/office/officeart/2005/8/layout/hierarchy1"/>
    <dgm:cxn modelId="{5E00EB72-7085-6548-B8CE-15D39F65E425}" type="presOf" srcId="{7404BB17-CA1A-B543-A380-CFE14E54A1FA}" destId="{DCC4F460-2BA2-7344-8795-B07D525E4BD5}" srcOrd="0" destOrd="0" presId="urn:microsoft.com/office/officeart/2005/8/layout/hierarchy1"/>
    <dgm:cxn modelId="{5F65006C-4F71-3C48-B37E-9929EC639025}" srcId="{7404BB17-CA1A-B543-A380-CFE14E54A1FA}" destId="{86FB0330-BBE5-7B4C-8107-5616F6A8ADD4}" srcOrd="2" destOrd="0" parTransId="{2B712C63-F686-2240-BFB6-2F14A488E896}" sibTransId="{49DB5F56-56FC-BB49-A73E-BDFF88D6C795}"/>
    <dgm:cxn modelId="{A92BAD99-7587-D34D-9508-D7E5A65A2DC3}" type="presOf" srcId="{321BFABA-4C4F-3041-8545-0AB9070A53E0}" destId="{B2DDA0E2-E8EA-3D48-B065-2878DEE8D49E}" srcOrd="0" destOrd="0" presId="urn:microsoft.com/office/officeart/2005/8/layout/hierarchy1"/>
    <dgm:cxn modelId="{04CE72BF-14FE-5A4B-ACF8-E4A2E64E4C9A}" type="presOf" srcId="{E6AB6181-235F-C64A-9838-1341F5B68E9A}" destId="{F8AC588E-299E-0444-AF30-F5837792E69E}" srcOrd="0" destOrd="0" presId="urn:microsoft.com/office/officeart/2005/8/layout/hierarchy1"/>
    <dgm:cxn modelId="{AE134913-A8F4-D14B-A6BD-37BAE756180D}" type="presOf" srcId="{238A8C43-B6AF-C746-8D2A-27895FB9CA13}" destId="{D512A125-4DDB-424A-B8B0-7434C233F78B}" srcOrd="0" destOrd="0" presId="urn:microsoft.com/office/officeart/2005/8/layout/hierarchy1"/>
    <dgm:cxn modelId="{266F01ED-E266-F448-A2F2-8979773214D7}" srcId="{7404BB17-CA1A-B543-A380-CFE14E54A1FA}" destId="{4EF3B5A1-8264-714D-9994-6D89DD23A97F}" srcOrd="0" destOrd="0" parTransId="{A7AD3826-B0B3-6542-9E19-65FC56A1EB28}" sibTransId="{7B197FBC-4CDF-EF42-99F5-417220ED3CAD}"/>
    <dgm:cxn modelId="{42976C06-48E7-BC4B-A37E-9956EAC665E3}" srcId="{80A813D0-D7A7-E94F-95C3-75156BF0AB3C}" destId="{8F983983-BAF7-6940-AF62-D395F84590D9}" srcOrd="0" destOrd="0" parTransId="{9D1BB080-0BDC-6947-A91C-2FC915A941A5}" sibTransId="{288F7879-4121-8D47-9BD1-5DCD17551FE8}"/>
    <dgm:cxn modelId="{3562988D-BAD2-E64C-B124-2E3238C5959F}" type="presOf" srcId="{80A813D0-D7A7-E94F-95C3-75156BF0AB3C}" destId="{9A9E3680-C3FF-8442-A35C-CCD6E3267E14}" srcOrd="0" destOrd="0" presId="urn:microsoft.com/office/officeart/2005/8/layout/hierarchy1"/>
    <dgm:cxn modelId="{948D8BC6-4758-0F4E-92B1-DE89998602D8}" srcId="{4FCBEBAB-7A94-B54A-96FD-FB66B471EA09}" destId="{24CC7175-EE52-ED48-BC24-620519CB40A6}" srcOrd="1" destOrd="0" parTransId="{FB11342B-363D-9141-91C2-D97EE57013DA}" sibTransId="{93459B4F-4478-F64D-A320-9EC4EC0547E1}"/>
    <dgm:cxn modelId="{D3E71A4B-25BE-F540-9363-A620F8A04605}" type="presOf" srcId="{FB11342B-363D-9141-91C2-D97EE57013DA}" destId="{A09AF9DF-CF22-9A4B-9B77-BF3E82E26444}" srcOrd="0" destOrd="0" presId="urn:microsoft.com/office/officeart/2005/8/layout/hierarchy1"/>
    <dgm:cxn modelId="{0E935320-3D5C-C041-B0DB-E9A79E9E3215}" type="presOf" srcId="{49D19387-8330-4541-B087-1CCF0CD38952}" destId="{08D5CC38-2356-4048-B869-6790D6540E2E}" srcOrd="0" destOrd="0" presId="urn:microsoft.com/office/officeart/2005/8/layout/hierarchy1"/>
    <dgm:cxn modelId="{0F2C7F63-392D-A34D-B8E6-040AB602E5EA}" srcId="{49D19387-8330-4541-B087-1CCF0CD38952}" destId="{3519D174-C479-4340-885D-BDC61C7F5BA5}" srcOrd="1" destOrd="0" parTransId="{238A8C43-B6AF-C746-8D2A-27895FB9CA13}" sibTransId="{DC5FD68B-529C-8548-86F1-0E8381AF4B92}"/>
    <dgm:cxn modelId="{3E3CD72D-5F47-0A46-91F5-ADE4BF9FC2E5}" type="presOf" srcId="{BC9A185F-BF37-5348-B4F2-3A4ABE687F89}" destId="{DEF3F97D-0832-4443-912E-E07D7019F15C}" srcOrd="0" destOrd="0" presId="urn:microsoft.com/office/officeart/2005/8/layout/hierarchy1"/>
    <dgm:cxn modelId="{16592F85-0CBC-134B-9521-C231C4E2BE01}" type="presOf" srcId="{E45105EC-F1B6-C545-AD50-A3396CB2F5A7}" destId="{AC2E1892-A778-7B4D-935F-13B75DBD654D}" srcOrd="0" destOrd="0" presId="urn:microsoft.com/office/officeart/2005/8/layout/hierarchy1"/>
    <dgm:cxn modelId="{A3044252-8B72-5F44-A819-8EFE5FA38481}" type="presOf" srcId="{66A16675-1026-C041-A898-B6847C6E13BC}" destId="{E0D0D212-9F96-A748-B7CA-296FAE3A39DF}" srcOrd="0" destOrd="0" presId="urn:microsoft.com/office/officeart/2005/8/layout/hierarchy1"/>
    <dgm:cxn modelId="{93DE3C48-7737-C24D-86B8-0B7A62AD79DB}" type="presParOf" srcId="{AC2E1892-A778-7B4D-935F-13B75DBD654D}" destId="{08633C3B-8937-8742-B82B-82F64FACE93B}" srcOrd="0" destOrd="0" presId="urn:microsoft.com/office/officeart/2005/8/layout/hierarchy1"/>
    <dgm:cxn modelId="{32F33A8B-79A0-B140-B129-25061D6FAEE8}" type="presParOf" srcId="{08633C3B-8937-8742-B82B-82F64FACE93B}" destId="{0A6C5790-2C47-B043-B19A-6278D013DAB2}" srcOrd="0" destOrd="0" presId="urn:microsoft.com/office/officeart/2005/8/layout/hierarchy1"/>
    <dgm:cxn modelId="{DE003686-571C-6D41-84AF-57E420CEAAF5}" type="presParOf" srcId="{0A6C5790-2C47-B043-B19A-6278D013DAB2}" destId="{C93EA8E4-AD60-E842-BB3D-65EDBE2232DA}" srcOrd="0" destOrd="0" presId="urn:microsoft.com/office/officeart/2005/8/layout/hierarchy1"/>
    <dgm:cxn modelId="{DE4AE02D-2A57-D14C-9719-C5B553659DE4}" type="presParOf" srcId="{0A6C5790-2C47-B043-B19A-6278D013DAB2}" destId="{DEF3F97D-0832-4443-912E-E07D7019F15C}" srcOrd="1" destOrd="0" presId="urn:microsoft.com/office/officeart/2005/8/layout/hierarchy1"/>
    <dgm:cxn modelId="{19C80F5B-5080-984F-8F8E-6EC95860B535}" type="presParOf" srcId="{08633C3B-8937-8742-B82B-82F64FACE93B}" destId="{745606E7-A72E-6047-A31E-D4FA61F61F42}" srcOrd="1" destOrd="0" presId="urn:microsoft.com/office/officeart/2005/8/layout/hierarchy1"/>
    <dgm:cxn modelId="{98B0A4B6-7330-8640-ACAE-C5497F12D013}" type="presParOf" srcId="{745606E7-A72E-6047-A31E-D4FA61F61F42}" destId="{CBD78B47-C7FA-E54E-B366-98AB0D5A3428}" srcOrd="0" destOrd="0" presId="urn:microsoft.com/office/officeart/2005/8/layout/hierarchy1"/>
    <dgm:cxn modelId="{FD33249E-39ED-5F46-9286-057A5446F127}" type="presParOf" srcId="{745606E7-A72E-6047-A31E-D4FA61F61F42}" destId="{5CBE675F-7CAD-8C4C-B657-DE49DBD7B83E}" srcOrd="1" destOrd="0" presId="urn:microsoft.com/office/officeart/2005/8/layout/hierarchy1"/>
    <dgm:cxn modelId="{57BEFA5F-E2DF-8044-AB4A-11D904B5A721}" type="presParOf" srcId="{5CBE675F-7CAD-8C4C-B657-DE49DBD7B83E}" destId="{6F614833-B7E7-5B4E-8A10-EBC365DADD1B}" srcOrd="0" destOrd="0" presId="urn:microsoft.com/office/officeart/2005/8/layout/hierarchy1"/>
    <dgm:cxn modelId="{C846C97A-213B-4E4E-BCE4-8A03374B49DA}" type="presParOf" srcId="{6F614833-B7E7-5B4E-8A10-EBC365DADD1B}" destId="{2B9B99F4-59BF-1D45-9C34-210E29969F78}" srcOrd="0" destOrd="0" presId="urn:microsoft.com/office/officeart/2005/8/layout/hierarchy1"/>
    <dgm:cxn modelId="{4A316B3B-1CC5-3D49-910C-374435AF981E}" type="presParOf" srcId="{6F614833-B7E7-5B4E-8A10-EBC365DADD1B}" destId="{7554AE88-2A72-1945-9D8F-867E23160BAC}" srcOrd="1" destOrd="0" presId="urn:microsoft.com/office/officeart/2005/8/layout/hierarchy1"/>
    <dgm:cxn modelId="{BC7066B2-9841-4E45-99BB-55FE415092AA}" type="presParOf" srcId="{5CBE675F-7CAD-8C4C-B657-DE49DBD7B83E}" destId="{94B8991E-ACC3-B14A-976E-2A0BAD50F620}" srcOrd="1" destOrd="0" presId="urn:microsoft.com/office/officeart/2005/8/layout/hierarchy1"/>
    <dgm:cxn modelId="{36CD6174-275A-5C4C-98FB-148001CEA5A4}" type="presParOf" srcId="{94B8991E-ACC3-B14A-976E-2A0BAD50F620}" destId="{B2DDA0E2-E8EA-3D48-B065-2878DEE8D49E}" srcOrd="0" destOrd="0" presId="urn:microsoft.com/office/officeart/2005/8/layout/hierarchy1"/>
    <dgm:cxn modelId="{731EAE5C-87C6-F442-A15F-278E4DB2BE92}" type="presParOf" srcId="{94B8991E-ACC3-B14A-976E-2A0BAD50F620}" destId="{5DAE1360-16A3-DA4F-B153-0A26D7988A6B}" srcOrd="1" destOrd="0" presId="urn:microsoft.com/office/officeart/2005/8/layout/hierarchy1"/>
    <dgm:cxn modelId="{29F1DF5E-9D64-E449-804E-77ED2F659984}" type="presParOf" srcId="{5DAE1360-16A3-DA4F-B153-0A26D7988A6B}" destId="{4DF2BB88-D099-C04F-B08E-4EB96BBF5DFD}" srcOrd="0" destOrd="0" presId="urn:microsoft.com/office/officeart/2005/8/layout/hierarchy1"/>
    <dgm:cxn modelId="{95DB487C-EE88-3444-B96A-55A23E80B225}" type="presParOf" srcId="{4DF2BB88-D099-C04F-B08E-4EB96BBF5DFD}" destId="{B0A71CA9-21BC-104F-87E2-4BE47FBE544F}" srcOrd="0" destOrd="0" presId="urn:microsoft.com/office/officeart/2005/8/layout/hierarchy1"/>
    <dgm:cxn modelId="{5C50EE24-BC2A-6E46-9994-36407418376D}" type="presParOf" srcId="{4DF2BB88-D099-C04F-B08E-4EB96BBF5DFD}" destId="{9A9E3680-C3FF-8442-A35C-CCD6E3267E14}" srcOrd="1" destOrd="0" presId="urn:microsoft.com/office/officeart/2005/8/layout/hierarchy1"/>
    <dgm:cxn modelId="{04E7B413-4A7A-DC45-9C31-44E1081BC7B2}" type="presParOf" srcId="{5DAE1360-16A3-DA4F-B153-0A26D7988A6B}" destId="{1330A930-0624-A641-8885-FDC598F3B16A}" srcOrd="1" destOrd="0" presId="urn:microsoft.com/office/officeart/2005/8/layout/hierarchy1"/>
    <dgm:cxn modelId="{A78B26CD-F11C-8C44-B498-4DD8F449716E}" type="presParOf" srcId="{1330A930-0624-A641-8885-FDC598F3B16A}" destId="{FA5F12F7-1729-9A46-945E-E63852CC6E25}" srcOrd="0" destOrd="0" presId="urn:microsoft.com/office/officeart/2005/8/layout/hierarchy1"/>
    <dgm:cxn modelId="{8D2D5DDA-032B-D647-9B2A-60F0228E383A}" type="presParOf" srcId="{1330A930-0624-A641-8885-FDC598F3B16A}" destId="{FAF09E68-8D47-FC44-BEA2-758A694EBC4D}" srcOrd="1" destOrd="0" presId="urn:microsoft.com/office/officeart/2005/8/layout/hierarchy1"/>
    <dgm:cxn modelId="{8B90DC52-2354-2549-9317-D927DC01F6D1}" type="presParOf" srcId="{FAF09E68-8D47-FC44-BEA2-758A694EBC4D}" destId="{4DC2AA58-26CA-6949-9FDB-56D794832EB5}" srcOrd="0" destOrd="0" presId="urn:microsoft.com/office/officeart/2005/8/layout/hierarchy1"/>
    <dgm:cxn modelId="{D69299A0-FCB3-534D-A0AB-EBF311234DF0}" type="presParOf" srcId="{4DC2AA58-26CA-6949-9FDB-56D794832EB5}" destId="{319A4042-6B72-A746-85C3-D96F0045D722}" srcOrd="0" destOrd="0" presId="urn:microsoft.com/office/officeart/2005/8/layout/hierarchy1"/>
    <dgm:cxn modelId="{DDDD5E75-0560-A84E-A502-F525001A8833}" type="presParOf" srcId="{4DC2AA58-26CA-6949-9FDB-56D794832EB5}" destId="{3F004007-EA30-CE43-8F88-4B17A48EB3D8}" srcOrd="1" destOrd="0" presId="urn:microsoft.com/office/officeart/2005/8/layout/hierarchy1"/>
    <dgm:cxn modelId="{7D38056D-F78E-1245-8237-2B7763159000}" type="presParOf" srcId="{FAF09E68-8D47-FC44-BEA2-758A694EBC4D}" destId="{98F7B3B7-0E79-B14B-8C2D-10065AC7C51D}" srcOrd="1" destOrd="0" presId="urn:microsoft.com/office/officeart/2005/8/layout/hierarchy1"/>
    <dgm:cxn modelId="{A0EFBFAA-FBF1-F644-9EE7-C8A92738E161}" type="presParOf" srcId="{1330A930-0624-A641-8885-FDC598F3B16A}" destId="{1E1437E2-B281-B848-8394-F22B8F3C7CBC}" srcOrd="2" destOrd="0" presId="urn:microsoft.com/office/officeart/2005/8/layout/hierarchy1"/>
    <dgm:cxn modelId="{D2262614-A5D8-204B-A4DF-4FD351F10149}" type="presParOf" srcId="{1330A930-0624-A641-8885-FDC598F3B16A}" destId="{30D110CA-9BDF-E944-BA59-77C66CA17EDE}" srcOrd="3" destOrd="0" presId="urn:microsoft.com/office/officeart/2005/8/layout/hierarchy1"/>
    <dgm:cxn modelId="{9481709B-E7DB-EB48-96E8-7540094EF0F3}" type="presParOf" srcId="{30D110CA-9BDF-E944-BA59-77C66CA17EDE}" destId="{54B2D1B8-F008-5246-BEF8-3A8344E35ADD}" srcOrd="0" destOrd="0" presId="urn:microsoft.com/office/officeart/2005/8/layout/hierarchy1"/>
    <dgm:cxn modelId="{C2D03B37-5505-CD45-A730-E3B45702B660}" type="presParOf" srcId="{54B2D1B8-F008-5246-BEF8-3A8344E35ADD}" destId="{51BAA603-5748-C944-AE01-ABB8CDB57E15}" srcOrd="0" destOrd="0" presId="urn:microsoft.com/office/officeart/2005/8/layout/hierarchy1"/>
    <dgm:cxn modelId="{77B5CAEC-00DD-084D-9822-139D75489AE9}" type="presParOf" srcId="{54B2D1B8-F008-5246-BEF8-3A8344E35ADD}" destId="{1A73F78C-966E-974D-A52E-952F797DECAA}" srcOrd="1" destOrd="0" presId="urn:microsoft.com/office/officeart/2005/8/layout/hierarchy1"/>
    <dgm:cxn modelId="{94612124-2306-B04B-AF7F-CFC3846626E1}" type="presParOf" srcId="{30D110CA-9BDF-E944-BA59-77C66CA17EDE}" destId="{41E573B1-07AA-9145-AA8A-5C1C73904464}" srcOrd="1" destOrd="0" presId="urn:microsoft.com/office/officeart/2005/8/layout/hierarchy1"/>
    <dgm:cxn modelId="{CF83FD10-191D-1A40-B1F4-BB7F37C8C153}" type="presParOf" srcId="{1330A930-0624-A641-8885-FDC598F3B16A}" destId="{EE735D0A-F765-A44F-9CA1-CD6E9584434C}" srcOrd="4" destOrd="0" presId="urn:microsoft.com/office/officeart/2005/8/layout/hierarchy1"/>
    <dgm:cxn modelId="{DBB42E40-3735-E949-AA9F-48EDBFAA71F8}" type="presParOf" srcId="{1330A930-0624-A641-8885-FDC598F3B16A}" destId="{FC66B388-477B-3F46-8CA0-BF61247825E1}" srcOrd="5" destOrd="0" presId="urn:microsoft.com/office/officeart/2005/8/layout/hierarchy1"/>
    <dgm:cxn modelId="{6194B5DA-C551-694D-8209-5A3928729B6D}" type="presParOf" srcId="{FC66B388-477B-3F46-8CA0-BF61247825E1}" destId="{ED385438-9C24-4342-B5C1-DA68F2082D56}" srcOrd="0" destOrd="0" presId="urn:microsoft.com/office/officeart/2005/8/layout/hierarchy1"/>
    <dgm:cxn modelId="{F59B1B7D-FBC8-0645-BFAD-21BBBEA5A2BB}" type="presParOf" srcId="{ED385438-9C24-4342-B5C1-DA68F2082D56}" destId="{88064522-9696-6047-A6CA-90D0D00E538B}" srcOrd="0" destOrd="0" presId="urn:microsoft.com/office/officeart/2005/8/layout/hierarchy1"/>
    <dgm:cxn modelId="{143F5090-6C00-9E40-9516-A4D7B0C954AF}" type="presParOf" srcId="{ED385438-9C24-4342-B5C1-DA68F2082D56}" destId="{12179CBC-FD79-9C47-B4E1-D7C61E8B51EB}" srcOrd="1" destOrd="0" presId="urn:microsoft.com/office/officeart/2005/8/layout/hierarchy1"/>
    <dgm:cxn modelId="{45520D81-0609-5245-BEAF-3EB80143082E}" type="presParOf" srcId="{FC66B388-477B-3F46-8CA0-BF61247825E1}" destId="{6A7F8569-B368-014B-AA31-3626B816EDB9}" srcOrd="1" destOrd="0" presId="urn:microsoft.com/office/officeart/2005/8/layout/hierarchy1"/>
    <dgm:cxn modelId="{32E61BF9-045E-394A-B01B-CA77B404D5D7}" type="presParOf" srcId="{94B8991E-ACC3-B14A-976E-2A0BAD50F620}" destId="{F8AC588E-299E-0444-AF30-F5837792E69E}" srcOrd="2" destOrd="0" presId="urn:microsoft.com/office/officeart/2005/8/layout/hierarchy1"/>
    <dgm:cxn modelId="{E65146E3-5CDE-0646-AD02-EED21604F9C7}" type="presParOf" srcId="{94B8991E-ACC3-B14A-976E-2A0BAD50F620}" destId="{4FCB9339-146C-6F47-8BE9-C23A6D2E12F6}" srcOrd="3" destOrd="0" presId="urn:microsoft.com/office/officeart/2005/8/layout/hierarchy1"/>
    <dgm:cxn modelId="{2000E63C-EB95-594D-9445-00F7A722519C}" type="presParOf" srcId="{4FCB9339-146C-6F47-8BE9-C23A6D2E12F6}" destId="{1EAF3868-CF90-AE49-9C9C-BA1EA80A87D5}" srcOrd="0" destOrd="0" presId="urn:microsoft.com/office/officeart/2005/8/layout/hierarchy1"/>
    <dgm:cxn modelId="{FE2991B5-5861-1E42-9F4A-AAFD515C0F34}" type="presParOf" srcId="{1EAF3868-CF90-AE49-9C9C-BA1EA80A87D5}" destId="{50089225-AB57-7A41-93BB-39FDD0A79746}" srcOrd="0" destOrd="0" presId="urn:microsoft.com/office/officeart/2005/8/layout/hierarchy1"/>
    <dgm:cxn modelId="{55269F09-A27A-674A-B380-1608B639D20E}" type="presParOf" srcId="{1EAF3868-CF90-AE49-9C9C-BA1EA80A87D5}" destId="{866BF9AE-6BAF-9F4D-B480-6A30E032EB10}" srcOrd="1" destOrd="0" presId="urn:microsoft.com/office/officeart/2005/8/layout/hierarchy1"/>
    <dgm:cxn modelId="{2CBB99F4-BEB8-CF48-9A63-494D10B2BA01}" type="presParOf" srcId="{4FCB9339-146C-6F47-8BE9-C23A6D2E12F6}" destId="{71E73991-CB26-EA42-901C-12723D5408E4}" srcOrd="1" destOrd="0" presId="urn:microsoft.com/office/officeart/2005/8/layout/hierarchy1"/>
    <dgm:cxn modelId="{3DF2CF5A-423E-5743-8446-E1FA154C11EC}" type="presParOf" srcId="{71E73991-CB26-EA42-901C-12723D5408E4}" destId="{E0D0D212-9F96-A748-B7CA-296FAE3A39DF}" srcOrd="0" destOrd="0" presId="urn:microsoft.com/office/officeart/2005/8/layout/hierarchy1"/>
    <dgm:cxn modelId="{353E294E-3539-D844-9784-D96C94D2E18B}" type="presParOf" srcId="{71E73991-CB26-EA42-901C-12723D5408E4}" destId="{A6888306-7035-7945-B205-60FD67531704}" srcOrd="1" destOrd="0" presId="urn:microsoft.com/office/officeart/2005/8/layout/hierarchy1"/>
    <dgm:cxn modelId="{31A8FBE8-E671-D642-AB07-E1FA9692D2A3}" type="presParOf" srcId="{A6888306-7035-7945-B205-60FD67531704}" destId="{581FC126-250B-B14B-9FF0-629198D1597E}" srcOrd="0" destOrd="0" presId="urn:microsoft.com/office/officeart/2005/8/layout/hierarchy1"/>
    <dgm:cxn modelId="{BAF3F024-DF06-CF49-8B38-A5FD503F538A}" type="presParOf" srcId="{581FC126-250B-B14B-9FF0-629198D1597E}" destId="{E185DD75-4CD2-B040-AA97-1D1CF3B49678}" srcOrd="0" destOrd="0" presId="urn:microsoft.com/office/officeart/2005/8/layout/hierarchy1"/>
    <dgm:cxn modelId="{838957DC-957A-A145-A4AD-2A589C87370B}" type="presParOf" srcId="{581FC126-250B-B14B-9FF0-629198D1597E}" destId="{9BC1F42B-8277-1945-A64E-84A5F1F0E013}" srcOrd="1" destOrd="0" presId="urn:microsoft.com/office/officeart/2005/8/layout/hierarchy1"/>
    <dgm:cxn modelId="{FA3347D1-BBC5-EB48-8479-B0CD5F5A7290}" type="presParOf" srcId="{A6888306-7035-7945-B205-60FD67531704}" destId="{290E89BC-5384-264B-BC68-8E5A784A6F71}" srcOrd="1" destOrd="0" presId="urn:microsoft.com/office/officeart/2005/8/layout/hierarchy1"/>
    <dgm:cxn modelId="{C4F9A485-865A-9141-A3FE-3F9C4EB2774A}" type="presParOf" srcId="{71E73991-CB26-EA42-901C-12723D5408E4}" destId="{A09AF9DF-CF22-9A4B-9B77-BF3E82E26444}" srcOrd="2" destOrd="0" presId="urn:microsoft.com/office/officeart/2005/8/layout/hierarchy1"/>
    <dgm:cxn modelId="{590680FB-2DDD-3B40-A7EE-6EABE7104B46}" type="presParOf" srcId="{71E73991-CB26-EA42-901C-12723D5408E4}" destId="{AB653E27-69A6-464E-B4B3-E9FF233D92F4}" srcOrd="3" destOrd="0" presId="urn:microsoft.com/office/officeart/2005/8/layout/hierarchy1"/>
    <dgm:cxn modelId="{32ECF638-B139-D54A-91FB-10DEA8B7DAF5}" type="presParOf" srcId="{AB653E27-69A6-464E-B4B3-E9FF233D92F4}" destId="{232C4662-FDB4-DF4C-AF43-45ACD7ADF0ED}" srcOrd="0" destOrd="0" presId="urn:microsoft.com/office/officeart/2005/8/layout/hierarchy1"/>
    <dgm:cxn modelId="{A18BE68E-D401-B648-BCCE-A6A44EB7758C}" type="presParOf" srcId="{232C4662-FDB4-DF4C-AF43-45ACD7ADF0ED}" destId="{D7560501-1D37-BD4A-988E-DE7D16F4F352}" srcOrd="0" destOrd="0" presId="urn:microsoft.com/office/officeart/2005/8/layout/hierarchy1"/>
    <dgm:cxn modelId="{D0442092-1745-E945-B194-1620691062BC}" type="presParOf" srcId="{232C4662-FDB4-DF4C-AF43-45ACD7ADF0ED}" destId="{1063CA0B-7839-984A-97F4-FC3D09E8E102}" srcOrd="1" destOrd="0" presId="urn:microsoft.com/office/officeart/2005/8/layout/hierarchy1"/>
    <dgm:cxn modelId="{91F4523E-F9A5-4F4D-93B8-2288E8B83085}" type="presParOf" srcId="{AB653E27-69A6-464E-B4B3-E9FF233D92F4}" destId="{12251291-105C-9B48-ABA8-995FA580055F}" srcOrd="1" destOrd="0" presId="urn:microsoft.com/office/officeart/2005/8/layout/hierarchy1"/>
    <dgm:cxn modelId="{FC4B8496-B52C-AC45-BAFB-4CDFFA6255AD}" type="presParOf" srcId="{94B8991E-ACC3-B14A-976E-2A0BAD50F620}" destId="{E92C17A7-3D75-5040-9F25-4753F9CA5F98}" srcOrd="4" destOrd="0" presId="urn:microsoft.com/office/officeart/2005/8/layout/hierarchy1"/>
    <dgm:cxn modelId="{1D56DC76-7F5B-5E4D-A51B-6C655D8CB46F}" type="presParOf" srcId="{94B8991E-ACC3-B14A-976E-2A0BAD50F620}" destId="{69855E1B-71B8-C741-88FD-30177E0C86B8}" srcOrd="5" destOrd="0" presId="urn:microsoft.com/office/officeart/2005/8/layout/hierarchy1"/>
    <dgm:cxn modelId="{B37EC761-838B-0D46-BF2A-9683E87EDFA0}" type="presParOf" srcId="{69855E1B-71B8-C741-88FD-30177E0C86B8}" destId="{FA714AF8-B792-2C47-80D2-C5D53B0A2BED}" srcOrd="0" destOrd="0" presId="urn:microsoft.com/office/officeart/2005/8/layout/hierarchy1"/>
    <dgm:cxn modelId="{39D9EB77-77A3-0740-9A36-86538661B6E1}" type="presParOf" srcId="{FA714AF8-B792-2C47-80D2-C5D53B0A2BED}" destId="{5C4354BB-922E-DF43-867C-5AF1D6837659}" srcOrd="0" destOrd="0" presId="urn:microsoft.com/office/officeart/2005/8/layout/hierarchy1"/>
    <dgm:cxn modelId="{3FD93396-F7CF-0042-90D8-502EBB3DC3D5}" type="presParOf" srcId="{FA714AF8-B792-2C47-80D2-C5D53B0A2BED}" destId="{08D5CC38-2356-4048-B869-6790D6540E2E}" srcOrd="1" destOrd="0" presId="urn:microsoft.com/office/officeart/2005/8/layout/hierarchy1"/>
    <dgm:cxn modelId="{10475E1A-B5F7-1F46-98DF-5F3798FA2B4B}" type="presParOf" srcId="{69855E1B-71B8-C741-88FD-30177E0C86B8}" destId="{3C6DEB28-058C-D340-8B67-FEC324ACDE97}" srcOrd="1" destOrd="0" presId="urn:microsoft.com/office/officeart/2005/8/layout/hierarchy1"/>
    <dgm:cxn modelId="{3D72D1AB-06B8-7E40-9D06-019F8EE87205}" type="presParOf" srcId="{3C6DEB28-058C-D340-8B67-FEC324ACDE97}" destId="{BAD9F9D3-23A2-9B46-A5B9-93A3BB03C8C3}" srcOrd="0" destOrd="0" presId="urn:microsoft.com/office/officeart/2005/8/layout/hierarchy1"/>
    <dgm:cxn modelId="{76A5EF81-49A8-9048-91F0-2A43EB1D4262}" type="presParOf" srcId="{3C6DEB28-058C-D340-8B67-FEC324ACDE97}" destId="{F52CC2AC-1C5C-3D45-AF5F-534700D62E9B}" srcOrd="1" destOrd="0" presId="urn:microsoft.com/office/officeart/2005/8/layout/hierarchy1"/>
    <dgm:cxn modelId="{0DB32EEB-934C-F942-A479-A96C3A432CDB}" type="presParOf" srcId="{F52CC2AC-1C5C-3D45-AF5F-534700D62E9B}" destId="{B533B381-9046-1C4A-8723-A11FC6B24C4F}" srcOrd="0" destOrd="0" presId="urn:microsoft.com/office/officeart/2005/8/layout/hierarchy1"/>
    <dgm:cxn modelId="{94D02427-FCF5-BF45-A5E0-A082D20C54B3}" type="presParOf" srcId="{B533B381-9046-1C4A-8723-A11FC6B24C4F}" destId="{2C2058E7-DCC5-C54D-BB95-51B9ED0E28EE}" srcOrd="0" destOrd="0" presId="urn:microsoft.com/office/officeart/2005/8/layout/hierarchy1"/>
    <dgm:cxn modelId="{9388176A-039E-3E4C-80C0-FE070C3B3528}" type="presParOf" srcId="{B533B381-9046-1C4A-8723-A11FC6B24C4F}" destId="{F9B8F097-D2A4-7143-9AB6-E9D02312B1A1}" srcOrd="1" destOrd="0" presId="urn:microsoft.com/office/officeart/2005/8/layout/hierarchy1"/>
    <dgm:cxn modelId="{EA1DD44E-F2D3-F64C-BDD7-FA746CBA7D85}" type="presParOf" srcId="{F52CC2AC-1C5C-3D45-AF5F-534700D62E9B}" destId="{F293BF3C-13E4-544B-8DA5-01D238634490}" srcOrd="1" destOrd="0" presId="urn:microsoft.com/office/officeart/2005/8/layout/hierarchy1"/>
    <dgm:cxn modelId="{D1CAEE1A-406D-314D-A2F8-327854C00697}" type="presParOf" srcId="{3C6DEB28-058C-D340-8B67-FEC324ACDE97}" destId="{D512A125-4DDB-424A-B8B0-7434C233F78B}" srcOrd="2" destOrd="0" presId="urn:microsoft.com/office/officeart/2005/8/layout/hierarchy1"/>
    <dgm:cxn modelId="{01033F4F-0152-F04E-9415-4E9AEEA26CC4}" type="presParOf" srcId="{3C6DEB28-058C-D340-8B67-FEC324ACDE97}" destId="{E2DCC8C2-9E66-4E40-9E02-5B22099BD034}" srcOrd="3" destOrd="0" presId="urn:microsoft.com/office/officeart/2005/8/layout/hierarchy1"/>
    <dgm:cxn modelId="{02B64D9B-CFDE-A841-A245-8C41D155703F}" type="presParOf" srcId="{E2DCC8C2-9E66-4E40-9E02-5B22099BD034}" destId="{6B523457-81EB-2848-BE6F-4015F5DE8F8B}" srcOrd="0" destOrd="0" presId="urn:microsoft.com/office/officeart/2005/8/layout/hierarchy1"/>
    <dgm:cxn modelId="{5F345B6E-1F07-1A43-9B18-F7971FF19F85}" type="presParOf" srcId="{6B523457-81EB-2848-BE6F-4015F5DE8F8B}" destId="{25A9D516-CE55-7449-A984-DF30452CA8C7}" srcOrd="0" destOrd="0" presId="urn:microsoft.com/office/officeart/2005/8/layout/hierarchy1"/>
    <dgm:cxn modelId="{6FC40D79-CE17-B64C-B6D9-6E27426FC5C2}" type="presParOf" srcId="{6B523457-81EB-2848-BE6F-4015F5DE8F8B}" destId="{8081EB31-284E-2D40-8DDE-FC7E2B1144CF}" srcOrd="1" destOrd="0" presId="urn:microsoft.com/office/officeart/2005/8/layout/hierarchy1"/>
    <dgm:cxn modelId="{82EA8D35-5CB8-284A-8D0C-34D35C7710FC}" type="presParOf" srcId="{E2DCC8C2-9E66-4E40-9E02-5B22099BD034}" destId="{73E6B995-7920-1C44-80F7-1E927D16EBD1}" srcOrd="1" destOrd="0" presId="urn:microsoft.com/office/officeart/2005/8/layout/hierarchy1"/>
    <dgm:cxn modelId="{C1E730F1-7DA4-DA47-8BE8-B95194E99DB4}" type="presParOf" srcId="{745606E7-A72E-6047-A31E-D4FA61F61F42}" destId="{49D78FE9-B2FF-574D-830B-86855801C227}" srcOrd="2" destOrd="0" presId="urn:microsoft.com/office/officeart/2005/8/layout/hierarchy1"/>
    <dgm:cxn modelId="{5154EE6C-A980-3D46-9220-6351CD0B8DD4}" type="presParOf" srcId="{745606E7-A72E-6047-A31E-D4FA61F61F42}" destId="{D51AB145-5DD3-7045-8B12-BCDE6889324F}" srcOrd="3" destOrd="0" presId="urn:microsoft.com/office/officeart/2005/8/layout/hierarchy1"/>
    <dgm:cxn modelId="{1EDC4517-FDAB-284C-8E8F-CBD51AA41DC9}" type="presParOf" srcId="{D51AB145-5DD3-7045-8B12-BCDE6889324F}" destId="{629E3AE8-825D-1945-9A18-DCE247E4B280}" srcOrd="0" destOrd="0" presId="urn:microsoft.com/office/officeart/2005/8/layout/hierarchy1"/>
    <dgm:cxn modelId="{CE353FDD-3F52-3C43-8AEA-517246E40141}" type="presParOf" srcId="{629E3AE8-825D-1945-9A18-DCE247E4B280}" destId="{8EEE3D6F-5360-644F-9219-4149098D652A}" srcOrd="0" destOrd="0" presId="urn:microsoft.com/office/officeart/2005/8/layout/hierarchy1"/>
    <dgm:cxn modelId="{944F02F4-5A59-0446-BF82-CFE81FEAE1FB}" type="presParOf" srcId="{629E3AE8-825D-1945-9A18-DCE247E4B280}" destId="{DCC4F460-2BA2-7344-8795-B07D525E4BD5}" srcOrd="1" destOrd="0" presId="urn:microsoft.com/office/officeart/2005/8/layout/hierarchy1"/>
    <dgm:cxn modelId="{BCC40415-D5B0-4B4E-B20A-FA53CB456100}" type="presParOf" srcId="{D51AB145-5DD3-7045-8B12-BCDE6889324F}" destId="{B965B512-48E1-414B-A374-B2E58B3510EC}" srcOrd="1" destOrd="0" presId="urn:microsoft.com/office/officeart/2005/8/layout/hierarchy1"/>
    <dgm:cxn modelId="{55D6B63E-A2D6-A044-AB44-6AB070ED9E0D}" type="presParOf" srcId="{B965B512-48E1-414B-A374-B2E58B3510EC}" destId="{B57B7B34-8CCC-A243-9B58-6627620EF0C4}" srcOrd="0" destOrd="0" presId="urn:microsoft.com/office/officeart/2005/8/layout/hierarchy1"/>
    <dgm:cxn modelId="{5AD1BE78-19FD-5C4B-869A-889F5C7A858D}" type="presParOf" srcId="{B965B512-48E1-414B-A374-B2E58B3510EC}" destId="{DD65C368-7CF3-CC44-8A80-11B990B33D9A}" srcOrd="1" destOrd="0" presId="urn:microsoft.com/office/officeart/2005/8/layout/hierarchy1"/>
    <dgm:cxn modelId="{1D0BDA04-548F-734B-AED2-1BA0F789C0F9}" type="presParOf" srcId="{DD65C368-7CF3-CC44-8A80-11B990B33D9A}" destId="{4C35096A-F687-A64B-949B-91E0CBDF94D3}" srcOrd="0" destOrd="0" presId="urn:microsoft.com/office/officeart/2005/8/layout/hierarchy1"/>
    <dgm:cxn modelId="{2F2940FE-DE7F-CD47-A040-84D35562E516}" type="presParOf" srcId="{4C35096A-F687-A64B-949B-91E0CBDF94D3}" destId="{0BC39267-B5A9-4F4B-88BD-8E71389395F5}" srcOrd="0" destOrd="0" presId="urn:microsoft.com/office/officeart/2005/8/layout/hierarchy1"/>
    <dgm:cxn modelId="{3D649129-11E4-9646-AE95-DD2FF070602F}" type="presParOf" srcId="{4C35096A-F687-A64B-949B-91E0CBDF94D3}" destId="{B12CEAFE-A80D-6745-A65C-1519E33045A2}" srcOrd="1" destOrd="0" presId="urn:microsoft.com/office/officeart/2005/8/layout/hierarchy1"/>
    <dgm:cxn modelId="{73D5E76A-1EAC-CA47-B079-1F05AADE19AF}" type="presParOf" srcId="{DD65C368-7CF3-CC44-8A80-11B990B33D9A}" destId="{ABAB1D49-9FC5-384E-9679-23461FD6D360}" srcOrd="1" destOrd="0" presId="urn:microsoft.com/office/officeart/2005/8/layout/hierarchy1"/>
    <dgm:cxn modelId="{92756E13-AF0D-D54B-BC78-EEBC426FEAAD}" type="presParOf" srcId="{B965B512-48E1-414B-A374-B2E58B3510EC}" destId="{8518DEAD-F594-8D49-BAD8-D9C15ED2422E}" srcOrd="2" destOrd="0" presId="urn:microsoft.com/office/officeart/2005/8/layout/hierarchy1"/>
    <dgm:cxn modelId="{90F978A6-E98C-9549-8ADC-1E40B9A3E873}" type="presParOf" srcId="{B965B512-48E1-414B-A374-B2E58B3510EC}" destId="{8CBD5A34-AD6C-C243-BAC4-229705B50E03}" srcOrd="3" destOrd="0" presId="urn:microsoft.com/office/officeart/2005/8/layout/hierarchy1"/>
    <dgm:cxn modelId="{0FAAB47D-845F-C944-8F49-A867D5E55A12}" type="presParOf" srcId="{8CBD5A34-AD6C-C243-BAC4-229705B50E03}" destId="{74540BCE-B59F-8D4C-8D79-40D44EE66BF8}" srcOrd="0" destOrd="0" presId="urn:microsoft.com/office/officeart/2005/8/layout/hierarchy1"/>
    <dgm:cxn modelId="{225167E8-80A2-CA43-B338-88222B3761FA}" type="presParOf" srcId="{74540BCE-B59F-8D4C-8D79-40D44EE66BF8}" destId="{96807309-AC52-9C4D-8670-59B29DC525DA}" srcOrd="0" destOrd="0" presId="urn:microsoft.com/office/officeart/2005/8/layout/hierarchy1"/>
    <dgm:cxn modelId="{C5EEA480-E524-174A-A768-40F802585A9C}" type="presParOf" srcId="{74540BCE-B59F-8D4C-8D79-40D44EE66BF8}" destId="{F194AF68-4757-804A-9F04-2889E46F2CE1}" srcOrd="1" destOrd="0" presId="urn:microsoft.com/office/officeart/2005/8/layout/hierarchy1"/>
    <dgm:cxn modelId="{30A468CA-9DE7-8A49-A287-46E35D1AF9FA}" type="presParOf" srcId="{8CBD5A34-AD6C-C243-BAC4-229705B50E03}" destId="{C7233B59-4319-6648-A563-A1235B50146C}" srcOrd="1" destOrd="0" presId="urn:microsoft.com/office/officeart/2005/8/layout/hierarchy1"/>
    <dgm:cxn modelId="{7D58C585-5C9A-764A-B168-7BD10DC1AEB4}" type="presParOf" srcId="{B965B512-48E1-414B-A374-B2E58B3510EC}" destId="{54E619DB-0108-4F43-80BA-07DDAA9F1A93}" srcOrd="4" destOrd="0" presId="urn:microsoft.com/office/officeart/2005/8/layout/hierarchy1"/>
    <dgm:cxn modelId="{85F777A6-5C7C-AE47-B12F-B084A94F0B2A}" type="presParOf" srcId="{B965B512-48E1-414B-A374-B2E58B3510EC}" destId="{CE0E10E8-6A6F-D346-8F5A-FD1AD3717519}" srcOrd="5" destOrd="0" presId="urn:microsoft.com/office/officeart/2005/8/layout/hierarchy1"/>
    <dgm:cxn modelId="{E33CBE3C-5FF2-A54D-A7DC-EF3B6669087D}" type="presParOf" srcId="{CE0E10E8-6A6F-D346-8F5A-FD1AD3717519}" destId="{85F2036D-34CA-6B4F-B8D5-5B5BD0202776}" srcOrd="0" destOrd="0" presId="urn:microsoft.com/office/officeart/2005/8/layout/hierarchy1"/>
    <dgm:cxn modelId="{A8A099A1-659B-0C46-8FEE-FCB9C9DEF592}" type="presParOf" srcId="{85F2036D-34CA-6B4F-B8D5-5B5BD0202776}" destId="{6B1842AB-D5EE-3740-8A68-3C54517E5422}" srcOrd="0" destOrd="0" presId="urn:microsoft.com/office/officeart/2005/8/layout/hierarchy1"/>
    <dgm:cxn modelId="{E3D60247-65B1-9D4D-B255-6EB99BEB20D0}" type="presParOf" srcId="{85F2036D-34CA-6B4F-B8D5-5B5BD0202776}" destId="{B3DF4876-AA54-A747-A5F5-7E76039A50E4}" srcOrd="1" destOrd="0" presId="urn:microsoft.com/office/officeart/2005/8/layout/hierarchy1"/>
    <dgm:cxn modelId="{AD9B6A6C-48C9-F148-9D55-E6B64C6A69A4}" type="presParOf" srcId="{CE0E10E8-6A6F-D346-8F5A-FD1AD3717519}" destId="{9A891E4E-6BB7-6F41-8E8E-889EFF058B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19DB-0108-4F43-80BA-07DDAA9F1A93}">
      <dsp:nvSpPr>
        <dsp:cNvPr id="0" name=""/>
        <dsp:cNvSpPr/>
      </dsp:nvSpPr>
      <dsp:spPr>
        <a:xfrm>
          <a:off x="13287402" y="4083443"/>
          <a:ext cx="1679388" cy="39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28"/>
              </a:lnTo>
              <a:lnTo>
                <a:pt x="1679388" y="272328"/>
              </a:lnTo>
              <a:lnTo>
                <a:pt x="1679388" y="3996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8DEAD-F594-8D49-BAD8-D9C15ED2422E}">
      <dsp:nvSpPr>
        <dsp:cNvPr id="0" name=""/>
        <dsp:cNvSpPr/>
      </dsp:nvSpPr>
      <dsp:spPr>
        <a:xfrm>
          <a:off x="13241682" y="4083443"/>
          <a:ext cx="91440" cy="399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6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B7B34-8CCC-A243-9B58-6627620EF0C4}">
      <dsp:nvSpPr>
        <dsp:cNvPr id="0" name=""/>
        <dsp:cNvSpPr/>
      </dsp:nvSpPr>
      <dsp:spPr>
        <a:xfrm>
          <a:off x="11608014" y="4083443"/>
          <a:ext cx="1679388" cy="399618"/>
        </a:xfrm>
        <a:custGeom>
          <a:avLst/>
          <a:gdLst/>
          <a:ahLst/>
          <a:cxnLst/>
          <a:rect l="0" t="0" r="0" b="0"/>
          <a:pathLst>
            <a:path>
              <a:moveTo>
                <a:pt x="1679388" y="0"/>
              </a:moveTo>
              <a:lnTo>
                <a:pt x="1679388" y="272328"/>
              </a:lnTo>
              <a:lnTo>
                <a:pt x="0" y="272328"/>
              </a:lnTo>
              <a:lnTo>
                <a:pt x="0" y="3996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78FE9-B2FF-574D-830B-86855801C227}">
      <dsp:nvSpPr>
        <dsp:cNvPr id="0" name=""/>
        <dsp:cNvSpPr/>
      </dsp:nvSpPr>
      <dsp:spPr>
        <a:xfrm>
          <a:off x="9718703" y="2811307"/>
          <a:ext cx="3568699" cy="39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28"/>
              </a:lnTo>
              <a:lnTo>
                <a:pt x="3568699" y="272328"/>
              </a:lnTo>
              <a:lnTo>
                <a:pt x="3568699" y="39961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2A125-4DDB-424A-B8B0-7434C233F78B}">
      <dsp:nvSpPr>
        <dsp:cNvPr id="0" name=""/>
        <dsp:cNvSpPr/>
      </dsp:nvSpPr>
      <dsp:spPr>
        <a:xfrm>
          <a:off x="9928626" y="5355580"/>
          <a:ext cx="839694" cy="39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28"/>
              </a:lnTo>
              <a:lnTo>
                <a:pt x="839694" y="272328"/>
              </a:lnTo>
              <a:lnTo>
                <a:pt x="839694" y="399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9F9D3-23A2-9B46-A5B9-93A3BB03C8C3}">
      <dsp:nvSpPr>
        <dsp:cNvPr id="0" name=""/>
        <dsp:cNvSpPr/>
      </dsp:nvSpPr>
      <dsp:spPr>
        <a:xfrm>
          <a:off x="9088932" y="5355580"/>
          <a:ext cx="839694" cy="399618"/>
        </a:xfrm>
        <a:custGeom>
          <a:avLst/>
          <a:gdLst/>
          <a:ahLst/>
          <a:cxnLst/>
          <a:rect l="0" t="0" r="0" b="0"/>
          <a:pathLst>
            <a:path>
              <a:moveTo>
                <a:pt x="839694" y="0"/>
              </a:moveTo>
              <a:lnTo>
                <a:pt x="839694" y="272328"/>
              </a:lnTo>
              <a:lnTo>
                <a:pt x="0" y="272328"/>
              </a:lnTo>
              <a:lnTo>
                <a:pt x="0" y="399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C17A7-3D75-5040-9F25-4753F9CA5F98}">
      <dsp:nvSpPr>
        <dsp:cNvPr id="0" name=""/>
        <dsp:cNvSpPr/>
      </dsp:nvSpPr>
      <dsp:spPr>
        <a:xfrm>
          <a:off x="6150003" y="4083443"/>
          <a:ext cx="3778623" cy="39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28"/>
              </a:lnTo>
              <a:lnTo>
                <a:pt x="3778623" y="272328"/>
              </a:lnTo>
              <a:lnTo>
                <a:pt x="3778623" y="3996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AF9DF-CF22-9A4B-9B77-BF3E82E26444}">
      <dsp:nvSpPr>
        <dsp:cNvPr id="0" name=""/>
        <dsp:cNvSpPr/>
      </dsp:nvSpPr>
      <dsp:spPr>
        <a:xfrm>
          <a:off x="6569850" y="5355580"/>
          <a:ext cx="839694" cy="39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28"/>
              </a:lnTo>
              <a:lnTo>
                <a:pt x="839694" y="272328"/>
              </a:lnTo>
              <a:lnTo>
                <a:pt x="839694" y="399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D212-9F96-A748-B7CA-296FAE3A39DF}">
      <dsp:nvSpPr>
        <dsp:cNvPr id="0" name=""/>
        <dsp:cNvSpPr/>
      </dsp:nvSpPr>
      <dsp:spPr>
        <a:xfrm>
          <a:off x="5730156" y="5355580"/>
          <a:ext cx="839694" cy="399618"/>
        </a:xfrm>
        <a:custGeom>
          <a:avLst/>
          <a:gdLst/>
          <a:ahLst/>
          <a:cxnLst/>
          <a:rect l="0" t="0" r="0" b="0"/>
          <a:pathLst>
            <a:path>
              <a:moveTo>
                <a:pt x="839694" y="0"/>
              </a:moveTo>
              <a:lnTo>
                <a:pt x="839694" y="272328"/>
              </a:lnTo>
              <a:lnTo>
                <a:pt x="0" y="272328"/>
              </a:lnTo>
              <a:lnTo>
                <a:pt x="0" y="399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C588E-299E-0444-AF30-F5837792E69E}">
      <dsp:nvSpPr>
        <dsp:cNvPr id="0" name=""/>
        <dsp:cNvSpPr/>
      </dsp:nvSpPr>
      <dsp:spPr>
        <a:xfrm>
          <a:off x="6150003" y="4083443"/>
          <a:ext cx="419847" cy="39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28"/>
              </a:lnTo>
              <a:lnTo>
                <a:pt x="419847" y="272328"/>
              </a:lnTo>
              <a:lnTo>
                <a:pt x="419847" y="3996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35D0A-F765-A44F-9CA1-CD6E9584434C}">
      <dsp:nvSpPr>
        <dsp:cNvPr id="0" name=""/>
        <dsp:cNvSpPr/>
      </dsp:nvSpPr>
      <dsp:spPr>
        <a:xfrm>
          <a:off x="2371380" y="5355580"/>
          <a:ext cx="1679388" cy="399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28"/>
              </a:lnTo>
              <a:lnTo>
                <a:pt x="1679388" y="272328"/>
              </a:lnTo>
              <a:lnTo>
                <a:pt x="1679388" y="399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437E2-B281-B848-8394-F22B8F3C7CBC}">
      <dsp:nvSpPr>
        <dsp:cNvPr id="0" name=""/>
        <dsp:cNvSpPr/>
      </dsp:nvSpPr>
      <dsp:spPr>
        <a:xfrm>
          <a:off x="2325660" y="5355580"/>
          <a:ext cx="91440" cy="399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F12F7-1729-9A46-945E-E63852CC6E25}">
      <dsp:nvSpPr>
        <dsp:cNvPr id="0" name=""/>
        <dsp:cNvSpPr/>
      </dsp:nvSpPr>
      <dsp:spPr>
        <a:xfrm>
          <a:off x="691992" y="5355580"/>
          <a:ext cx="1679388" cy="399618"/>
        </a:xfrm>
        <a:custGeom>
          <a:avLst/>
          <a:gdLst/>
          <a:ahLst/>
          <a:cxnLst/>
          <a:rect l="0" t="0" r="0" b="0"/>
          <a:pathLst>
            <a:path>
              <a:moveTo>
                <a:pt x="1679388" y="0"/>
              </a:moveTo>
              <a:lnTo>
                <a:pt x="1679388" y="272328"/>
              </a:lnTo>
              <a:lnTo>
                <a:pt x="0" y="272328"/>
              </a:lnTo>
              <a:lnTo>
                <a:pt x="0" y="3996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DA0E2-E8EA-3D48-B065-2878DEE8D49E}">
      <dsp:nvSpPr>
        <dsp:cNvPr id="0" name=""/>
        <dsp:cNvSpPr/>
      </dsp:nvSpPr>
      <dsp:spPr>
        <a:xfrm>
          <a:off x="2371380" y="4083443"/>
          <a:ext cx="3778623" cy="399618"/>
        </a:xfrm>
        <a:custGeom>
          <a:avLst/>
          <a:gdLst/>
          <a:ahLst/>
          <a:cxnLst/>
          <a:rect l="0" t="0" r="0" b="0"/>
          <a:pathLst>
            <a:path>
              <a:moveTo>
                <a:pt x="3778623" y="0"/>
              </a:moveTo>
              <a:lnTo>
                <a:pt x="3778623" y="272328"/>
              </a:lnTo>
              <a:lnTo>
                <a:pt x="0" y="272328"/>
              </a:lnTo>
              <a:lnTo>
                <a:pt x="0" y="3996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78B47-C7FA-E54E-B366-98AB0D5A3428}">
      <dsp:nvSpPr>
        <dsp:cNvPr id="0" name=""/>
        <dsp:cNvSpPr/>
      </dsp:nvSpPr>
      <dsp:spPr>
        <a:xfrm>
          <a:off x="6150003" y="2811307"/>
          <a:ext cx="3568699" cy="399618"/>
        </a:xfrm>
        <a:custGeom>
          <a:avLst/>
          <a:gdLst/>
          <a:ahLst/>
          <a:cxnLst/>
          <a:rect l="0" t="0" r="0" b="0"/>
          <a:pathLst>
            <a:path>
              <a:moveTo>
                <a:pt x="3568699" y="0"/>
              </a:moveTo>
              <a:lnTo>
                <a:pt x="3568699" y="272328"/>
              </a:lnTo>
              <a:lnTo>
                <a:pt x="0" y="272328"/>
              </a:lnTo>
              <a:lnTo>
                <a:pt x="0" y="39961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EA8E4-AD60-E842-BB3D-65EDBE2232DA}">
      <dsp:nvSpPr>
        <dsp:cNvPr id="0" name=""/>
        <dsp:cNvSpPr/>
      </dsp:nvSpPr>
      <dsp:spPr>
        <a:xfrm>
          <a:off x="9031680" y="1938789"/>
          <a:ext cx="1374044" cy="8725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3F97D-0832-4443-912E-E07D7019F15C}">
      <dsp:nvSpPr>
        <dsp:cNvPr id="0" name=""/>
        <dsp:cNvSpPr/>
      </dsp:nvSpPr>
      <dsp:spPr>
        <a:xfrm>
          <a:off x="9184352" y="2083827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</a:t>
          </a:r>
          <a:r>
            <a:rPr lang="fr-FR" sz="1600" kern="1200" dirty="0" smtClean="0"/>
            <a:t>ain </a:t>
          </a:r>
          <a:r>
            <a:rPr lang="fr-FR" sz="1600" kern="1200" dirty="0" err="1" smtClean="0"/>
            <a:t>Window</a:t>
          </a:r>
          <a:endParaRPr lang="fr-FR" sz="1600" kern="1200" dirty="0"/>
        </a:p>
      </dsp:txBody>
      <dsp:txXfrm>
        <a:off x="9209907" y="2109382"/>
        <a:ext cx="1322934" cy="821408"/>
      </dsp:txXfrm>
    </dsp:sp>
    <dsp:sp modelId="{2B9B99F4-59BF-1D45-9C34-210E29969F78}">
      <dsp:nvSpPr>
        <dsp:cNvPr id="0" name=""/>
        <dsp:cNvSpPr/>
      </dsp:nvSpPr>
      <dsp:spPr>
        <a:xfrm>
          <a:off x="5462981" y="3210925"/>
          <a:ext cx="1374044" cy="8725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4AE88-2A72-1945-9D8F-867E23160BAC}">
      <dsp:nvSpPr>
        <dsp:cNvPr id="0" name=""/>
        <dsp:cNvSpPr/>
      </dsp:nvSpPr>
      <dsp:spPr>
        <a:xfrm>
          <a:off x="5615652" y="3355963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Window</a:t>
          </a:r>
          <a:r>
            <a:rPr lang="fr-FR" sz="1600" kern="1200" dirty="0" smtClean="0"/>
            <a:t> Panel</a:t>
          </a:r>
          <a:endParaRPr lang="fr-FR" sz="1600" kern="1200" dirty="0"/>
        </a:p>
      </dsp:txBody>
      <dsp:txXfrm>
        <a:off x="5641207" y="3381518"/>
        <a:ext cx="1322934" cy="821408"/>
      </dsp:txXfrm>
    </dsp:sp>
    <dsp:sp modelId="{B0A71CA9-21BC-104F-87E2-4BE47FBE544F}">
      <dsp:nvSpPr>
        <dsp:cNvPr id="0" name=""/>
        <dsp:cNvSpPr/>
      </dsp:nvSpPr>
      <dsp:spPr>
        <a:xfrm>
          <a:off x="1684358" y="4483061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E3680-C3FF-8442-A35C-CCD6E3267E14}">
      <dsp:nvSpPr>
        <dsp:cNvPr id="0" name=""/>
        <dsp:cNvSpPr/>
      </dsp:nvSpPr>
      <dsp:spPr>
        <a:xfrm>
          <a:off x="1837029" y="4628100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Item management panel</a:t>
          </a:r>
          <a:endParaRPr lang="fr-FR" sz="1600" kern="1200" dirty="0"/>
        </a:p>
      </dsp:txBody>
      <dsp:txXfrm>
        <a:off x="1862584" y="4653655"/>
        <a:ext cx="1322934" cy="821408"/>
      </dsp:txXfrm>
    </dsp:sp>
    <dsp:sp modelId="{319A4042-6B72-A746-85C3-D96F0045D722}">
      <dsp:nvSpPr>
        <dsp:cNvPr id="0" name=""/>
        <dsp:cNvSpPr/>
      </dsp:nvSpPr>
      <dsp:spPr>
        <a:xfrm>
          <a:off x="4970" y="5755198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04007-EA30-CE43-8F88-4B17A48EB3D8}">
      <dsp:nvSpPr>
        <dsp:cNvPr id="0" name=""/>
        <dsp:cNvSpPr/>
      </dsp:nvSpPr>
      <dsp:spPr>
        <a:xfrm>
          <a:off x="157641" y="5900236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Carried</a:t>
          </a:r>
          <a:r>
            <a:rPr lang="fr-FR" sz="1600" kern="1200" dirty="0" smtClean="0"/>
            <a:t> item box</a:t>
          </a:r>
          <a:endParaRPr lang="fr-FR" sz="1600" kern="1200" dirty="0"/>
        </a:p>
      </dsp:txBody>
      <dsp:txXfrm>
        <a:off x="183196" y="5925791"/>
        <a:ext cx="1322934" cy="821408"/>
      </dsp:txXfrm>
    </dsp:sp>
    <dsp:sp modelId="{51BAA603-5748-C944-AE01-ABB8CDB57E15}">
      <dsp:nvSpPr>
        <dsp:cNvPr id="0" name=""/>
        <dsp:cNvSpPr/>
      </dsp:nvSpPr>
      <dsp:spPr>
        <a:xfrm>
          <a:off x="1684358" y="5755198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3F78C-966E-974D-A52E-952F797DECAA}">
      <dsp:nvSpPr>
        <dsp:cNvPr id="0" name=""/>
        <dsp:cNvSpPr/>
      </dsp:nvSpPr>
      <dsp:spPr>
        <a:xfrm>
          <a:off x="1837029" y="5900236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Storing</a:t>
          </a:r>
          <a:r>
            <a:rPr lang="fr-FR" sz="1600" kern="1200" dirty="0" smtClean="0"/>
            <a:t> boxes</a:t>
          </a:r>
          <a:endParaRPr lang="fr-FR" sz="1600" kern="1200" dirty="0"/>
        </a:p>
      </dsp:txBody>
      <dsp:txXfrm>
        <a:off x="1862584" y="5925791"/>
        <a:ext cx="1322934" cy="821408"/>
      </dsp:txXfrm>
    </dsp:sp>
    <dsp:sp modelId="{88064522-9696-6047-A6CA-90D0D00E538B}">
      <dsp:nvSpPr>
        <dsp:cNvPr id="0" name=""/>
        <dsp:cNvSpPr/>
      </dsp:nvSpPr>
      <dsp:spPr>
        <a:xfrm>
          <a:off x="3363746" y="5755198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79CBC-FD79-9C47-B4E1-D7C61E8B51EB}">
      <dsp:nvSpPr>
        <dsp:cNvPr id="0" name=""/>
        <dsp:cNvSpPr/>
      </dsp:nvSpPr>
      <dsp:spPr>
        <a:xfrm>
          <a:off x="3516417" y="5900236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Pause </a:t>
          </a:r>
          <a:r>
            <a:rPr lang="fr-FR" sz="1600" kern="1200" dirty="0" err="1" smtClean="0"/>
            <a:t>button</a:t>
          </a:r>
          <a:endParaRPr lang="fr-FR" sz="1600" kern="1200" dirty="0"/>
        </a:p>
      </dsp:txBody>
      <dsp:txXfrm>
        <a:off x="3541972" y="5925791"/>
        <a:ext cx="1322934" cy="821408"/>
      </dsp:txXfrm>
    </dsp:sp>
    <dsp:sp modelId="{50089225-AB57-7A41-93BB-39FDD0A79746}">
      <dsp:nvSpPr>
        <dsp:cNvPr id="0" name=""/>
        <dsp:cNvSpPr/>
      </dsp:nvSpPr>
      <dsp:spPr>
        <a:xfrm>
          <a:off x="5882828" y="4483061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BF9AE-6BAF-9F4D-B480-6A30E032EB10}">
      <dsp:nvSpPr>
        <dsp:cNvPr id="0" name=""/>
        <dsp:cNvSpPr/>
      </dsp:nvSpPr>
      <dsp:spPr>
        <a:xfrm>
          <a:off x="6035499" y="4628100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Game panel</a:t>
          </a:r>
          <a:endParaRPr lang="fr-FR" sz="1600" kern="1200" dirty="0"/>
        </a:p>
      </dsp:txBody>
      <dsp:txXfrm>
        <a:off x="6061054" y="4653655"/>
        <a:ext cx="1322934" cy="821408"/>
      </dsp:txXfrm>
    </dsp:sp>
    <dsp:sp modelId="{E185DD75-4CD2-B040-AA97-1D1CF3B49678}">
      <dsp:nvSpPr>
        <dsp:cNvPr id="0" name=""/>
        <dsp:cNvSpPr/>
      </dsp:nvSpPr>
      <dsp:spPr>
        <a:xfrm>
          <a:off x="5043134" y="5755198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1F42B-8277-1945-A64E-84A5F1F0E013}">
      <dsp:nvSpPr>
        <dsp:cNvPr id="0" name=""/>
        <dsp:cNvSpPr/>
      </dsp:nvSpPr>
      <dsp:spPr>
        <a:xfrm>
          <a:off x="5195805" y="5900236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Graphics</a:t>
          </a:r>
          <a:r>
            <a:rPr lang="fr-FR" sz="1600" kern="1200" dirty="0" smtClean="0"/>
            <a:t> Shape</a:t>
          </a:r>
          <a:endParaRPr lang="fr-FR" sz="1600" kern="1200" dirty="0"/>
        </a:p>
      </dsp:txBody>
      <dsp:txXfrm>
        <a:off x="5221360" y="5925791"/>
        <a:ext cx="1322934" cy="821408"/>
      </dsp:txXfrm>
    </dsp:sp>
    <dsp:sp modelId="{D7560501-1D37-BD4A-988E-DE7D16F4F352}">
      <dsp:nvSpPr>
        <dsp:cNvPr id="0" name=""/>
        <dsp:cNvSpPr/>
      </dsp:nvSpPr>
      <dsp:spPr>
        <a:xfrm>
          <a:off x="6722522" y="5755198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3CA0B-7839-984A-97F4-FC3D09E8E102}">
      <dsp:nvSpPr>
        <dsp:cNvPr id="0" name=""/>
        <dsp:cNvSpPr/>
      </dsp:nvSpPr>
      <dsp:spPr>
        <a:xfrm>
          <a:off x="6875193" y="5900236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Graphics</a:t>
          </a:r>
          <a:r>
            <a:rPr lang="fr-FR" sz="1600" kern="1200" dirty="0" smtClean="0"/>
            <a:t> Player</a:t>
          </a:r>
          <a:endParaRPr lang="fr-FR" sz="1600" kern="1200" dirty="0"/>
        </a:p>
      </dsp:txBody>
      <dsp:txXfrm>
        <a:off x="6900748" y="5925791"/>
        <a:ext cx="1322934" cy="821408"/>
      </dsp:txXfrm>
    </dsp:sp>
    <dsp:sp modelId="{5C4354BB-922E-DF43-867C-5AF1D6837659}">
      <dsp:nvSpPr>
        <dsp:cNvPr id="0" name=""/>
        <dsp:cNvSpPr/>
      </dsp:nvSpPr>
      <dsp:spPr>
        <a:xfrm>
          <a:off x="9241604" y="4483061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5CC38-2356-4048-B869-6790D6540E2E}">
      <dsp:nvSpPr>
        <dsp:cNvPr id="0" name=""/>
        <dsp:cNvSpPr/>
      </dsp:nvSpPr>
      <dsp:spPr>
        <a:xfrm>
          <a:off x="9394276" y="4628100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Info / </a:t>
          </a:r>
          <a:r>
            <a:rPr lang="fr-FR" sz="1600" kern="1200" dirty="0" err="1" smtClean="0"/>
            <a:t>game</a:t>
          </a:r>
          <a:r>
            <a:rPr lang="fr-FR" sz="1600" kern="1200" dirty="0" smtClean="0"/>
            <a:t> state panel</a:t>
          </a:r>
        </a:p>
      </dsp:txBody>
      <dsp:txXfrm>
        <a:off x="9419831" y="4653655"/>
        <a:ext cx="1322934" cy="821408"/>
      </dsp:txXfrm>
    </dsp:sp>
    <dsp:sp modelId="{2C2058E7-DCC5-C54D-BB95-51B9ED0E28EE}">
      <dsp:nvSpPr>
        <dsp:cNvPr id="0" name=""/>
        <dsp:cNvSpPr/>
      </dsp:nvSpPr>
      <dsp:spPr>
        <a:xfrm>
          <a:off x="8401910" y="5755198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8F097-D2A4-7143-9AB6-E9D02312B1A1}">
      <dsp:nvSpPr>
        <dsp:cNvPr id="0" name=""/>
        <dsp:cNvSpPr/>
      </dsp:nvSpPr>
      <dsp:spPr>
        <a:xfrm>
          <a:off x="8554581" y="5900236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Score panel</a:t>
          </a:r>
          <a:endParaRPr lang="fr-FR" sz="1600" kern="1200" dirty="0"/>
        </a:p>
      </dsp:txBody>
      <dsp:txXfrm>
        <a:off x="8580136" y="5925791"/>
        <a:ext cx="1322934" cy="821408"/>
      </dsp:txXfrm>
    </dsp:sp>
    <dsp:sp modelId="{25A9D516-CE55-7449-A984-DF30452CA8C7}">
      <dsp:nvSpPr>
        <dsp:cNvPr id="0" name=""/>
        <dsp:cNvSpPr/>
      </dsp:nvSpPr>
      <dsp:spPr>
        <a:xfrm>
          <a:off x="10081298" y="5755198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1EB31-284E-2D40-8DDE-FC7E2B1144CF}">
      <dsp:nvSpPr>
        <dsp:cNvPr id="0" name=""/>
        <dsp:cNvSpPr/>
      </dsp:nvSpPr>
      <dsp:spPr>
        <a:xfrm>
          <a:off x="10233970" y="5900236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Remaining</a:t>
          </a:r>
          <a:r>
            <a:rPr lang="fr-FR" sz="1600" kern="1200" dirty="0" smtClean="0"/>
            <a:t> Time panel</a:t>
          </a:r>
          <a:endParaRPr lang="fr-FR" sz="1600" kern="1200" dirty="0"/>
        </a:p>
      </dsp:txBody>
      <dsp:txXfrm>
        <a:off x="10259525" y="5925791"/>
        <a:ext cx="1322934" cy="821408"/>
      </dsp:txXfrm>
    </dsp:sp>
    <dsp:sp modelId="{8EEE3D6F-5360-644F-9219-4149098D652A}">
      <dsp:nvSpPr>
        <dsp:cNvPr id="0" name=""/>
        <dsp:cNvSpPr/>
      </dsp:nvSpPr>
      <dsp:spPr>
        <a:xfrm>
          <a:off x="12600380" y="3210925"/>
          <a:ext cx="1374044" cy="8725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4F460-2BA2-7344-8795-B07D525E4BD5}">
      <dsp:nvSpPr>
        <dsp:cNvPr id="0" name=""/>
        <dsp:cNvSpPr/>
      </dsp:nvSpPr>
      <dsp:spPr>
        <a:xfrm>
          <a:off x="12753052" y="3355963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Model</a:t>
          </a:r>
          <a:endParaRPr lang="fr-FR" sz="1600" kern="1200" dirty="0"/>
        </a:p>
      </dsp:txBody>
      <dsp:txXfrm>
        <a:off x="12778607" y="3381518"/>
        <a:ext cx="1322934" cy="821408"/>
      </dsp:txXfrm>
    </dsp:sp>
    <dsp:sp modelId="{0BC39267-B5A9-4F4B-88BD-8E71389395F5}">
      <dsp:nvSpPr>
        <dsp:cNvPr id="0" name=""/>
        <dsp:cNvSpPr/>
      </dsp:nvSpPr>
      <dsp:spPr>
        <a:xfrm>
          <a:off x="10920992" y="4483061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EAFE-A80D-6745-A65C-1519E33045A2}">
      <dsp:nvSpPr>
        <dsp:cNvPr id="0" name=""/>
        <dsp:cNvSpPr/>
      </dsp:nvSpPr>
      <dsp:spPr>
        <a:xfrm>
          <a:off x="11073664" y="4628100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Abstract Shape</a:t>
          </a:r>
          <a:endParaRPr lang="fr-FR" sz="1600" kern="1200" dirty="0"/>
        </a:p>
      </dsp:txBody>
      <dsp:txXfrm>
        <a:off x="11099219" y="4653655"/>
        <a:ext cx="1322934" cy="821408"/>
      </dsp:txXfrm>
    </dsp:sp>
    <dsp:sp modelId="{96807309-AC52-9C4D-8670-59B29DC525DA}">
      <dsp:nvSpPr>
        <dsp:cNvPr id="0" name=""/>
        <dsp:cNvSpPr/>
      </dsp:nvSpPr>
      <dsp:spPr>
        <a:xfrm>
          <a:off x="12600380" y="4483061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4AF68-4757-804A-9F04-2889E46F2CE1}">
      <dsp:nvSpPr>
        <dsp:cNvPr id="0" name=""/>
        <dsp:cNvSpPr/>
      </dsp:nvSpPr>
      <dsp:spPr>
        <a:xfrm>
          <a:off x="12753052" y="4628100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Abstract Player</a:t>
          </a:r>
          <a:endParaRPr lang="fr-FR" sz="1600" kern="1200" dirty="0"/>
        </a:p>
      </dsp:txBody>
      <dsp:txXfrm>
        <a:off x="12778607" y="4653655"/>
        <a:ext cx="1322934" cy="821408"/>
      </dsp:txXfrm>
    </dsp:sp>
    <dsp:sp modelId="{6B1842AB-D5EE-3740-8A68-3C54517E5422}">
      <dsp:nvSpPr>
        <dsp:cNvPr id="0" name=""/>
        <dsp:cNvSpPr/>
      </dsp:nvSpPr>
      <dsp:spPr>
        <a:xfrm>
          <a:off x="14279768" y="4483061"/>
          <a:ext cx="1374044" cy="872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F4876-AA54-A747-A5F5-7E76039A50E4}">
      <dsp:nvSpPr>
        <dsp:cNvPr id="0" name=""/>
        <dsp:cNvSpPr/>
      </dsp:nvSpPr>
      <dsp:spPr>
        <a:xfrm>
          <a:off x="14432440" y="4628100"/>
          <a:ext cx="1374044" cy="872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Level</a:t>
          </a:r>
          <a:endParaRPr lang="fr-FR" sz="1600" kern="1200" dirty="0"/>
        </a:p>
      </dsp:txBody>
      <dsp:txXfrm>
        <a:off x="14457995" y="4653655"/>
        <a:ext cx="1322934" cy="821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8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9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80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43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9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6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13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7498-D013-D542-9E52-8A4D820E705D}" type="datetimeFigureOut">
              <a:rPr lang="fr-FR" smtClean="0"/>
              <a:t>09/12/11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739B-3258-9343-94B7-94FAFEF10A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76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05132230"/>
              </p:ext>
            </p:extLst>
          </p:nvPr>
        </p:nvGraphicFramePr>
        <p:xfrm>
          <a:off x="-3436694" y="-933219"/>
          <a:ext cx="15811455" cy="871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90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</Words>
  <Application>Microsoft Macintosh PowerPoint</Application>
  <PresentationFormat>Présentation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7</cp:revision>
  <dcterms:created xsi:type="dcterms:W3CDTF">2011-12-09T09:10:33Z</dcterms:created>
  <dcterms:modified xsi:type="dcterms:W3CDTF">2011-12-09T10:31:30Z</dcterms:modified>
</cp:coreProperties>
</file>