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6" d="100"/>
          <a:sy n="76" d="100"/>
        </p:scale>
        <p:origin x="546" y="21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09.05.2024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BA0AD0-1A07-5950-24BB-48BC3882603A}" type="slidenum">
              <a:rPr/>
              <a:t>1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39FDC34-4372-B107-C22E-6347DA0DF698}" type="slidenum">
              <a:rPr/>
              <a:t>2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717E528-447D-1FA5-EC56-41F6F5A0308C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A92439-6910-1EF9-FE8D-27279ACC232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37A051-E5B8-680B-A444-6A31FEADEC4D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D3D6FA-4FB6-75ED-1CB6-2D4C726BA455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2D249D-392C-C9D3-644D-64ED8AAA9783}" type="slidenum">
              <a:rPr/>
              <a:t>4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5</a:t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jupyter.org/" TargetMode="External"/><Relationship Id="rId4" Type="http://schemas.openxmlformats.org/officeDocument/2006/relationships/hyperlink" Target="https://docs.jupyter.org/en/latest/" TargetMode="External"/><Relationship Id="rId5" Type="http://schemas.openxmlformats.org/officeDocument/2006/relationships/hyperlink" Target="https://www.kaggle.com/code?searchQuery=life&amp;language=Python" TargetMode="External"/><Relationship Id="rId6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habr.com/ru/articles/34920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29109" name="Объект 2"/>
          <p:cNvSpPr>
            <a:spLocks noGrp="1"/>
          </p:cNvSpPr>
          <p:nvPr>
            <p:ph idx="1"/>
          </p:nvPr>
        </p:nvSpPr>
        <p:spPr bwMode="auto">
          <a:xfrm>
            <a:off x="838198" y="242454"/>
            <a:ext cx="10515600" cy="5934508"/>
          </a:xfrm>
        </p:spPr>
        <p:txBody>
          <a:bodyPr/>
          <a:lstStyle/>
          <a:p>
            <a:pPr marL="228600" indent="0" algn="r">
              <a:buFont typeface="Arial"/>
              <a:buNone/>
              <a:defRPr/>
            </a:pPr>
            <a:r>
              <a:rPr sz="1400" b="0">
                <a:latin typeface="Times New Roman"/>
                <a:cs typeface="Times New Roman"/>
              </a:rPr>
              <a:t>Лабораторная</a:t>
            </a:r>
            <a:r>
              <a:rPr sz="1400" b="0">
                <a:latin typeface="Times New Roman"/>
                <a:cs typeface="Times New Roman"/>
              </a:rPr>
              <a:t> </a:t>
            </a:r>
            <a:r>
              <a:rPr sz="1400" b="0">
                <a:latin typeface="Times New Roman"/>
                <a:cs typeface="Times New Roman"/>
              </a:rPr>
              <a:t>работа</a:t>
            </a:r>
            <a:r>
              <a:rPr sz="1400" b="0">
                <a:latin typeface="Times New Roman"/>
                <a:cs typeface="Times New Roman"/>
              </a:rPr>
              <a:t> № 2 </a:t>
            </a:r>
            <a:r>
              <a:rPr sz="1400" b="0">
                <a:latin typeface="Times New Roman"/>
                <a:cs typeface="Times New Roman"/>
              </a:rPr>
              <a:t>по</a:t>
            </a:r>
            <a:r>
              <a:rPr sz="1400" b="0">
                <a:latin typeface="Times New Roman"/>
                <a:cs typeface="Times New Roman"/>
              </a:rPr>
              <a:t> </a:t>
            </a:r>
            <a:r>
              <a:rPr sz="1400" b="0">
                <a:latin typeface="Times New Roman"/>
                <a:cs typeface="Times New Roman"/>
              </a:rPr>
              <a:t>дисциплине</a:t>
            </a:r>
            <a:endParaRPr sz="1400" b="0">
              <a:latin typeface="Times New Roman"/>
              <a:cs typeface="Times New Roman"/>
            </a:endParaRPr>
          </a:p>
          <a:p>
            <a:pPr marL="228600" indent="0" algn="r">
              <a:buFont typeface="Arial"/>
              <a:buNone/>
              <a:defRPr/>
            </a:pPr>
            <a:r>
              <a:rPr sz="1400" b="0">
                <a:latin typeface="Times New Roman"/>
                <a:cs typeface="Times New Roman"/>
              </a:rPr>
              <a:t>«</a:t>
            </a:r>
            <a:r>
              <a:rPr sz="1400" b="0">
                <a:latin typeface="Times New Roman"/>
                <a:cs typeface="Times New Roman"/>
              </a:rPr>
              <a:t>Искусственный</a:t>
            </a:r>
            <a:r>
              <a:rPr sz="1400" b="0">
                <a:latin typeface="Times New Roman"/>
                <a:cs typeface="Times New Roman"/>
              </a:rPr>
              <a:t> </a:t>
            </a:r>
            <a:r>
              <a:rPr sz="1400" b="0">
                <a:latin typeface="Times New Roman"/>
                <a:cs typeface="Times New Roman"/>
              </a:rPr>
              <a:t>интеллект</a:t>
            </a:r>
            <a:r>
              <a:rPr sz="1400" b="0">
                <a:latin typeface="Times New Roman"/>
                <a:cs typeface="Times New Roman"/>
              </a:rPr>
              <a:t> в </a:t>
            </a:r>
            <a:r>
              <a:rPr sz="1400" b="0">
                <a:latin typeface="Times New Roman"/>
                <a:cs typeface="Times New Roman"/>
              </a:rPr>
              <a:t>программно-информационных</a:t>
            </a:r>
            <a:r>
              <a:rPr sz="1400" b="0">
                <a:latin typeface="Times New Roman"/>
                <a:cs typeface="Times New Roman"/>
              </a:rPr>
              <a:t> </a:t>
            </a:r>
            <a:r>
              <a:rPr sz="1400" b="0">
                <a:latin typeface="Times New Roman"/>
                <a:cs typeface="Times New Roman"/>
              </a:rPr>
              <a:t>системах</a:t>
            </a:r>
            <a:r>
              <a:rPr sz="1400" b="0">
                <a:latin typeface="Times New Roman"/>
                <a:cs typeface="Times New Roman"/>
              </a:rPr>
              <a:t>»</a:t>
            </a:r>
            <a:endParaRPr/>
          </a:p>
          <a:p>
            <a:pPr marL="0" indent="0" algn="r">
              <a:buNone/>
              <a:defRPr/>
            </a:pPr>
            <a:r>
              <a:rPr sz="1400" b="0">
                <a:latin typeface="Times New Roman"/>
                <a:cs typeface="Times New Roman"/>
              </a:rPr>
              <a:t>Название</a:t>
            </a:r>
            <a:r>
              <a:rPr sz="1400" b="0">
                <a:latin typeface="Times New Roman"/>
                <a:cs typeface="Times New Roman"/>
              </a:rPr>
              <a:t> «</a:t>
            </a:r>
            <a:r>
              <a:rPr lang="ru-RU" sz="1400">
                <a:latin typeface="Times New Roman"/>
                <a:cs typeface="Times New Roman"/>
              </a:rPr>
              <a:t>Методы анализа данных</a:t>
            </a:r>
            <a:r>
              <a:rPr sz="1400" b="0">
                <a:latin typeface="Times New Roman"/>
                <a:cs typeface="Times New Roman"/>
              </a:rPr>
              <a:t>»</a:t>
            </a:r>
            <a:endParaRPr/>
          </a:p>
          <a:p>
            <a:pPr marL="0" indent="0" algn="r">
              <a:buFont typeface="Arial"/>
              <a:buNone/>
              <a:defRPr/>
            </a:pPr>
            <a:r>
              <a:rPr sz="1400" b="0">
                <a:latin typeface="Times New Roman"/>
                <a:cs typeface="Times New Roman"/>
              </a:rPr>
              <a:t>Студента</a:t>
            </a:r>
            <a:r>
              <a:rPr sz="1400" b="0">
                <a:latin typeface="Times New Roman"/>
                <a:cs typeface="Times New Roman"/>
              </a:rPr>
              <a:t> </a:t>
            </a:r>
            <a:r>
              <a:rPr sz="1400" b="0">
                <a:latin typeface="Times New Roman"/>
                <a:cs typeface="Times New Roman"/>
              </a:rPr>
              <a:t>первого</a:t>
            </a:r>
            <a:r>
              <a:rPr sz="1400" b="0">
                <a:latin typeface="Times New Roman"/>
                <a:cs typeface="Times New Roman"/>
              </a:rPr>
              <a:t> </a:t>
            </a:r>
            <a:r>
              <a:rPr sz="1400" b="0">
                <a:latin typeface="Times New Roman"/>
                <a:cs typeface="Times New Roman"/>
              </a:rPr>
              <a:t>курса</a:t>
            </a:r>
            <a:endParaRPr sz="1400" b="0">
              <a:latin typeface="Times New Roman"/>
              <a:cs typeface="Times New Roman"/>
            </a:endParaRPr>
          </a:p>
          <a:p>
            <a:pPr marL="0" indent="0" algn="r">
              <a:buFont typeface="Arial"/>
              <a:buNone/>
              <a:defRPr/>
            </a:pPr>
            <a:r>
              <a:rPr sz="1400" b="0">
                <a:latin typeface="Times New Roman"/>
                <a:cs typeface="Times New Roman"/>
              </a:rPr>
              <a:t> </a:t>
            </a:r>
            <a:r>
              <a:rPr sz="1400" b="0">
                <a:latin typeface="Times New Roman"/>
                <a:cs typeface="Times New Roman"/>
              </a:rPr>
              <a:t>Енина</a:t>
            </a:r>
            <a:r>
              <a:rPr sz="1400" b="0">
                <a:latin typeface="Times New Roman"/>
                <a:cs typeface="Times New Roman"/>
              </a:rPr>
              <a:t> </a:t>
            </a:r>
            <a:r>
              <a:rPr sz="1400" b="0">
                <a:latin typeface="Times New Roman"/>
                <a:cs typeface="Times New Roman"/>
              </a:rPr>
              <a:t>Михаила</a:t>
            </a:r>
            <a:r>
              <a:rPr sz="1400" b="0">
                <a:latin typeface="Times New Roman"/>
                <a:cs typeface="Times New Roman"/>
              </a:rPr>
              <a:t> </a:t>
            </a:r>
            <a:r>
              <a:rPr sz="1400" b="0">
                <a:latin typeface="Times New Roman"/>
                <a:cs typeface="Times New Roman"/>
              </a:rPr>
              <a:t>Михайловича</a:t>
            </a:r>
            <a:endParaRPr sz="1400" b="0">
              <a:latin typeface="Times New Roman"/>
              <a:cs typeface="Times New Roman"/>
            </a:endParaRPr>
          </a:p>
          <a:p>
            <a:pPr marL="0" indent="0" algn="r">
              <a:buFont typeface="Arial"/>
              <a:buNone/>
              <a:defRPr/>
            </a:pPr>
            <a:r>
              <a:rPr sz="1400" b="0">
                <a:latin typeface="Times New Roman"/>
                <a:cs typeface="Times New Roman"/>
              </a:rPr>
              <a:t>Группа</a:t>
            </a:r>
            <a:r>
              <a:rPr sz="1400" b="0"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- змИИВТ-231</a:t>
            </a:r>
            <a:r>
              <a:rPr sz="1400" b="0">
                <a:latin typeface="Times New Roman"/>
                <a:cs typeface="Times New Roman"/>
              </a:rPr>
              <a:t> </a:t>
            </a:r>
            <a:endParaRPr/>
          </a:p>
        </p:txBody>
      </p:sp>
      <p:pic>
        <p:nvPicPr>
          <p:cNvPr id="2056064024" name="Рисунок 205606402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964913" y="2069497"/>
            <a:ext cx="3213851" cy="3532043"/>
          </a:xfrm>
          <a:prstGeom prst="rect">
            <a:avLst/>
          </a:prstGeom>
        </p:spPr>
      </p:pic>
      <p:sp>
        <p:nvSpPr>
          <p:cNvPr id="1316572433" name="TextBox 1316572432"/>
          <p:cNvSpPr txBox="1"/>
          <p:nvPr/>
        </p:nvSpPr>
        <p:spPr bwMode="auto">
          <a:xfrm>
            <a:off x="2629092" y="5805559"/>
            <a:ext cx="157198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ru-RU" sz="1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jupyter</a:t>
            </a:r>
            <a:r>
              <a:rPr lang="ru-RU" sz="1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1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notebook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681930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 algn="ctr">
              <a:defRPr/>
            </a:pPr>
            <a:r>
              <a:rPr/>
              <a:t>Установка</a:t>
            </a:r>
            <a:r>
              <a:rPr/>
              <a:t> и </a:t>
            </a:r>
            <a:r>
              <a:rPr/>
              <a:t>настройка</a:t>
            </a:r>
            <a:r>
              <a:rPr/>
              <a:t> ПО. </a:t>
            </a:r>
            <a:r>
              <a:rPr lang="ru-RU"/>
              <a:t>Данные для статистики</a:t>
            </a:r>
            <a:r>
              <a:rPr lang="en-US"/>
              <a:t>.</a:t>
            </a:r>
            <a:endParaRPr/>
          </a:p>
        </p:txBody>
      </p:sp>
      <p:sp>
        <p:nvSpPr>
          <p:cNvPr id="899757871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ctr"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Jupyter notebook</a:t>
            </a:r>
            <a:endParaRPr/>
          </a:p>
        </p:txBody>
      </p:sp>
      <p:sp>
        <p:nvSpPr>
          <p:cNvPr id="711851391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3"/>
            <a:ext cx="5183187" cy="34254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Jupyter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интерактивный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блокнот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первоначально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являвшийся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веб-реализацией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и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развитием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IPython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ставший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самостоятельным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проектом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ориентированным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работу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со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множеством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сред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выполнения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не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только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Python,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но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и R, Julia, Scala и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ряда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других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Сайт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для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скачивания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r>
              <a:rPr lang="ru-RU" sz="1400" b="0" i="0" u="sng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hlinkClick r:id="rId3" tooltip="https://jupyter.org/"/>
              </a:rPr>
              <a:t>https://jupyter.org/</a:t>
            </a:r>
            <a:endParaRPr sz="1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Сайт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с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документацией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r>
              <a:rPr lang="ru-RU" sz="1400" b="0" i="0" u="sng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hlinkClick r:id="rId4" tooltip="https://docs.jupyter.org/en/latest/"/>
              </a:rPr>
              <a:t>https://docs.jupyter.org/en/latest/</a:t>
            </a:r>
            <a:endParaRPr lang="en-US" sz="14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1400">
                <a:solidFill>
                  <a:srgbClr val="000000"/>
                </a:solidFill>
                <a:latin typeface="Times New Roman"/>
                <a:cs typeface="Times New Roman"/>
              </a:rPr>
              <a:t>Сайт с данными</a:t>
            </a:r>
            <a:r>
              <a:rPr lang="en-US" sz="1400">
                <a:solidFill>
                  <a:srgbClr val="000000"/>
                </a:solidFill>
                <a:latin typeface="Times New Roman"/>
                <a:cs typeface="Times New Roman"/>
              </a:rPr>
              <a:t>: </a:t>
            </a:r>
            <a:r>
              <a:rPr lang="en-US" sz="1400" u="sng">
                <a:solidFill>
                  <a:srgbClr val="000000"/>
                </a:solidFill>
                <a:latin typeface="Times New Roman"/>
                <a:cs typeface="Times New Roman"/>
                <a:hlinkClick r:id="rId5" tooltip="https://www.kaggle.com/code?searchQuery=life&amp;language=Python"/>
              </a:rPr>
              <a:t>https://www.kaggle.com/code?searchQuery=life&amp;language=Python</a:t>
            </a:r>
            <a:endParaRPr lang="ru-RU" sz="1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360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412039" y="2088516"/>
            <a:ext cx="5532812" cy="4393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359291" y="-88005"/>
            <a:ext cx="10883537" cy="1290975"/>
          </a:xfrm>
        </p:spPr>
        <p:txBody>
          <a:bodyPr/>
          <a:lstStyle/>
          <a:p>
            <a:pPr>
              <a:defRPr/>
            </a:pPr>
            <a:r>
              <a:rPr lang="ru-RU"/>
              <a:t>Написание кода на python </a:t>
            </a:r>
            <a:endParaRPr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 bwMode="auto">
          <a:xfrm>
            <a:off x="7541788" y="344259"/>
            <a:ext cx="5047390" cy="23100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1400">
                <a:latin typeface="Times New Roman"/>
                <a:cs typeface="Times New Roman"/>
              </a:rPr>
              <a:t>Для работы были взяты данные с сайта </a:t>
            </a:r>
            <a:r>
              <a:rPr lang="ru-RU" sz="1400" u="sng">
                <a:latin typeface="Times New Roman"/>
                <a:cs typeface="Times New Roman"/>
                <a:hlinkClick r:id="rId3" tooltip="https://www.kaggle.com/"/>
              </a:rPr>
              <a:t>https://www.kaggle.com/</a:t>
            </a:r>
            <a:r>
              <a:rPr lang="ru-RU" sz="1400">
                <a:latin typeface="Times New Roman"/>
                <a:cs typeface="Times New Roman"/>
              </a:rPr>
              <a:t>. Набор данных представляет выборку средней продолжительности жизни в разных странах по гадам.</a:t>
            </a:r>
            <a:endParaRPr lang="en-US" sz="1400">
              <a:latin typeface="Times New Roman"/>
              <a:cs typeface="Times New Roman"/>
            </a:endParaRPr>
          </a:p>
          <a:p>
            <a:pPr>
              <a:defRPr/>
            </a:pPr>
            <a:endParaRPr lang="ru-RU" sz="1400">
              <a:latin typeface="Times New Roman"/>
              <a:cs typeface="Times New Roman"/>
            </a:endParaRPr>
          </a:p>
        </p:txBody>
      </p:sp>
      <p:pic>
        <p:nvPicPr>
          <p:cNvPr id="201340172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48321" y="1812524"/>
            <a:ext cx="11776366" cy="4680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055271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7208" y="963171"/>
            <a:ext cx="11606650" cy="5478324"/>
          </a:xfrm>
          <a:prstGeom prst="rect">
            <a:avLst/>
          </a:prstGeom>
        </p:spPr>
      </p:pic>
      <p:sp>
        <p:nvSpPr>
          <p:cNvPr id="751484062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00390"/>
            <a:ext cx="4674299" cy="1325562"/>
          </a:xfrm>
        </p:spPr>
        <p:txBody>
          <a:bodyPr/>
          <a:lstStyle/>
          <a:p>
            <a:pPr algn="ctr">
              <a:defRPr/>
            </a:pPr>
            <a:r>
              <a: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 основе данной выборки получим диаграмму средней продолжительности жизни в Германии по годам.</a:t>
            </a:r>
            <a:br>
              <a: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2744851" name="Заголовок 1"/>
          <p:cNvSpPr>
            <a:spLocks noGrp="1"/>
          </p:cNvSpPr>
          <p:nvPr>
            <p:ph type="title"/>
          </p:nvPr>
        </p:nvSpPr>
        <p:spPr bwMode="auto">
          <a:xfrm>
            <a:off x="1799947" y="365124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 основе данной выборки получим диаграмму средней продолжительности жизни в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Великобритания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по годам.</a:t>
            </a:r>
            <a:b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 sz="1400"/>
          </a:p>
          <a:p>
            <a:pPr>
              <a:defRPr/>
            </a:pPr>
            <a:endParaRPr sz="1400"/>
          </a:p>
        </p:txBody>
      </p:sp>
      <p:pic>
        <p:nvPicPr>
          <p:cNvPr id="89133878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877257" y="1027906"/>
            <a:ext cx="8739902" cy="54110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8104930" name="Заголовок 1"/>
          <p:cNvSpPr>
            <a:spLocks noGrp="1"/>
          </p:cNvSpPr>
          <p:nvPr>
            <p:ph type="title"/>
          </p:nvPr>
        </p:nvSpPr>
        <p:spPr bwMode="auto">
          <a:xfrm>
            <a:off x="2354801" y="365124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 основе данной выборки получим диаграмму средней продолжительности жизни в Греции по годам.</a:t>
            </a:r>
            <a:b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</p:txBody>
      </p:sp>
      <p:pic>
        <p:nvPicPr>
          <p:cNvPr id="78803841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59569" y="1027906"/>
            <a:ext cx="9031570" cy="5509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1898033" name="Заголовок 1"/>
          <p:cNvSpPr>
            <a:spLocks noGrp="1"/>
          </p:cNvSpPr>
          <p:nvPr>
            <p:ph type="title"/>
          </p:nvPr>
        </p:nvSpPr>
        <p:spPr bwMode="auto">
          <a:xfrm>
            <a:off x="4566749" y="660399"/>
            <a:ext cx="3058499" cy="711199"/>
          </a:xfrm>
        </p:spPr>
        <p:txBody>
          <a:bodyPr/>
          <a:lstStyle/>
          <a:p>
            <a:pPr>
              <a:defRPr/>
            </a:pPr>
            <a:r>
              <a:rPr sz="2600"/>
              <a:t>Системные хр-ки.</a:t>
            </a:r>
            <a:endParaRPr/>
          </a:p>
        </p:txBody>
      </p:sp>
      <p:pic>
        <p:nvPicPr>
          <p:cNvPr id="79536750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87773" y="1454943"/>
            <a:ext cx="8499609" cy="48965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459180" y="277090"/>
            <a:ext cx="7517863" cy="842962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 fontScale="95000"/>
          </a:bodyPr>
          <a:lstStyle/>
          <a:p>
            <a:pPr>
              <a:defRPr/>
            </a:pPr>
            <a:r>
              <a:rPr lang="ru-RU"/>
              <a:t>Литература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17408" y="1506681"/>
            <a:ext cx="11499272" cy="514349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272865" indent="-272865" algn="l">
              <a:buFont typeface="Arial"/>
              <a:buAutoNum type="arabicPeriod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Уэс, Маккинли. Python и анализ данных Электронный ресурс / Маккинли Уэс ; пер. А. А. Слинкин. - Python и анализ данных,2022-04-19. - Саратов : Профобразование, 2017. - 482 с. - Книга находится в премиум-версии ЭБС IPR BOOKS. - ISBN 978-5-4488-0046-7, экземпляров неограниченно.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 algn="l">
              <a:buFont typeface="Arial"/>
              <a:buAutoNum type="arabicPeriod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Сузи, Р.А. Язык программирования Python Электронный ресурс : учебное пособие / Р.А. Сузи. - Язык программирования   Python,2020-07-28. - Москва : Интернет-Университет Информационных Технологий (ИНТУИТ), 2016. - 350 c. - Книга находится в базовой версии ЭБС IPRbooks. - ISBN 5-9556-0058-2, экземпляров неограниченно.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 algn="l">
              <a:buFont typeface="Arial"/>
              <a:buAutoNum type="arabicPeriod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Стенли, Липпман. Язык программирования С++ Электронный ресурс : Полное руководство / Липпман Стенли, Лажойе Жози ; пер. А. Слинкин. - Язык программирования С++,2022-04-19. - Саратов : Профобразование, 2017. - 1104 с. - Книга находится в премиум-версии ЭБС IPR BOOKS. - ISBN 978-5-4488-0136-5, экземпляров неограниченно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 algn="l">
              <a:buFont typeface="Arial"/>
              <a:buAutoNum type="arabicPeriod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https://github.com/enikolaev/MMO – Репозиторий с примерами кода из лабораторных работ.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 algn="l">
              <a:buFont typeface="Arial"/>
              <a:buAutoNum type="arabicPeriod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https://archive.ics.uci.edu/ml/index.html – Репозиторий наборов данных для машинного обучения (Центр машинного обучения и интеллектуальных систем).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 algn="l">
              <a:buFont typeface="Arial"/>
              <a:buAutoNum type="arabicPeriod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https://www.kaggle.com – Портал и система проведения соревнований по проблемам анализа данных.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 algn="l">
              <a:buFont typeface="Arial"/>
              <a:buAutoNum type="arabicPeriod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https://www.mockaroo.com – Сайт для генерации наборов данных.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72864" indent="-272864" algn="l">
              <a:buFont typeface="Arial"/>
              <a:buAutoNum type="arabicPeriod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4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3" tooltip="https://habr.com/ru/articles/349204"/>
              </a:rPr>
              <a:t>https://habr.com/ru/articles/349204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– Статья на хабре: «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Моделирование динамических систем: введение в GNU Octave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»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ONLYOFFICE/8.0.0.99</Application>
  <DocSecurity>0</DocSecurity>
  <PresentationFormat>Широкоэкранный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Gephi</dc:title>
  <dc:subject/>
  <dc:creator/>
  <cp:keywords/>
  <dc:description/>
  <dc:identifier/>
  <dc:language/>
  <cp:lastModifiedBy/>
  <cp:revision>15</cp:revision>
  <dcterms:modified xsi:type="dcterms:W3CDTF">2024-06-06T15:41:47Z</dcterms:modified>
  <cp:category/>
  <cp:contentStatus/>
  <cp:version/>
</cp:coreProperties>
</file>