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777777"/>
    <a:srgbClr val="FCFF81"/>
    <a:srgbClr val="FDFFA3"/>
    <a:srgbClr val="A6A337"/>
    <a:srgbClr val="DDDDD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76" autoAdjust="0"/>
  </p:normalViewPr>
  <p:slideViewPr>
    <p:cSldViewPr>
      <p:cViewPr>
        <p:scale>
          <a:sx n="100" d="100"/>
          <a:sy n="100" d="100"/>
        </p:scale>
        <p:origin x="-162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93F4-78BB-4FAC-866D-B57490AF5DF2}" type="datetimeFigureOut">
              <a:rPr lang="en-NZ" smtClean="0"/>
              <a:pPr/>
              <a:t>5/09/2010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89A4-EE66-460A-9804-AB8E5C8D9F37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93F4-78BB-4FAC-866D-B57490AF5DF2}" type="datetimeFigureOut">
              <a:rPr lang="en-NZ" smtClean="0"/>
              <a:pPr/>
              <a:t>5/09/2010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89A4-EE66-460A-9804-AB8E5C8D9F37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93F4-78BB-4FAC-866D-B57490AF5DF2}" type="datetimeFigureOut">
              <a:rPr lang="en-NZ" smtClean="0"/>
              <a:pPr/>
              <a:t>5/09/2010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89A4-EE66-460A-9804-AB8E5C8D9F37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93F4-78BB-4FAC-866D-B57490AF5DF2}" type="datetimeFigureOut">
              <a:rPr lang="en-NZ" smtClean="0"/>
              <a:pPr/>
              <a:t>5/09/2010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89A4-EE66-460A-9804-AB8E5C8D9F37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93F4-78BB-4FAC-866D-B57490AF5DF2}" type="datetimeFigureOut">
              <a:rPr lang="en-NZ" smtClean="0"/>
              <a:pPr/>
              <a:t>5/09/2010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89A4-EE66-460A-9804-AB8E5C8D9F37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93F4-78BB-4FAC-866D-B57490AF5DF2}" type="datetimeFigureOut">
              <a:rPr lang="en-NZ" smtClean="0"/>
              <a:pPr/>
              <a:t>5/09/2010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89A4-EE66-460A-9804-AB8E5C8D9F37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93F4-78BB-4FAC-866D-B57490AF5DF2}" type="datetimeFigureOut">
              <a:rPr lang="en-NZ" smtClean="0"/>
              <a:pPr/>
              <a:t>5/09/2010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89A4-EE66-460A-9804-AB8E5C8D9F37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93F4-78BB-4FAC-866D-B57490AF5DF2}" type="datetimeFigureOut">
              <a:rPr lang="en-NZ" smtClean="0"/>
              <a:pPr/>
              <a:t>5/09/2010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89A4-EE66-460A-9804-AB8E5C8D9F37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93F4-78BB-4FAC-866D-B57490AF5DF2}" type="datetimeFigureOut">
              <a:rPr lang="en-NZ" smtClean="0"/>
              <a:pPr/>
              <a:t>5/09/2010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89A4-EE66-460A-9804-AB8E5C8D9F37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93F4-78BB-4FAC-866D-B57490AF5DF2}" type="datetimeFigureOut">
              <a:rPr lang="en-NZ" smtClean="0"/>
              <a:pPr/>
              <a:t>5/09/2010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89A4-EE66-460A-9804-AB8E5C8D9F37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93F4-78BB-4FAC-866D-B57490AF5DF2}" type="datetimeFigureOut">
              <a:rPr lang="en-NZ" smtClean="0"/>
              <a:pPr/>
              <a:t>5/09/2010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89A4-EE66-460A-9804-AB8E5C8D9F37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D93F4-78BB-4FAC-866D-B57490AF5DF2}" type="datetimeFigureOut">
              <a:rPr lang="en-NZ" smtClean="0"/>
              <a:pPr/>
              <a:t>5/09/2010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B89A4-EE66-460A-9804-AB8E5C8D9F37}" type="slidenum">
              <a:rPr lang="en-NZ" smtClean="0"/>
              <a:pPr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36304" y="2852936"/>
            <a:ext cx="4248472" cy="2304256"/>
          </a:xfrm>
          <a:prstGeom prst="rect">
            <a:avLst/>
          </a:prstGeom>
          <a:solidFill>
            <a:srgbClr val="B2B2B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Rectangle 5"/>
          <p:cNvSpPr/>
          <p:nvPr/>
        </p:nvSpPr>
        <p:spPr>
          <a:xfrm>
            <a:off x="3744416" y="2852936"/>
            <a:ext cx="2576667" cy="61555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400" b="1" cap="none" spc="0" dirty="0" smtClean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Action Buffer</a:t>
            </a:r>
            <a:endParaRPr lang="en-US" sz="3400" b="1" cap="none" spc="0" dirty="0">
              <a:ln w="12700">
                <a:noFill/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808312" y="3429000"/>
          <a:ext cx="4104456" cy="1648192"/>
        </p:xfrm>
        <a:graphic>
          <a:graphicData uri="http://schemas.openxmlformats.org/drawingml/2006/table">
            <a:tbl>
              <a:tblPr firstRow="1" bandRow="1">
                <a:solidFill>
                  <a:srgbClr val="B2B2B2"/>
                </a:solidFill>
                <a:tableStyleId>{073A0DAA-6AF3-43AB-8588-CEC1D06C72B9}</a:tableStyleId>
              </a:tblPr>
              <a:tblGrid>
                <a:gridCol w="720080"/>
                <a:gridCol w="864096"/>
                <a:gridCol w="1368152"/>
                <a:gridCol w="1152128"/>
              </a:tblGrid>
              <a:tr h="504056">
                <a:tc>
                  <a:txBody>
                    <a:bodyPr/>
                    <a:lstStyle/>
                    <a:p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en-NZ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lang="en-NZ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From (time)</a:t>
                      </a:r>
                      <a:endParaRPr lang="en-NZ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To </a:t>
                      </a:r>
                      <a:endParaRPr lang="en-NZ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NZ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Assign</a:t>
                      </a:r>
                      <a:endParaRPr lang="en-NZ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array[0]</a:t>
                      </a:r>
                      <a:r>
                        <a:rPr lang="en-NZ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NZ" sz="1400" baseline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NZ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array[1]</a:t>
                      </a:r>
                      <a:endParaRPr lang="en-NZ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NZ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Assign</a:t>
                      </a:r>
                      <a:endParaRPr lang="en-NZ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baseline="0" dirty="0" smtClean="0">
                          <a:solidFill>
                            <a:schemeClr val="tx1"/>
                          </a:solidFill>
                        </a:rPr>
                        <a:t>array[1] (t=0)</a:t>
                      </a:r>
                      <a:endParaRPr lang="en-NZ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array[0]</a:t>
                      </a:r>
                      <a:endParaRPr lang="en-NZ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3933056"/>
            <a:ext cx="2088232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 err="1">
                <a:solidFill>
                  <a:schemeClr val="tx2"/>
                </a:solidFill>
              </a:rPr>
              <a:t>i</a:t>
            </a:r>
            <a:r>
              <a:rPr lang="en-NZ" dirty="0" err="1" smtClean="0">
                <a:solidFill>
                  <a:schemeClr val="tx2"/>
                </a:solidFill>
              </a:rPr>
              <a:t>nt</a:t>
            </a:r>
            <a:r>
              <a:rPr lang="en-NZ" dirty="0" smtClean="0"/>
              <a:t> temp = array[</a:t>
            </a:r>
            <a:r>
              <a:rPr lang="en-NZ" dirty="0" smtClean="0">
                <a:solidFill>
                  <a:schemeClr val="accent2"/>
                </a:solidFill>
              </a:rPr>
              <a:t>1</a:t>
            </a:r>
            <a:r>
              <a:rPr lang="en-NZ" dirty="0" smtClean="0"/>
              <a:t>];</a:t>
            </a:r>
          </a:p>
          <a:p>
            <a:r>
              <a:rPr lang="en-NZ" dirty="0"/>
              <a:t>a</a:t>
            </a:r>
            <a:r>
              <a:rPr lang="en-NZ" dirty="0" smtClean="0"/>
              <a:t>rray[</a:t>
            </a:r>
            <a:r>
              <a:rPr lang="en-NZ" dirty="0" smtClean="0">
                <a:solidFill>
                  <a:schemeClr val="accent2"/>
                </a:solidFill>
              </a:rPr>
              <a:t>1</a:t>
            </a:r>
            <a:r>
              <a:rPr lang="en-NZ" dirty="0" smtClean="0"/>
              <a:t>] = array[</a:t>
            </a:r>
            <a:r>
              <a:rPr lang="en-NZ" dirty="0" smtClean="0">
                <a:solidFill>
                  <a:schemeClr val="accent2"/>
                </a:solidFill>
              </a:rPr>
              <a:t>0</a:t>
            </a:r>
            <a:r>
              <a:rPr lang="en-NZ" dirty="0" smtClean="0"/>
              <a:t>];</a:t>
            </a:r>
          </a:p>
          <a:p>
            <a:r>
              <a:rPr lang="en-NZ" dirty="0"/>
              <a:t>a</a:t>
            </a:r>
            <a:r>
              <a:rPr lang="en-NZ" dirty="0" smtClean="0"/>
              <a:t>rray[</a:t>
            </a:r>
            <a:r>
              <a:rPr lang="en-NZ" dirty="0" smtClean="0">
                <a:solidFill>
                  <a:schemeClr val="accent2"/>
                </a:solidFill>
              </a:rPr>
              <a:t>0</a:t>
            </a:r>
            <a:r>
              <a:rPr lang="en-NZ" dirty="0" smtClean="0"/>
              <a:t>] = temp;</a:t>
            </a:r>
            <a:endParaRPr lang="en-NZ" dirty="0"/>
          </a:p>
        </p:txBody>
      </p:sp>
      <p:sp>
        <p:nvSpPr>
          <p:cNvPr id="11" name="Right Brace 10"/>
          <p:cNvSpPr/>
          <p:nvPr/>
        </p:nvSpPr>
        <p:spPr>
          <a:xfrm>
            <a:off x="7056784" y="4005064"/>
            <a:ext cx="504056" cy="1008112"/>
          </a:xfrm>
          <a:prstGeom prst="rightBrace">
            <a:avLst>
              <a:gd name="adj1" fmla="val 48646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Flowchart: Card 12"/>
          <p:cNvSpPr/>
          <p:nvPr/>
        </p:nvSpPr>
        <p:spPr>
          <a:xfrm>
            <a:off x="7632848" y="4005064"/>
            <a:ext cx="3024336" cy="792088"/>
          </a:xfrm>
          <a:prstGeom prst="flowChartPunchedCard">
            <a:avLst/>
          </a:prstGeom>
          <a:solidFill>
            <a:srgbClr val="FCFF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 smtClean="0">
                <a:solidFill>
                  <a:schemeClr val="tx1"/>
                </a:solidFill>
              </a:rPr>
              <a:t>These actions conflict!</a:t>
            </a:r>
          </a:p>
          <a:p>
            <a:r>
              <a:rPr lang="en-NZ" dirty="0" smtClean="0">
                <a:solidFill>
                  <a:schemeClr val="tx1"/>
                </a:solidFill>
              </a:rPr>
              <a:t>Animate them simultaneously.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872208" y="4149080"/>
            <a:ext cx="936104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800200" y="4653136"/>
            <a:ext cx="1008112" cy="720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95536" y="3356992"/>
            <a:ext cx="1103187" cy="61555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400" b="1" cap="none" spc="0" dirty="0" smtClean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Code</a:t>
            </a:r>
            <a:endParaRPr lang="en-US" sz="3400" b="1" cap="none" spc="0" dirty="0">
              <a:ln w="12700">
                <a:noFill/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988840"/>
            <a:ext cx="288032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 smtClean="0"/>
              <a:t>vector</a:t>
            </a:r>
            <a:r>
              <a:rPr lang="en-NZ" dirty="0" smtClean="0">
                <a:solidFill>
                  <a:schemeClr val="accent2"/>
                </a:solidFill>
              </a:rPr>
              <a:t>&lt;</a:t>
            </a:r>
            <a:r>
              <a:rPr lang="en-NZ" dirty="0" err="1" smtClean="0">
                <a:solidFill>
                  <a:schemeClr val="accent1"/>
                </a:solidFill>
              </a:rPr>
              <a:t>int</a:t>
            </a:r>
            <a:r>
              <a:rPr lang="en-NZ" dirty="0" smtClean="0">
                <a:solidFill>
                  <a:schemeClr val="accent2"/>
                </a:solidFill>
              </a:rPr>
              <a:t>&gt;</a:t>
            </a:r>
            <a:r>
              <a:rPr lang="en-NZ" dirty="0" smtClean="0"/>
              <a:t> data;</a:t>
            </a:r>
          </a:p>
          <a:p>
            <a:r>
              <a:rPr lang="en-NZ" dirty="0" err="1"/>
              <a:t>d</a:t>
            </a:r>
            <a:r>
              <a:rPr lang="en-NZ" dirty="0" err="1" smtClean="0"/>
              <a:t>ata.push_back</a:t>
            </a:r>
            <a:r>
              <a:rPr lang="en-NZ" dirty="0" smtClean="0"/>
              <a:t>(</a:t>
            </a:r>
            <a:r>
              <a:rPr lang="en-NZ" dirty="0" smtClean="0">
                <a:solidFill>
                  <a:schemeClr val="accent2"/>
                </a:solidFill>
              </a:rPr>
              <a:t>2</a:t>
            </a:r>
            <a:r>
              <a:rPr lang="en-NZ" dirty="0" smtClean="0"/>
              <a:t>);</a:t>
            </a:r>
          </a:p>
          <a:p>
            <a:r>
              <a:rPr lang="en-NZ" dirty="0" err="1"/>
              <a:t>d</a:t>
            </a:r>
            <a:r>
              <a:rPr lang="en-NZ" dirty="0" err="1" smtClean="0"/>
              <a:t>ata.push_back</a:t>
            </a:r>
            <a:r>
              <a:rPr lang="en-NZ" dirty="0" smtClean="0"/>
              <a:t>(</a:t>
            </a:r>
            <a:r>
              <a:rPr lang="en-NZ" dirty="0" smtClean="0">
                <a:solidFill>
                  <a:schemeClr val="accent2"/>
                </a:solidFill>
              </a:rPr>
              <a:t>5</a:t>
            </a:r>
            <a:r>
              <a:rPr lang="en-NZ" dirty="0" smtClean="0"/>
              <a:t>);</a:t>
            </a:r>
          </a:p>
          <a:p>
            <a:r>
              <a:rPr lang="en-NZ" dirty="0" err="1" smtClean="0"/>
              <a:t>data.insert</a:t>
            </a:r>
            <a:r>
              <a:rPr lang="en-NZ" dirty="0" smtClean="0"/>
              <a:t>(</a:t>
            </a:r>
            <a:r>
              <a:rPr lang="en-NZ" dirty="0" err="1" smtClean="0"/>
              <a:t>data.begin</a:t>
            </a:r>
            <a:r>
              <a:rPr lang="en-NZ" dirty="0" smtClean="0"/>
              <a:t>(), </a:t>
            </a:r>
            <a:r>
              <a:rPr lang="en-NZ" dirty="0" smtClean="0">
                <a:solidFill>
                  <a:schemeClr val="accent2"/>
                </a:solidFill>
              </a:rPr>
              <a:t>23</a:t>
            </a:r>
            <a:r>
              <a:rPr lang="en-NZ" dirty="0" smtClean="0"/>
              <a:t>);</a:t>
            </a:r>
            <a:endParaRPr lang="en-NZ" dirty="0"/>
          </a:p>
        </p:txBody>
      </p:sp>
      <p:sp>
        <p:nvSpPr>
          <p:cNvPr id="5" name="Rounded Rectangle 4"/>
          <p:cNvSpPr/>
          <p:nvPr/>
        </p:nvSpPr>
        <p:spPr>
          <a:xfrm>
            <a:off x="3203848" y="764704"/>
            <a:ext cx="3312368" cy="41044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91880" y="1412776"/>
            <a:ext cx="2736304" cy="3168352"/>
          </a:xfrm>
          <a:prstGeom prst="rect">
            <a:avLst/>
          </a:prstGeom>
          <a:solidFill>
            <a:srgbClr val="B2B2B2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NZ" dirty="0" err="1" smtClean="0">
                <a:solidFill>
                  <a:schemeClr val="tx1"/>
                </a:solidFill>
              </a:rPr>
              <a:t>VectorWrapper</a:t>
            </a:r>
            <a:r>
              <a:rPr lang="en-NZ" dirty="0" smtClean="0">
                <a:solidFill>
                  <a:schemeClr val="tx1"/>
                </a:solidFill>
              </a:rPr>
              <a:t>&lt;</a:t>
            </a:r>
            <a:r>
              <a:rPr lang="en-NZ" dirty="0" err="1" smtClean="0">
                <a:solidFill>
                  <a:schemeClr val="tx1"/>
                </a:solidFill>
              </a:rPr>
              <a:t>int</a:t>
            </a:r>
            <a:r>
              <a:rPr lang="en-NZ" dirty="0" smtClean="0">
                <a:solidFill>
                  <a:schemeClr val="tx1"/>
                </a:solidFill>
              </a:rPr>
              <a:t>&gt;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07904" y="1844824"/>
            <a:ext cx="2016224" cy="2592288"/>
          </a:xfrm>
          <a:prstGeom prst="rect">
            <a:avLst/>
          </a:prstGeom>
          <a:solidFill>
            <a:srgbClr val="B2B2B2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NZ" dirty="0" smtClean="0">
                <a:solidFill>
                  <a:schemeClr val="tx1"/>
                </a:solidFill>
              </a:rPr>
              <a:t>v</a:t>
            </a:r>
            <a:r>
              <a:rPr lang="en-NZ" dirty="0" smtClean="0">
                <a:solidFill>
                  <a:schemeClr val="tx1"/>
                </a:solidFill>
              </a:rPr>
              <a:t>ector&lt;</a:t>
            </a:r>
            <a:r>
              <a:rPr lang="en-NZ" dirty="0" err="1" smtClean="0">
                <a:solidFill>
                  <a:schemeClr val="tx1"/>
                </a:solidFill>
              </a:rPr>
              <a:t>int</a:t>
            </a:r>
            <a:r>
              <a:rPr lang="en-NZ" dirty="0" smtClean="0">
                <a:solidFill>
                  <a:schemeClr val="tx1"/>
                </a:solidFill>
              </a:rPr>
              <a:t>&gt;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9552" y="1340768"/>
            <a:ext cx="1103187" cy="61555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400" b="1" cap="none" spc="0" dirty="0" smtClean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Code</a:t>
            </a:r>
            <a:endParaRPr lang="en-US" sz="3400" b="1" cap="none" spc="0" dirty="0">
              <a:ln w="12700">
                <a:noFill/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63888" y="764704"/>
            <a:ext cx="2355132" cy="61555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400" b="1" cap="none" spc="0" dirty="0" smtClean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Data Source</a:t>
            </a:r>
            <a:endParaRPr lang="en-US" sz="3400" b="1" cap="none" spc="0" dirty="0">
              <a:ln w="12700">
                <a:noFill/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68344" y="764704"/>
            <a:ext cx="1093056" cy="61555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400" b="1" cap="none" spc="0" dirty="0" smtClean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View</a:t>
            </a:r>
            <a:endParaRPr lang="en-US" sz="3400" b="1" cap="none" spc="0" dirty="0">
              <a:ln w="12700">
                <a:noFill/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316416" y="2348880"/>
            <a:ext cx="504056" cy="432048"/>
          </a:xfrm>
          <a:prstGeom prst="rect">
            <a:avLst/>
          </a:prstGeom>
          <a:solidFill>
            <a:srgbClr val="B2B2B2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NZ" dirty="0" smtClean="0">
                <a:solidFill>
                  <a:schemeClr val="tx1"/>
                </a:solidFill>
              </a:rPr>
              <a:t>2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20472" y="2348880"/>
            <a:ext cx="504056" cy="432048"/>
          </a:xfrm>
          <a:prstGeom prst="rect">
            <a:avLst/>
          </a:prstGeom>
          <a:solidFill>
            <a:srgbClr val="B2B2B2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NZ" dirty="0" smtClean="0">
                <a:solidFill>
                  <a:schemeClr val="tx1"/>
                </a:solidFill>
              </a:rPr>
              <a:t>5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812360" y="2348880"/>
            <a:ext cx="504056" cy="43204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08304" y="3501008"/>
            <a:ext cx="504056" cy="432048"/>
          </a:xfrm>
          <a:prstGeom prst="rect">
            <a:avLst/>
          </a:prstGeom>
          <a:solidFill>
            <a:srgbClr val="B2B2B2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NZ" dirty="0" smtClean="0">
                <a:solidFill>
                  <a:schemeClr val="tx1"/>
                </a:solidFill>
              </a:rPr>
              <a:t>23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16" name="Bent Arrow 15"/>
          <p:cNvSpPr/>
          <p:nvPr/>
        </p:nvSpPr>
        <p:spPr>
          <a:xfrm rot="5400000" flipH="1">
            <a:off x="7596336" y="3140968"/>
            <a:ext cx="864096" cy="288032"/>
          </a:xfrm>
          <a:prstGeom prst="bentArrow">
            <a:avLst>
              <a:gd name="adj1" fmla="val 20590"/>
              <a:gd name="adj2" fmla="val 25000"/>
              <a:gd name="adj3" fmla="val 25000"/>
              <a:gd name="adj4" fmla="val 87500"/>
            </a:avLst>
          </a:prstGeom>
          <a:solidFill>
            <a:srgbClr val="B2B2B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3851920" y="2276872"/>
          <a:ext cx="1656184" cy="1874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</a:tblGrid>
              <a:tr h="292608">
                <a:tc>
                  <a:txBody>
                    <a:bodyPr/>
                    <a:lstStyle/>
                    <a:p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insert 2</a:t>
                      </a:r>
                      <a:endParaRPr lang="en-NZ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608">
                <a:tc>
                  <a:txBody>
                    <a:bodyPr/>
                    <a:lstStyle/>
                    <a:p>
                      <a:r>
                        <a:rPr lang="en-NZ" b="1" dirty="0" smtClean="0"/>
                        <a:t>insert 5</a:t>
                      </a:r>
                      <a:endParaRPr lang="en-NZ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42976">
                <a:tc>
                  <a:txBody>
                    <a:bodyPr/>
                    <a:lstStyle/>
                    <a:p>
                      <a:r>
                        <a:rPr lang="en-NZ" b="1" dirty="0" smtClean="0"/>
                        <a:t>copy</a:t>
                      </a:r>
                      <a:r>
                        <a:rPr lang="en-NZ" b="1" baseline="0" dirty="0" smtClean="0"/>
                        <a:t> integer</a:t>
                      </a:r>
                    </a:p>
                    <a:p>
                      <a:r>
                        <a:rPr lang="en-NZ" b="1" baseline="0" dirty="0" smtClean="0"/>
                        <a:t>copy integer</a:t>
                      </a:r>
                    </a:p>
                    <a:p>
                      <a:r>
                        <a:rPr lang="en-NZ" b="1" baseline="0" dirty="0" smtClean="0"/>
                        <a:t>insert 23</a:t>
                      </a:r>
                      <a:endParaRPr lang="en-NZ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3" name="Curved Connector 22"/>
          <p:cNvCxnSpPr/>
          <p:nvPr/>
        </p:nvCxnSpPr>
        <p:spPr>
          <a:xfrm>
            <a:off x="5220072" y="3212976"/>
            <a:ext cx="1296144" cy="50405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>
            <a:off x="5220072" y="3501008"/>
            <a:ext cx="1296144" cy="2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>
            <a:off x="5220072" y="3717032"/>
            <a:ext cx="1296144" cy="1588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15" idx="1"/>
          </p:cNvCxnSpPr>
          <p:nvPr/>
        </p:nvCxnSpPr>
        <p:spPr>
          <a:xfrm>
            <a:off x="6516216" y="3717032"/>
            <a:ext cx="792088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hape 53"/>
          <p:cNvCxnSpPr>
            <a:endCxn id="13" idx="0"/>
          </p:cNvCxnSpPr>
          <p:nvPr/>
        </p:nvCxnSpPr>
        <p:spPr>
          <a:xfrm flipV="1">
            <a:off x="4788024" y="2348880"/>
            <a:ext cx="4284476" cy="504056"/>
          </a:xfrm>
          <a:prstGeom prst="curvedConnector4">
            <a:avLst>
              <a:gd name="adj1" fmla="val 47059"/>
              <a:gd name="adj2" fmla="val 145352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hape 55"/>
          <p:cNvCxnSpPr>
            <a:endCxn id="12" idx="0"/>
          </p:cNvCxnSpPr>
          <p:nvPr/>
        </p:nvCxnSpPr>
        <p:spPr>
          <a:xfrm flipV="1">
            <a:off x="4788024" y="2348880"/>
            <a:ext cx="3780420" cy="144016"/>
          </a:xfrm>
          <a:prstGeom prst="curvedConnector4">
            <a:avLst>
              <a:gd name="adj1" fmla="val 46667"/>
              <a:gd name="adj2" fmla="val 258732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hape 67"/>
          <p:cNvCxnSpPr/>
          <p:nvPr/>
        </p:nvCxnSpPr>
        <p:spPr>
          <a:xfrm>
            <a:off x="1979712" y="2420888"/>
            <a:ext cx="1872208" cy="72008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hape 67"/>
          <p:cNvCxnSpPr/>
          <p:nvPr/>
        </p:nvCxnSpPr>
        <p:spPr>
          <a:xfrm>
            <a:off x="1979712" y="2708920"/>
            <a:ext cx="1872208" cy="14401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hape 67"/>
          <p:cNvCxnSpPr/>
          <p:nvPr/>
        </p:nvCxnSpPr>
        <p:spPr>
          <a:xfrm>
            <a:off x="2843808" y="2996952"/>
            <a:ext cx="1008112" cy="50405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6948264" y="836712"/>
            <a:ext cx="2736304" cy="41044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NZ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82</Words>
  <Application>Microsoft Office PowerPoint</Application>
  <PresentationFormat>On-screen Show (4:3)</PresentationFormat>
  <Paragraphs>36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</dc:creator>
  <cp:lastModifiedBy>David</cp:lastModifiedBy>
  <cp:revision>45</cp:revision>
  <dcterms:created xsi:type="dcterms:W3CDTF">2010-09-04T06:51:31Z</dcterms:created>
  <dcterms:modified xsi:type="dcterms:W3CDTF">2010-09-05T11:59:23Z</dcterms:modified>
</cp:coreProperties>
</file>