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68" autoAdjust="0"/>
  </p:normalViewPr>
  <p:slideViewPr>
    <p:cSldViewPr>
      <p:cViewPr>
        <p:scale>
          <a:sx n="70" d="100"/>
          <a:sy n="70" d="100"/>
        </p:scale>
        <p:origin x="-116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62FA-167C-4A75-91E1-D4F1B85D96A6}" type="datetimeFigureOut">
              <a:rPr lang="en-NZ" smtClean="0"/>
              <a:t>7/09/2010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13FD-508F-4709-87BB-D5ADEA920E1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62FA-167C-4A75-91E1-D4F1B85D96A6}" type="datetimeFigureOut">
              <a:rPr lang="en-NZ" smtClean="0"/>
              <a:t>7/09/2010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13FD-508F-4709-87BB-D5ADEA920E1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62FA-167C-4A75-91E1-D4F1B85D96A6}" type="datetimeFigureOut">
              <a:rPr lang="en-NZ" smtClean="0"/>
              <a:t>7/09/2010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13FD-508F-4709-87BB-D5ADEA920E1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62FA-167C-4A75-91E1-D4F1B85D96A6}" type="datetimeFigureOut">
              <a:rPr lang="en-NZ" smtClean="0"/>
              <a:t>7/09/2010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13FD-508F-4709-87BB-D5ADEA920E1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62FA-167C-4A75-91E1-D4F1B85D96A6}" type="datetimeFigureOut">
              <a:rPr lang="en-NZ" smtClean="0"/>
              <a:t>7/09/2010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13FD-508F-4709-87BB-D5ADEA920E1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62FA-167C-4A75-91E1-D4F1B85D96A6}" type="datetimeFigureOut">
              <a:rPr lang="en-NZ" smtClean="0"/>
              <a:t>7/09/2010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13FD-508F-4709-87BB-D5ADEA920E1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62FA-167C-4A75-91E1-D4F1B85D96A6}" type="datetimeFigureOut">
              <a:rPr lang="en-NZ" smtClean="0"/>
              <a:t>7/09/2010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13FD-508F-4709-87BB-D5ADEA920E1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62FA-167C-4A75-91E1-D4F1B85D96A6}" type="datetimeFigureOut">
              <a:rPr lang="en-NZ" smtClean="0"/>
              <a:t>7/09/2010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13FD-508F-4709-87BB-D5ADEA920E1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62FA-167C-4A75-91E1-D4F1B85D96A6}" type="datetimeFigureOut">
              <a:rPr lang="en-NZ" smtClean="0"/>
              <a:t>7/09/2010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13FD-508F-4709-87BB-D5ADEA920E1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62FA-167C-4A75-91E1-D4F1B85D96A6}" type="datetimeFigureOut">
              <a:rPr lang="en-NZ" smtClean="0"/>
              <a:t>7/09/2010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13FD-508F-4709-87BB-D5ADEA920E1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62FA-167C-4A75-91E1-D4F1B85D96A6}" type="datetimeFigureOut">
              <a:rPr lang="en-NZ" smtClean="0"/>
              <a:t>7/09/2010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13FD-508F-4709-87BB-D5ADEA920E1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62FA-167C-4A75-91E1-D4F1B85D96A6}" type="datetimeFigureOut">
              <a:rPr lang="en-NZ" smtClean="0"/>
              <a:t>7/09/2010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13FD-508F-4709-87BB-D5ADEA920E1F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System Overview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1259632" y="2132856"/>
            <a:ext cx="13681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Algorithm</a:t>
            </a:r>
            <a:endParaRPr lang="en-US" sz="20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636912"/>
            <a:ext cx="2371463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vector</a:t>
            </a:r>
            <a:r>
              <a:rPr lang="en-NZ" sz="1400" dirty="0" smtClean="0">
                <a:solidFill>
                  <a:schemeClr val="accent2"/>
                </a:solidFill>
              </a:rPr>
              <a:t>&lt;</a:t>
            </a:r>
            <a:r>
              <a:rPr lang="en-NZ" sz="1400" dirty="0" err="1" smtClean="0">
                <a:solidFill>
                  <a:schemeClr val="accent1"/>
                </a:solidFill>
              </a:rPr>
              <a:t>int</a:t>
            </a:r>
            <a:r>
              <a:rPr lang="en-NZ" sz="1400" dirty="0" smtClean="0">
                <a:solidFill>
                  <a:schemeClr val="accent2"/>
                </a:solidFill>
              </a:rPr>
              <a:t>&gt;</a:t>
            </a:r>
            <a:r>
              <a:rPr lang="en-NZ" sz="1400" dirty="0" smtClean="0"/>
              <a:t> data;</a:t>
            </a:r>
          </a:p>
          <a:p>
            <a:r>
              <a:rPr lang="en-NZ" sz="1400" dirty="0" err="1"/>
              <a:t>d</a:t>
            </a:r>
            <a:r>
              <a:rPr lang="en-NZ" sz="1400" dirty="0" err="1" smtClean="0"/>
              <a:t>ata.push_back</a:t>
            </a:r>
            <a:r>
              <a:rPr lang="en-NZ" sz="1400" dirty="0" smtClean="0"/>
              <a:t>(</a:t>
            </a:r>
            <a:r>
              <a:rPr lang="en-NZ" sz="1400" dirty="0" smtClean="0">
                <a:solidFill>
                  <a:schemeClr val="accent2"/>
                </a:solidFill>
              </a:rPr>
              <a:t>2</a:t>
            </a:r>
            <a:r>
              <a:rPr lang="en-NZ" sz="1400" dirty="0" smtClean="0"/>
              <a:t>);</a:t>
            </a:r>
          </a:p>
          <a:p>
            <a:r>
              <a:rPr lang="en-NZ" sz="1400" dirty="0" err="1"/>
              <a:t>d</a:t>
            </a:r>
            <a:r>
              <a:rPr lang="en-NZ" sz="1400" dirty="0" err="1" smtClean="0"/>
              <a:t>ata.push_back</a:t>
            </a:r>
            <a:r>
              <a:rPr lang="en-NZ" sz="1400" dirty="0" smtClean="0"/>
              <a:t>(</a:t>
            </a:r>
            <a:r>
              <a:rPr lang="en-NZ" sz="1400" dirty="0" smtClean="0">
                <a:solidFill>
                  <a:schemeClr val="accent2"/>
                </a:solidFill>
              </a:rPr>
              <a:t>5</a:t>
            </a:r>
            <a:r>
              <a:rPr lang="en-NZ" sz="1400" dirty="0" smtClean="0"/>
              <a:t>);</a:t>
            </a:r>
          </a:p>
          <a:p>
            <a:r>
              <a:rPr lang="en-NZ" sz="1400" dirty="0" err="1" smtClean="0"/>
              <a:t>data.insert</a:t>
            </a:r>
            <a:r>
              <a:rPr lang="en-NZ" sz="1400" dirty="0" smtClean="0"/>
              <a:t>(</a:t>
            </a:r>
            <a:r>
              <a:rPr lang="en-NZ" sz="1400" dirty="0" err="1" smtClean="0"/>
              <a:t>data.begin</a:t>
            </a:r>
            <a:r>
              <a:rPr lang="en-NZ" sz="1400" dirty="0" smtClean="0"/>
              <a:t>(), </a:t>
            </a:r>
            <a:r>
              <a:rPr lang="en-NZ" sz="1400" dirty="0" smtClean="0">
                <a:solidFill>
                  <a:schemeClr val="accent2"/>
                </a:solidFill>
              </a:rPr>
              <a:t>23</a:t>
            </a:r>
            <a:r>
              <a:rPr lang="en-NZ" sz="1400" dirty="0" smtClean="0"/>
              <a:t>);</a:t>
            </a:r>
            <a:endParaRPr lang="en-NZ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779912" y="1700808"/>
            <a:ext cx="2736304" cy="2952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7945" y="2132856"/>
            <a:ext cx="2160240" cy="2326077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VectorWrapper&lt;int&gt;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1961" y="2420888"/>
            <a:ext cx="1872208" cy="1878754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vector&lt;int&gt;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5976" y="1700808"/>
            <a:ext cx="152034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 Source</a:t>
            </a:r>
            <a:endParaRPr lang="en-US" sz="20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427984" y="2708920"/>
          <a:ext cx="136815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267420">
                <a:tc>
                  <a:txBody>
                    <a:bodyPr/>
                    <a:lstStyle/>
                    <a:p>
                      <a:r>
                        <a:rPr lang="en-NZ" sz="1200" dirty="0" smtClean="0">
                          <a:solidFill>
                            <a:schemeClr val="tx1"/>
                          </a:solidFill>
                        </a:rPr>
                        <a:t>insert 2</a:t>
                      </a:r>
                      <a:endParaRPr lang="en-NZ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308304" y="1988840"/>
            <a:ext cx="72008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View</a:t>
            </a:r>
            <a:endParaRPr lang="en-US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0351" y="2780928"/>
            <a:ext cx="288032" cy="288032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2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24" name="Shape 23"/>
          <p:cNvCxnSpPr>
            <a:endCxn id="17" idx="0"/>
          </p:cNvCxnSpPr>
          <p:nvPr/>
        </p:nvCxnSpPr>
        <p:spPr>
          <a:xfrm flipV="1">
            <a:off x="5292080" y="2780928"/>
            <a:ext cx="2592287" cy="72008"/>
          </a:xfrm>
          <a:prstGeom prst="curvedConnector4">
            <a:avLst>
              <a:gd name="adj1" fmla="val 47222"/>
              <a:gd name="adj2" fmla="val 41746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804248" y="1916832"/>
            <a:ext cx="1732993" cy="25497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26" name="Shape 67"/>
          <p:cNvCxnSpPr/>
          <p:nvPr/>
        </p:nvCxnSpPr>
        <p:spPr>
          <a:xfrm flipV="1">
            <a:off x="2339752" y="2852936"/>
            <a:ext cx="2088232" cy="1265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67544" y="2060848"/>
            <a:ext cx="3024336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55576" y="2897920"/>
            <a:ext cx="2376264" cy="21602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System Overview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1259632" y="2132856"/>
            <a:ext cx="13681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Algorithm</a:t>
            </a:r>
            <a:endParaRPr lang="en-US" sz="20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636912"/>
            <a:ext cx="2371463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vector</a:t>
            </a:r>
            <a:r>
              <a:rPr lang="en-NZ" sz="1400" dirty="0" smtClean="0">
                <a:solidFill>
                  <a:schemeClr val="accent2"/>
                </a:solidFill>
              </a:rPr>
              <a:t>&lt;</a:t>
            </a:r>
            <a:r>
              <a:rPr lang="en-NZ" sz="1400" dirty="0" err="1" smtClean="0">
                <a:solidFill>
                  <a:schemeClr val="accent1"/>
                </a:solidFill>
              </a:rPr>
              <a:t>int</a:t>
            </a:r>
            <a:r>
              <a:rPr lang="en-NZ" sz="1400" dirty="0" smtClean="0">
                <a:solidFill>
                  <a:schemeClr val="accent2"/>
                </a:solidFill>
              </a:rPr>
              <a:t>&gt;</a:t>
            </a:r>
            <a:r>
              <a:rPr lang="en-NZ" sz="1400" dirty="0" smtClean="0"/>
              <a:t> data;</a:t>
            </a:r>
          </a:p>
          <a:p>
            <a:r>
              <a:rPr lang="en-NZ" sz="1400" dirty="0" err="1"/>
              <a:t>d</a:t>
            </a:r>
            <a:r>
              <a:rPr lang="en-NZ" sz="1400" dirty="0" err="1" smtClean="0"/>
              <a:t>ata.push_back</a:t>
            </a:r>
            <a:r>
              <a:rPr lang="en-NZ" sz="1400" dirty="0" smtClean="0"/>
              <a:t>(</a:t>
            </a:r>
            <a:r>
              <a:rPr lang="en-NZ" sz="1400" dirty="0" smtClean="0">
                <a:solidFill>
                  <a:schemeClr val="accent2"/>
                </a:solidFill>
              </a:rPr>
              <a:t>2</a:t>
            </a:r>
            <a:r>
              <a:rPr lang="en-NZ" sz="1400" dirty="0" smtClean="0"/>
              <a:t>);</a:t>
            </a:r>
          </a:p>
          <a:p>
            <a:r>
              <a:rPr lang="en-NZ" sz="1400" dirty="0" err="1"/>
              <a:t>d</a:t>
            </a:r>
            <a:r>
              <a:rPr lang="en-NZ" sz="1400" dirty="0" err="1" smtClean="0"/>
              <a:t>ata.push_back</a:t>
            </a:r>
            <a:r>
              <a:rPr lang="en-NZ" sz="1400" dirty="0" smtClean="0"/>
              <a:t>(</a:t>
            </a:r>
            <a:r>
              <a:rPr lang="en-NZ" sz="1400" dirty="0" smtClean="0">
                <a:solidFill>
                  <a:schemeClr val="accent2"/>
                </a:solidFill>
              </a:rPr>
              <a:t>5</a:t>
            </a:r>
            <a:r>
              <a:rPr lang="en-NZ" sz="1400" dirty="0" smtClean="0"/>
              <a:t>);</a:t>
            </a:r>
          </a:p>
          <a:p>
            <a:r>
              <a:rPr lang="en-NZ" sz="1400" dirty="0" err="1" smtClean="0"/>
              <a:t>data.insert</a:t>
            </a:r>
            <a:r>
              <a:rPr lang="en-NZ" sz="1400" dirty="0" smtClean="0"/>
              <a:t>(</a:t>
            </a:r>
            <a:r>
              <a:rPr lang="en-NZ" sz="1400" dirty="0" err="1" smtClean="0"/>
              <a:t>data.begin</a:t>
            </a:r>
            <a:r>
              <a:rPr lang="en-NZ" sz="1400" dirty="0" smtClean="0"/>
              <a:t>(), </a:t>
            </a:r>
            <a:r>
              <a:rPr lang="en-NZ" sz="1400" dirty="0" smtClean="0">
                <a:solidFill>
                  <a:schemeClr val="accent2"/>
                </a:solidFill>
              </a:rPr>
              <a:t>23</a:t>
            </a:r>
            <a:r>
              <a:rPr lang="en-NZ" sz="1400" dirty="0" smtClean="0"/>
              <a:t>);</a:t>
            </a:r>
            <a:endParaRPr lang="en-NZ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779912" y="1700808"/>
            <a:ext cx="2736304" cy="2952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7945" y="2132856"/>
            <a:ext cx="2160240" cy="2326077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VectorWrapper&lt;int&gt;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1961" y="2420888"/>
            <a:ext cx="1872208" cy="1878754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vector&lt;int&gt;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5976" y="1700808"/>
            <a:ext cx="152034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 Source</a:t>
            </a:r>
            <a:endParaRPr lang="en-US" sz="20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427984" y="2708920"/>
          <a:ext cx="136815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267420">
                <a:tc>
                  <a:txBody>
                    <a:bodyPr/>
                    <a:lstStyle/>
                    <a:p>
                      <a:r>
                        <a:rPr lang="en-NZ" sz="1200" dirty="0" smtClean="0">
                          <a:solidFill>
                            <a:schemeClr val="tx1"/>
                          </a:solidFill>
                        </a:rPr>
                        <a:t>insert 2</a:t>
                      </a:r>
                      <a:endParaRPr lang="en-NZ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420">
                <a:tc>
                  <a:txBody>
                    <a:bodyPr/>
                    <a:lstStyle/>
                    <a:p>
                      <a:r>
                        <a:rPr lang="en-NZ" sz="1200" b="1" dirty="0" smtClean="0"/>
                        <a:t>insert 5</a:t>
                      </a:r>
                      <a:endParaRPr lang="en-NZ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308304" y="1988840"/>
            <a:ext cx="72008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View</a:t>
            </a:r>
            <a:endParaRPr lang="en-US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0351" y="2780928"/>
            <a:ext cx="288032" cy="288032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2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28384" y="2780928"/>
            <a:ext cx="288032" cy="288032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5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23" name="Shape 22"/>
          <p:cNvCxnSpPr>
            <a:endCxn id="18" idx="0"/>
          </p:cNvCxnSpPr>
          <p:nvPr/>
        </p:nvCxnSpPr>
        <p:spPr>
          <a:xfrm flipV="1">
            <a:off x="5292080" y="2780928"/>
            <a:ext cx="2880320" cy="360040"/>
          </a:xfrm>
          <a:prstGeom prst="curvedConnector4">
            <a:avLst>
              <a:gd name="adj1" fmla="val 47500"/>
              <a:gd name="adj2" fmla="val 16349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804248" y="1916832"/>
            <a:ext cx="1732993" cy="25497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27" name="Shape 67"/>
          <p:cNvCxnSpPr/>
          <p:nvPr/>
        </p:nvCxnSpPr>
        <p:spPr>
          <a:xfrm flipV="1">
            <a:off x="2339752" y="3140968"/>
            <a:ext cx="2088232" cy="720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67544" y="2060848"/>
            <a:ext cx="3024336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5576" y="3113920"/>
            <a:ext cx="2376264" cy="21602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System Overview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1259632" y="2132856"/>
            <a:ext cx="13681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Algorithm</a:t>
            </a:r>
            <a:endParaRPr lang="en-US" sz="20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636912"/>
            <a:ext cx="2371463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vector</a:t>
            </a:r>
            <a:r>
              <a:rPr lang="en-NZ" sz="1400" dirty="0" smtClean="0">
                <a:solidFill>
                  <a:schemeClr val="accent2"/>
                </a:solidFill>
              </a:rPr>
              <a:t>&lt;</a:t>
            </a:r>
            <a:r>
              <a:rPr lang="en-NZ" sz="1400" dirty="0" err="1" smtClean="0">
                <a:solidFill>
                  <a:schemeClr val="accent1"/>
                </a:solidFill>
              </a:rPr>
              <a:t>int</a:t>
            </a:r>
            <a:r>
              <a:rPr lang="en-NZ" sz="1400" dirty="0" smtClean="0">
                <a:solidFill>
                  <a:schemeClr val="accent2"/>
                </a:solidFill>
              </a:rPr>
              <a:t>&gt;</a:t>
            </a:r>
            <a:r>
              <a:rPr lang="en-NZ" sz="1400" dirty="0" smtClean="0"/>
              <a:t> data;</a:t>
            </a:r>
          </a:p>
          <a:p>
            <a:r>
              <a:rPr lang="en-NZ" sz="1400" dirty="0" err="1"/>
              <a:t>d</a:t>
            </a:r>
            <a:r>
              <a:rPr lang="en-NZ" sz="1400" dirty="0" err="1" smtClean="0"/>
              <a:t>ata.push_back</a:t>
            </a:r>
            <a:r>
              <a:rPr lang="en-NZ" sz="1400" dirty="0" smtClean="0"/>
              <a:t>(</a:t>
            </a:r>
            <a:r>
              <a:rPr lang="en-NZ" sz="1400" dirty="0" smtClean="0">
                <a:solidFill>
                  <a:schemeClr val="accent2"/>
                </a:solidFill>
              </a:rPr>
              <a:t>2</a:t>
            </a:r>
            <a:r>
              <a:rPr lang="en-NZ" sz="1400" dirty="0" smtClean="0"/>
              <a:t>);</a:t>
            </a:r>
          </a:p>
          <a:p>
            <a:r>
              <a:rPr lang="en-NZ" sz="1400" dirty="0" err="1"/>
              <a:t>d</a:t>
            </a:r>
            <a:r>
              <a:rPr lang="en-NZ" sz="1400" dirty="0" err="1" smtClean="0"/>
              <a:t>ata.push_back</a:t>
            </a:r>
            <a:r>
              <a:rPr lang="en-NZ" sz="1400" dirty="0" smtClean="0"/>
              <a:t>(</a:t>
            </a:r>
            <a:r>
              <a:rPr lang="en-NZ" sz="1400" dirty="0" smtClean="0">
                <a:solidFill>
                  <a:schemeClr val="accent2"/>
                </a:solidFill>
              </a:rPr>
              <a:t>5</a:t>
            </a:r>
            <a:r>
              <a:rPr lang="en-NZ" sz="1400" dirty="0" smtClean="0"/>
              <a:t>);</a:t>
            </a:r>
          </a:p>
          <a:p>
            <a:r>
              <a:rPr lang="en-NZ" sz="1400" dirty="0" err="1" smtClean="0"/>
              <a:t>data.insert</a:t>
            </a:r>
            <a:r>
              <a:rPr lang="en-NZ" sz="1400" dirty="0" smtClean="0"/>
              <a:t>(</a:t>
            </a:r>
            <a:r>
              <a:rPr lang="en-NZ" sz="1400" dirty="0" err="1" smtClean="0"/>
              <a:t>data.begin</a:t>
            </a:r>
            <a:r>
              <a:rPr lang="en-NZ" sz="1400" dirty="0" smtClean="0"/>
              <a:t>(), </a:t>
            </a:r>
            <a:r>
              <a:rPr lang="en-NZ" sz="1400" dirty="0" smtClean="0">
                <a:solidFill>
                  <a:schemeClr val="accent2"/>
                </a:solidFill>
              </a:rPr>
              <a:t>23</a:t>
            </a:r>
            <a:r>
              <a:rPr lang="en-NZ" sz="1400" dirty="0" smtClean="0"/>
              <a:t>);</a:t>
            </a:r>
            <a:endParaRPr lang="en-NZ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779912" y="1700808"/>
            <a:ext cx="2736304" cy="2952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7945" y="2132856"/>
            <a:ext cx="2160240" cy="2326077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VectorWrapper&lt;int&gt;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1961" y="2420888"/>
            <a:ext cx="1872208" cy="1878754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vector&lt;int&gt;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5976" y="1700808"/>
            <a:ext cx="152034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 Source</a:t>
            </a:r>
            <a:endParaRPr lang="en-US" sz="20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427984" y="2708920"/>
          <a:ext cx="1368152" cy="1311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267420">
                <a:tc>
                  <a:txBody>
                    <a:bodyPr/>
                    <a:lstStyle/>
                    <a:p>
                      <a:r>
                        <a:rPr lang="en-NZ" sz="1200" dirty="0" smtClean="0">
                          <a:solidFill>
                            <a:schemeClr val="tx1"/>
                          </a:solidFill>
                        </a:rPr>
                        <a:t>insert 2</a:t>
                      </a:r>
                      <a:endParaRPr lang="en-NZ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420">
                <a:tc>
                  <a:txBody>
                    <a:bodyPr/>
                    <a:lstStyle/>
                    <a:p>
                      <a:r>
                        <a:rPr lang="en-NZ" sz="1200" b="1" dirty="0" smtClean="0"/>
                        <a:t>insert 5</a:t>
                      </a:r>
                      <a:endParaRPr lang="en-NZ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2394">
                <a:tc>
                  <a:txBody>
                    <a:bodyPr/>
                    <a:lstStyle/>
                    <a:p>
                      <a:r>
                        <a:rPr lang="en-NZ" sz="1200" b="1" dirty="0" smtClean="0"/>
                        <a:t>copy</a:t>
                      </a:r>
                      <a:r>
                        <a:rPr lang="en-NZ" sz="1200" b="1" baseline="0" dirty="0" smtClean="0"/>
                        <a:t> integer</a:t>
                      </a:r>
                    </a:p>
                    <a:p>
                      <a:r>
                        <a:rPr lang="en-NZ" sz="1200" b="1" baseline="0" dirty="0" smtClean="0"/>
                        <a:t>copy integer</a:t>
                      </a:r>
                    </a:p>
                    <a:p>
                      <a:r>
                        <a:rPr lang="en-NZ" sz="1200" b="1" baseline="0" dirty="0" smtClean="0"/>
                        <a:t>insert 23</a:t>
                      </a:r>
                      <a:endParaRPr lang="en-NZ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Curved Connector 12"/>
          <p:cNvCxnSpPr/>
          <p:nvPr/>
        </p:nvCxnSpPr>
        <p:spPr>
          <a:xfrm>
            <a:off x="5364088" y="3429000"/>
            <a:ext cx="864096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5364088" y="3600292"/>
            <a:ext cx="864096" cy="447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5148064" y="3645024"/>
            <a:ext cx="1080120" cy="9164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08304" y="1988840"/>
            <a:ext cx="72008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View</a:t>
            </a:r>
            <a:endParaRPr lang="en-US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0351" y="2780928"/>
            <a:ext cx="288032" cy="288032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2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28384" y="2780928"/>
            <a:ext cx="288032" cy="288032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5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52320" y="2780928"/>
            <a:ext cx="288032" cy="288032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20272" y="3501008"/>
            <a:ext cx="360040" cy="288032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23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5400000" flipH="1">
            <a:off x="7275136" y="3318151"/>
            <a:ext cx="536787" cy="182420"/>
          </a:xfrm>
          <a:prstGeom prst="bentArrow">
            <a:avLst>
              <a:gd name="adj1" fmla="val 20590"/>
              <a:gd name="adj2" fmla="val 25000"/>
              <a:gd name="adj3" fmla="val 25000"/>
              <a:gd name="adj4" fmla="val 87500"/>
            </a:avLst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8184" y="3645024"/>
            <a:ext cx="792088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804248" y="1916832"/>
            <a:ext cx="1732993" cy="25497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28" name="Shape 67"/>
          <p:cNvCxnSpPr/>
          <p:nvPr/>
        </p:nvCxnSpPr>
        <p:spPr>
          <a:xfrm>
            <a:off x="2987824" y="3429000"/>
            <a:ext cx="144016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67544" y="2060848"/>
            <a:ext cx="3024336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5576" y="3329920"/>
            <a:ext cx="2376264" cy="21602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88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System Overview</vt:lpstr>
      <vt:lpstr>System Overview</vt:lpstr>
      <vt:lpstr>System 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</dc:creator>
  <cp:lastModifiedBy>David</cp:lastModifiedBy>
  <cp:revision>8</cp:revision>
  <dcterms:created xsi:type="dcterms:W3CDTF">2010-09-07T03:45:21Z</dcterms:created>
  <dcterms:modified xsi:type="dcterms:W3CDTF">2010-09-07T05:04:32Z</dcterms:modified>
</cp:coreProperties>
</file>