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48" d="100"/>
          <a:sy n="48" d="100"/>
        </p:scale>
        <p:origin x="136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4FF6C7-5F1C-4FB8-A8FE-C4FC4055899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F5A156-B251-4E06-97C3-30473231BFAB}">
      <dgm:prSet/>
      <dgm:spPr/>
      <dgm:t>
        <a:bodyPr/>
        <a:lstStyle/>
        <a:p>
          <a:r>
            <a:rPr lang="en-GB" b="0" i="0"/>
            <a:t>DIRT stands for </a:t>
          </a:r>
          <a:r>
            <a:rPr lang="en-GB" b="1" i="0"/>
            <a:t>Dedicated Improvement and Reflection Time</a:t>
          </a:r>
          <a:r>
            <a:rPr lang="en-GB" b="0" i="0"/>
            <a:t>. It is a strategy used in education, particularly in the UK, to enhance student learning by giving them structured time to reflect on their work, respond to feedback, and make improvements.</a:t>
          </a:r>
          <a:endParaRPr lang="en-US"/>
        </a:p>
      </dgm:t>
    </dgm:pt>
    <dgm:pt modelId="{E5C4DFE1-B647-430A-81F1-7122F6BA74E6}" type="parTrans" cxnId="{C2ED0E8B-7B4E-4DA7-AA6C-296E5DBB431B}">
      <dgm:prSet/>
      <dgm:spPr/>
      <dgm:t>
        <a:bodyPr/>
        <a:lstStyle/>
        <a:p>
          <a:endParaRPr lang="en-US"/>
        </a:p>
      </dgm:t>
    </dgm:pt>
    <dgm:pt modelId="{6641E30C-EC9A-4995-A169-1FD0099B2A72}" type="sibTrans" cxnId="{C2ED0E8B-7B4E-4DA7-AA6C-296E5DBB431B}">
      <dgm:prSet/>
      <dgm:spPr/>
      <dgm:t>
        <a:bodyPr/>
        <a:lstStyle/>
        <a:p>
          <a:endParaRPr lang="en-US"/>
        </a:p>
      </dgm:t>
    </dgm:pt>
    <dgm:pt modelId="{817AD47B-38F6-43BC-B0E9-3058515DC753}">
      <dgm:prSet/>
      <dgm:spPr/>
      <dgm:t>
        <a:bodyPr/>
        <a:lstStyle/>
        <a:p>
          <a:r>
            <a:rPr lang="en-GB"/>
            <a:t>This project encourages students to utilise this tool by providing a convenient location for students to log reflections on their work and actionable goals so that they are able to revisit their reflections at a later date and are able to remind themselves of key things they need to remember going forwards.</a:t>
          </a:r>
          <a:endParaRPr lang="en-US"/>
        </a:p>
      </dgm:t>
    </dgm:pt>
    <dgm:pt modelId="{87FB2B78-8692-416B-A429-3AF31536ED28}" type="parTrans" cxnId="{A5C6F07E-67FF-4E29-B5E7-C445C2174DEB}">
      <dgm:prSet/>
      <dgm:spPr/>
      <dgm:t>
        <a:bodyPr/>
        <a:lstStyle/>
        <a:p>
          <a:endParaRPr lang="en-US"/>
        </a:p>
      </dgm:t>
    </dgm:pt>
    <dgm:pt modelId="{0B7CC03B-2470-494C-9DE0-6CAC958A0D11}" type="sibTrans" cxnId="{A5C6F07E-67FF-4E29-B5E7-C445C2174DEB}">
      <dgm:prSet/>
      <dgm:spPr/>
      <dgm:t>
        <a:bodyPr/>
        <a:lstStyle/>
        <a:p>
          <a:endParaRPr lang="en-US"/>
        </a:p>
      </dgm:t>
    </dgm:pt>
    <dgm:pt modelId="{00181A47-91D6-4DE2-8CF3-AD43D28A474F}" type="pres">
      <dgm:prSet presAssocID="{664FF6C7-5F1C-4FB8-A8FE-C4FC405589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314DC4-8E85-40E6-AF4D-8A2E4006EF6B}" type="pres">
      <dgm:prSet presAssocID="{79F5A156-B251-4E06-97C3-30473231BFAB}" presName="hierRoot1" presStyleCnt="0"/>
      <dgm:spPr/>
    </dgm:pt>
    <dgm:pt modelId="{B86613B4-55D1-4BAA-9162-06A834EE1A2E}" type="pres">
      <dgm:prSet presAssocID="{79F5A156-B251-4E06-97C3-30473231BFAB}" presName="composite" presStyleCnt="0"/>
      <dgm:spPr/>
    </dgm:pt>
    <dgm:pt modelId="{763E4643-2126-49F0-8FF0-B86694EF749D}" type="pres">
      <dgm:prSet presAssocID="{79F5A156-B251-4E06-97C3-30473231BFAB}" presName="background" presStyleLbl="node0" presStyleIdx="0" presStyleCnt="2"/>
      <dgm:spPr/>
    </dgm:pt>
    <dgm:pt modelId="{6E80530D-F001-4418-9C65-29B4047ACE2A}" type="pres">
      <dgm:prSet presAssocID="{79F5A156-B251-4E06-97C3-30473231BFAB}" presName="text" presStyleLbl="fgAcc0" presStyleIdx="0" presStyleCnt="2">
        <dgm:presLayoutVars>
          <dgm:chPref val="3"/>
        </dgm:presLayoutVars>
      </dgm:prSet>
      <dgm:spPr/>
    </dgm:pt>
    <dgm:pt modelId="{931A63FD-C30B-4165-9A4C-2447F2B6CDAB}" type="pres">
      <dgm:prSet presAssocID="{79F5A156-B251-4E06-97C3-30473231BFAB}" presName="hierChild2" presStyleCnt="0"/>
      <dgm:spPr/>
    </dgm:pt>
    <dgm:pt modelId="{14C0FD71-2E61-4FB2-90AF-5BA3A384A22E}" type="pres">
      <dgm:prSet presAssocID="{817AD47B-38F6-43BC-B0E9-3058515DC753}" presName="hierRoot1" presStyleCnt="0"/>
      <dgm:spPr/>
    </dgm:pt>
    <dgm:pt modelId="{7F9B2176-2A0A-4C8E-AE3F-A9F882788241}" type="pres">
      <dgm:prSet presAssocID="{817AD47B-38F6-43BC-B0E9-3058515DC753}" presName="composite" presStyleCnt="0"/>
      <dgm:spPr/>
    </dgm:pt>
    <dgm:pt modelId="{79281D3A-3126-4FE7-A1D2-68064AF18AE1}" type="pres">
      <dgm:prSet presAssocID="{817AD47B-38F6-43BC-B0E9-3058515DC753}" presName="background" presStyleLbl="node0" presStyleIdx="1" presStyleCnt="2"/>
      <dgm:spPr/>
    </dgm:pt>
    <dgm:pt modelId="{CB2BC012-7D93-4B9B-9838-E4548465E9E7}" type="pres">
      <dgm:prSet presAssocID="{817AD47B-38F6-43BC-B0E9-3058515DC753}" presName="text" presStyleLbl="fgAcc0" presStyleIdx="1" presStyleCnt="2">
        <dgm:presLayoutVars>
          <dgm:chPref val="3"/>
        </dgm:presLayoutVars>
      </dgm:prSet>
      <dgm:spPr/>
    </dgm:pt>
    <dgm:pt modelId="{9594E7FE-866C-4375-9B23-A7D8DCD97A85}" type="pres">
      <dgm:prSet presAssocID="{817AD47B-38F6-43BC-B0E9-3058515DC753}" presName="hierChild2" presStyleCnt="0"/>
      <dgm:spPr/>
    </dgm:pt>
  </dgm:ptLst>
  <dgm:cxnLst>
    <dgm:cxn modelId="{9C3AC524-1F9D-4BCF-9E66-6F8E3B975E80}" type="presOf" srcId="{79F5A156-B251-4E06-97C3-30473231BFAB}" destId="{6E80530D-F001-4418-9C65-29B4047ACE2A}" srcOrd="0" destOrd="0" presId="urn:microsoft.com/office/officeart/2005/8/layout/hierarchy1"/>
    <dgm:cxn modelId="{2A07CF43-785D-4974-AE2E-376E80E4F689}" type="presOf" srcId="{664FF6C7-5F1C-4FB8-A8FE-C4FC40558992}" destId="{00181A47-91D6-4DE2-8CF3-AD43D28A474F}" srcOrd="0" destOrd="0" presId="urn:microsoft.com/office/officeart/2005/8/layout/hierarchy1"/>
    <dgm:cxn modelId="{A5C6F07E-67FF-4E29-B5E7-C445C2174DEB}" srcId="{664FF6C7-5F1C-4FB8-A8FE-C4FC40558992}" destId="{817AD47B-38F6-43BC-B0E9-3058515DC753}" srcOrd="1" destOrd="0" parTransId="{87FB2B78-8692-416B-A429-3AF31536ED28}" sibTransId="{0B7CC03B-2470-494C-9DE0-6CAC958A0D11}"/>
    <dgm:cxn modelId="{C2ED0E8B-7B4E-4DA7-AA6C-296E5DBB431B}" srcId="{664FF6C7-5F1C-4FB8-A8FE-C4FC40558992}" destId="{79F5A156-B251-4E06-97C3-30473231BFAB}" srcOrd="0" destOrd="0" parTransId="{E5C4DFE1-B647-430A-81F1-7122F6BA74E6}" sibTransId="{6641E30C-EC9A-4995-A169-1FD0099B2A72}"/>
    <dgm:cxn modelId="{EDE623AD-6BC1-450F-82D8-D612607D2BE8}" type="presOf" srcId="{817AD47B-38F6-43BC-B0E9-3058515DC753}" destId="{CB2BC012-7D93-4B9B-9838-E4548465E9E7}" srcOrd="0" destOrd="0" presId="urn:microsoft.com/office/officeart/2005/8/layout/hierarchy1"/>
    <dgm:cxn modelId="{8BAEBE34-C6A6-438F-B1E2-E0A57F2F57A9}" type="presParOf" srcId="{00181A47-91D6-4DE2-8CF3-AD43D28A474F}" destId="{35314DC4-8E85-40E6-AF4D-8A2E4006EF6B}" srcOrd="0" destOrd="0" presId="urn:microsoft.com/office/officeart/2005/8/layout/hierarchy1"/>
    <dgm:cxn modelId="{C19AE6CD-393D-4AFD-84DA-8C281BDAA944}" type="presParOf" srcId="{35314DC4-8E85-40E6-AF4D-8A2E4006EF6B}" destId="{B86613B4-55D1-4BAA-9162-06A834EE1A2E}" srcOrd="0" destOrd="0" presId="urn:microsoft.com/office/officeart/2005/8/layout/hierarchy1"/>
    <dgm:cxn modelId="{C85C1EEC-9807-41B8-8854-969BDDBB72C9}" type="presParOf" srcId="{B86613B4-55D1-4BAA-9162-06A834EE1A2E}" destId="{763E4643-2126-49F0-8FF0-B86694EF749D}" srcOrd="0" destOrd="0" presId="urn:microsoft.com/office/officeart/2005/8/layout/hierarchy1"/>
    <dgm:cxn modelId="{1F0885AB-6955-4298-B317-B98F3919F558}" type="presParOf" srcId="{B86613B4-55D1-4BAA-9162-06A834EE1A2E}" destId="{6E80530D-F001-4418-9C65-29B4047ACE2A}" srcOrd="1" destOrd="0" presId="urn:microsoft.com/office/officeart/2005/8/layout/hierarchy1"/>
    <dgm:cxn modelId="{37100304-CDB1-43A9-8E2E-4A156A3AE057}" type="presParOf" srcId="{35314DC4-8E85-40E6-AF4D-8A2E4006EF6B}" destId="{931A63FD-C30B-4165-9A4C-2447F2B6CDAB}" srcOrd="1" destOrd="0" presId="urn:microsoft.com/office/officeart/2005/8/layout/hierarchy1"/>
    <dgm:cxn modelId="{480072A1-DC50-4F8B-ADF1-955C91F1D4DA}" type="presParOf" srcId="{00181A47-91D6-4DE2-8CF3-AD43D28A474F}" destId="{14C0FD71-2E61-4FB2-90AF-5BA3A384A22E}" srcOrd="1" destOrd="0" presId="urn:microsoft.com/office/officeart/2005/8/layout/hierarchy1"/>
    <dgm:cxn modelId="{C2ACDE44-12AF-4EDC-A224-B02F22E36551}" type="presParOf" srcId="{14C0FD71-2E61-4FB2-90AF-5BA3A384A22E}" destId="{7F9B2176-2A0A-4C8E-AE3F-A9F882788241}" srcOrd="0" destOrd="0" presId="urn:microsoft.com/office/officeart/2005/8/layout/hierarchy1"/>
    <dgm:cxn modelId="{E050E2B7-72E8-42A0-8B46-9AFCC8CD0378}" type="presParOf" srcId="{7F9B2176-2A0A-4C8E-AE3F-A9F882788241}" destId="{79281D3A-3126-4FE7-A1D2-68064AF18AE1}" srcOrd="0" destOrd="0" presId="urn:microsoft.com/office/officeart/2005/8/layout/hierarchy1"/>
    <dgm:cxn modelId="{469155C8-2629-426E-A82E-F11B18B3BE2E}" type="presParOf" srcId="{7F9B2176-2A0A-4C8E-AE3F-A9F882788241}" destId="{CB2BC012-7D93-4B9B-9838-E4548465E9E7}" srcOrd="1" destOrd="0" presId="urn:microsoft.com/office/officeart/2005/8/layout/hierarchy1"/>
    <dgm:cxn modelId="{0EB8C047-6922-47A7-93AE-A24D9CC6F2EC}" type="presParOf" srcId="{14C0FD71-2E61-4FB2-90AF-5BA3A384A22E}" destId="{9594E7FE-866C-4375-9B23-A7D8DCD97A8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E4643-2126-49F0-8FF0-B86694EF749D}">
      <dsp:nvSpPr>
        <dsp:cNvPr id="0" name=""/>
        <dsp:cNvSpPr/>
      </dsp:nvSpPr>
      <dsp:spPr>
        <a:xfrm>
          <a:off x="1237" y="61211"/>
          <a:ext cx="4342339" cy="2757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0530D-F001-4418-9C65-29B4047ACE2A}">
      <dsp:nvSpPr>
        <dsp:cNvPr id="0" name=""/>
        <dsp:cNvSpPr/>
      </dsp:nvSpPr>
      <dsp:spPr>
        <a:xfrm>
          <a:off x="483719" y="519569"/>
          <a:ext cx="4342339" cy="2757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/>
            <a:t>DIRT stands for </a:t>
          </a:r>
          <a:r>
            <a:rPr lang="en-GB" sz="2000" b="1" i="0" kern="1200"/>
            <a:t>Dedicated Improvement and Reflection Time</a:t>
          </a:r>
          <a:r>
            <a:rPr lang="en-GB" sz="2000" b="0" i="0" kern="1200"/>
            <a:t>. It is a strategy used in education, particularly in the UK, to enhance student learning by giving them structured time to reflect on their work, respond to feedback, and make improvements.</a:t>
          </a:r>
          <a:endParaRPr lang="en-US" sz="2000" kern="1200"/>
        </a:p>
      </dsp:txBody>
      <dsp:txXfrm>
        <a:off x="564480" y="600330"/>
        <a:ext cx="4180817" cy="2595863"/>
      </dsp:txXfrm>
    </dsp:sp>
    <dsp:sp modelId="{79281D3A-3126-4FE7-A1D2-68064AF18AE1}">
      <dsp:nvSpPr>
        <dsp:cNvPr id="0" name=""/>
        <dsp:cNvSpPr/>
      </dsp:nvSpPr>
      <dsp:spPr>
        <a:xfrm>
          <a:off x="5308541" y="61211"/>
          <a:ext cx="4342339" cy="2757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BC012-7D93-4B9B-9838-E4548465E9E7}">
      <dsp:nvSpPr>
        <dsp:cNvPr id="0" name=""/>
        <dsp:cNvSpPr/>
      </dsp:nvSpPr>
      <dsp:spPr>
        <a:xfrm>
          <a:off x="5791023" y="519569"/>
          <a:ext cx="4342339" cy="2757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This project encourages students to utilise this tool by providing a convenient location for students to log reflections on their work and actionable goals so that they are able to revisit their reflections at a later date and are able to remind themselves of key things they need to remember going forwards.</a:t>
          </a:r>
          <a:endParaRPr lang="en-US" sz="2000" kern="1200"/>
        </a:p>
      </dsp:txBody>
      <dsp:txXfrm>
        <a:off x="5871784" y="600330"/>
        <a:ext cx="4180817" cy="2595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041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3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1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9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110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0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4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3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8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6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7B532-A49D-951C-2F74-7D13AB027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340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GB"/>
              <a:t>DIRT Hub – a reflection tool for students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D4068-AFCC-B856-1EF0-62E48E761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340" y="4327781"/>
            <a:ext cx="3931321" cy="1033669"/>
          </a:xfrm>
        </p:spPr>
        <p:txBody>
          <a:bodyPr>
            <a:normAutofit/>
          </a:bodyPr>
          <a:lstStyle/>
          <a:p>
            <a:r>
              <a:rPr lang="en-GB"/>
              <a:t>By  Ben Chapman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46F9805-52E6-99FF-C309-C004740F8C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63"/>
          <a:stretch/>
        </p:blipFill>
        <p:spPr>
          <a:xfrm>
            <a:off x="6062222" y="2214593"/>
            <a:ext cx="5439657" cy="244785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3871114"/>
            <a:ext cx="867485" cy="115439"/>
            <a:chOff x="8910933" y="1861308"/>
            <a:chExt cx="867485" cy="1154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35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90111-044F-A538-22A2-0BD78945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GB" dirty="0"/>
              <a:t>Outline</a:t>
            </a:r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DF18D8-7D77-F336-EFEB-31821C2E6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25459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010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7030E-6C27-EB7B-DB0E-A53986B7E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rcRect l="7775" r="7782" b="1"/>
          <a:stretch/>
        </p:blipFill>
        <p:spPr>
          <a:xfrm>
            <a:off x="-1" y="10"/>
            <a:ext cx="12192000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DAEF25D-C97E-48E9-B20C-FEFC2EC6E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1"/>
            <a:ext cx="12191999" cy="384287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B0D1A-22B5-D711-2259-B8F0FA98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23900"/>
            <a:ext cx="10058399" cy="962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11878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D9A2-D28D-DC54-833F-5D70BB1F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or Remove Goals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500CB2-6751-AB45-AA62-CF721B9AA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238" y="2162175"/>
            <a:ext cx="8485523" cy="3968750"/>
          </a:xfrm>
        </p:spPr>
      </p:pic>
    </p:spTree>
    <p:extLst>
      <p:ext uri="{BB962C8B-B14F-4D97-AF65-F5344CB8AC3E}">
        <p14:creationId xmlns:p14="http://schemas.microsoft.com/office/powerpoint/2010/main" val="140413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8F7A16-93CA-3E55-AAD0-32F77829E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15787" y="2748445"/>
            <a:ext cx="6511787" cy="39687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CB316-B604-13DD-5F77-89DC3205B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48444"/>
            <a:ext cx="6142847" cy="3968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CBEF5A-6058-66B4-74F4-EEAEDF7ECBDD}"/>
              </a:ext>
            </a:extLst>
          </p:cNvPr>
          <p:cNvSpPr txBox="1"/>
          <p:nvPr/>
        </p:nvSpPr>
        <p:spPr>
          <a:xfrm>
            <a:off x="1839567" y="1183478"/>
            <a:ext cx="20010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Add new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285F05-63AC-2142-EE3E-DBF636C1CA51}"/>
              </a:ext>
            </a:extLst>
          </p:cNvPr>
          <p:cNvSpPr txBox="1"/>
          <p:nvPr/>
        </p:nvSpPr>
        <p:spPr>
          <a:xfrm>
            <a:off x="7958393" y="906479"/>
            <a:ext cx="240835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Mark goals as completed or delete them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06D904-9B11-7C65-CC8E-C50B6618E1D2}"/>
              </a:ext>
            </a:extLst>
          </p:cNvPr>
          <p:cNvCxnSpPr/>
          <p:nvPr/>
        </p:nvCxnSpPr>
        <p:spPr>
          <a:xfrm flipV="1">
            <a:off x="6096000" y="-556591"/>
            <a:ext cx="0" cy="7553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16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E35F-E798-D7F0-E0E0-5E8C2078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64AD5-8E4F-8F98-E7C8-A98C26177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475487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126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Bembo</vt:lpstr>
      <vt:lpstr>AdornVTI</vt:lpstr>
      <vt:lpstr>DIRT Hub – a reflection tool for students</vt:lpstr>
      <vt:lpstr>Outline</vt:lpstr>
      <vt:lpstr>Home Page</vt:lpstr>
      <vt:lpstr>Add or Remove Goals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Chapman</dc:creator>
  <cp:lastModifiedBy>Ben Chapman</cp:lastModifiedBy>
  <cp:revision>4</cp:revision>
  <dcterms:created xsi:type="dcterms:W3CDTF">2024-08-25T16:48:55Z</dcterms:created>
  <dcterms:modified xsi:type="dcterms:W3CDTF">2024-08-26T20:35:01Z</dcterms:modified>
</cp:coreProperties>
</file>