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E72A-33E5-0C8F-5BB9-967D1C4ED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FD13-0191-354A-BB85-9CB581E9B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3D0-35FF-A98B-274A-76B43653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82DD-45CB-C8CE-4674-7F2281E1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07790-2100-41E6-F7E7-0279F245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FC8A-D21C-ABDB-F189-B8AB2DEF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9537D-223C-2848-36D0-F18B6EDBD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30CD-9AF8-82E3-6E26-AEE455D9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9B7A-C374-DCCD-ACA8-E7C7B8FA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262E0-BA72-DB64-5304-5847C1B3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5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403C8-95D6-4E2D-9C38-E2AA1AC7D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956F-F204-C21A-FBEB-E0DE1BDCD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FA62-C2BB-E8CE-C16A-FF2ECC5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8F0-D84F-933E-043B-4EC53209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B8E5-923E-1005-324A-0C60E475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73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5CF-3683-F5D5-569B-7CA74054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CE8E-113E-4A41-ED20-03E26B4E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613-0341-4268-F342-B7AD8A9E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7B51-5081-F82E-F605-4CC2A2D8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90ED-45FA-4A31-07B9-CC89F0AE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0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AF6F-512D-0C3B-F7A2-3C455612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24055-5395-8B63-8D1E-C70D122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94F6-C6FE-4C5C-CA4A-DD720268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93DF-90DE-C8DA-F8FA-88FB3D0E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D567-D114-D650-E1B1-7989B52F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50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7538-4815-F8B7-6450-E8E2D162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0A8B-38E5-63D2-7DB6-436DE78D6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D7FC-5849-DD66-5953-62B49DC6B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8315-6B95-AC71-C0AF-E9D72D47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90CE-5BA8-3536-7D42-91E727F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D882-524F-57B9-9302-1187CED1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9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A28D-FB95-5510-AC0A-EA0DAA2E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205F-6123-5C06-5321-92F093C4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7DE1B-C1C4-1E46-DF44-F66BF6AB5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0A05B-72E5-3878-A5B3-CA1A1F101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BA806-1DAC-A131-43E6-04AF98E2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0BD96-3C72-1AD6-F8BB-7460CEDC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3B7E5-8A8D-63E0-816E-947CC0EF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50D40-F977-6E01-A922-2944A2D9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2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485E-CCF4-B8A5-D202-0862ED11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B6A7E-4F91-9B4F-D007-4CF59A2C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752CD-AEC3-F8CF-92DE-634B9B22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7A641-9A80-9C3B-7398-E2813CAF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79AA4-66AB-7083-9458-01FF82CB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99521-B219-83D2-1E70-2E40485B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E77C-F097-2D33-8989-2A10F466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3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CBB8-FA33-D7F0-3C99-340B844D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FBFB-D8D9-238F-CDAF-6FABF6EA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E99D4-A97D-AF40-4C42-66C98094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591D-A3AB-A25B-289E-BA50FA1E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B2C62-C461-B0EF-A114-172EF3E7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B297-48AC-BC08-BA8B-AE5EDD74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1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66CC-D222-B546-79CD-D7669070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8845E-2D04-6F8E-BD4F-4F64B4ECA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E6EB8-B505-F42F-7735-A14C16E9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05207-14E0-0A32-EAAC-112E9F83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30F99-C851-BBE9-E844-A32CEF6A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A234-293E-EFD3-CC8A-831FA127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84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625D4-C38B-8F14-E418-9AB66287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FD0C-7DDD-260C-A3DD-8819381A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8468-3FBF-6AB4-02DF-5390C6630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AEDE93-27E8-4F67-BEC4-6A48DA4EFD4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4629-D537-E1E3-9E11-0344F2325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EF82-6A88-64B6-8DF0-7F496C35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A94F1-619B-4F15-94E7-14196A3A9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7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B532-A49D-951C-2F74-7D13AB027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D4068-AFCC-B856-1EF0-62E48E761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Chapman</dc:creator>
  <cp:lastModifiedBy>Ben Chapman</cp:lastModifiedBy>
  <cp:revision>1</cp:revision>
  <dcterms:created xsi:type="dcterms:W3CDTF">2024-08-25T16:48:55Z</dcterms:created>
  <dcterms:modified xsi:type="dcterms:W3CDTF">2024-08-25T16:50:20Z</dcterms:modified>
</cp:coreProperties>
</file>