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68" r:id="rId3"/>
    <p:sldId id="257" r:id="rId4"/>
    <p:sldId id="267" r:id="rId5"/>
    <p:sldId id="269" r:id="rId6"/>
    <p:sldId id="261" r:id="rId7"/>
    <p:sldId id="258"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8" d="100"/>
          <a:sy n="78" d="100"/>
        </p:scale>
        <p:origin x="462" y="8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Lst>
  <dgm:cxnLst>
    <dgm:cxn modelId="{E2EE33AC-3CDB-41AB-99D0-EE89822B0377}" type="presOf" srcId="{90119837-5B71-4D44-BB01-DB0B084933C8}" destId="{ED5DCCC5-BCA8-4491-AA37-BAF153ECA18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11/16/2023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11/16/2023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11/16/2023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11/16/2023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11/16/2023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11/16/2023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0" i="0" dirty="0">
                <a:solidFill>
                  <a:srgbClr val="FFFFFE"/>
                </a:solidFill>
                <a:effectLst/>
                <a:latin typeface="Arial" panose="020B0604020202020204" pitchFamily="34" charset="0"/>
              </a:rPr>
              <a:t>T20 WORLD CUP ANALYSIS PROJECT</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IMPORTING THE FILES:-</a:t>
            </a:r>
            <a:endParaRPr lang="en-US" dirty="0"/>
          </a:p>
        </p:txBody>
      </p:sp>
      <p:sp>
        <p:nvSpPr>
          <p:cNvPr id="5" name="Content Placeholder 4"/>
          <p:cNvSpPr>
            <a:spLocks noGrp="1"/>
          </p:cNvSpPr>
          <p:nvPr>
            <p:ph sz="half" idx="1"/>
          </p:nvPr>
        </p:nvSpPr>
        <p:spPr>
          <a:xfrm>
            <a:off x="1522413" y="2060848"/>
            <a:ext cx="8748463" cy="4111352"/>
          </a:xfrm>
        </p:spPr>
        <p:txBody>
          <a:bodyPr>
            <a:normAutofit/>
          </a:bodyPr>
          <a:lstStyle/>
          <a:p>
            <a:pPr marL="228600" indent="-228600" rtl="0" eaLnBrk="1" latinLnBrk="0" hangingPunct="1">
              <a:lnSpc>
                <a:spcPct val="110000"/>
              </a:lnSpc>
              <a:spcBef>
                <a:spcPts val="1000"/>
              </a:spcBef>
              <a:spcAft>
                <a:spcPts val="0"/>
              </a:spcAft>
              <a:buClrTx/>
              <a:buSzPts val="2800"/>
              <a:buFont typeface="Arial" panose="020B0604020202020204" pitchFamily="34" charset="0"/>
              <a:buChar char="•"/>
            </a:pPr>
            <a:r>
              <a:rPr lang="en-US" sz="2400" kern="1200" dirty="0">
                <a:solidFill>
                  <a:schemeClr val="tx1">
                    <a:lumMod val="95000"/>
                    <a:lumOff val="5000"/>
                  </a:schemeClr>
                </a:solidFill>
                <a:effectLst/>
                <a:latin typeface="Abadi" panose="020F0502020204030204" pitchFamily="34" charset="0"/>
              </a:rPr>
              <a:t>In this we will import all the necessary filles and directories which will be required to perform the operations over the database. </a:t>
            </a:r>
            <a:endParaRPr lang="en-IN" sz="2400" dirty="0">
              <a:solidFill>
                <a:schemeClr val="tx1">
                  <a:lumMod val="95000"/>
                  <a:lumOff val="5000"/>
                </a:schemeClr>
              </a:solidFill>
              <a:effectLst/>
              <a:latin typeface="Abadi" panose="020F0502020204030204" pitchFamily="34" charset="0"/>
            </a:endParaRPr>
          </a:p>
          <a:p>
            <a:pPr marL="228600" indent="-228600" rtl="0" eaLnBrk="1" latinLnBrk="0" hangingPunct="1">
              <a:lnSpc>
                <a:spcPct val="110000"/>
              </a:lnSpc>
              <a:spcBef>
                <a:spcPts val="1000"/>
              </a:spcBef>
              <a:spcAft>
                <a:spcPts val="0"/>
              </a:spcAft>
            </a:pPr>
            <a:r>
              <a:rPr lang="en-US" sz="2400" kern="1200" dirty="0">
                <a:solidFill>
                  <a:schemeClr val="tx1">
                    <a:lumMod val="95000"/>
                    <a:lumOff val="5000"/>
                  </a:schemeClr>
                </a:solidFill>
                <a:effectLst/>
                <a:latin typeface="Abadi" panose="020F0502020204030204" pitchFamily="34" charset="0"/>
              </a:rPr>
              <a:t>We will clean the data , perform feature engineering on the data ,applying visualization for better understating of the data then will build a model for further predictions.</a:t>
            </a:r>
            <a:endParaRPr lang="en-IN" sz="2400" dirty="0">
              <a:solidFill>
                <a:schemeClr val="tx1">
                  <a:lumMod val="95000"/>
                  <a:lumOff val="5000"/>
                </a:schemeClr>
              </a:solidFill>
              <a:effectLst/>
              <a:latin typeface="Abadi" panose="020F0502020204030204" pitchFamily="34" charset="0"/>
            </a:endParaRPr>
          </a:p>
          <a:p>
            <a:pPr>
              <a:lnSpc>
                <a:spcPct val="110000"/>
              </a:lnSpc>
            </a:pPr>
            <a:endParaRPr lang="en-IN" sz="2400" dirty="0">
              <a:latin typeface="Abadi" panose="020F0502020204030204" pitchFamily="34" charset="0"/>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CLEANING:-</a:t>
            </a:r>
          </a:p>
        </p:txBody>
      </p:sp>
      <p:sp>
        <p:nvSpPr>
          <p:cNvPr id="14" name="Content Placeholder 13"/>
          <p:cNvSpPr>
            <a:spLocks noGrp="1"/>
          </p:cNvSpPr>
          <p:nvPr>
            <p:ph idx="1"/>
          </p:nvPr>
        </p:nvSpPr>
        <p:spPr>
          <a:xfrm>
            <a:off x="1522414" y="2132856"/>
            <a:ext cx="9144000" cy="4039344"/>
          </a:xfrm>
        </p:spPr>
        <p:txBody>
          <a:bodyPr/>
          <a:lstStyle/>
          <a:p>
            <a:pPr algn="just">
              <a:lnSpc>
                <a:spcPct val="110000"/>
              </a:lnSpc>
            </a:pPr>
            <a:r>
              <a:rPr lang="en-US" sz="2400" dirty="0"/>
              <a:t>In this step from the present data that we have we will try to clean the data by removing any sort of duplication in the data, unknown data ,null data etc. so that our data becomes ready for further operation . Here we will also perform some operation's like encoding ,finding dimensionality of the data then finding any null values in the database then removing the data which is not useful for any further operations etc.</a:t>
            </a:r>
            <a:endParaRPr lang="en-IN" sz="2400" dirty="0"/>
          </a:p>
          <a:p>
            <a:pPr marL="0" indent="0">
              <a:lnSpc>
                <a:spcPct val="110000"/>
              </a:lnSpc>
              <a:buNone/>
            </a:pPr>
            <a:endParaRPr lang="en-IN" sz="24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VISULAZATION :-</a:t>
            </a:r>
          </a:p>
        </p:txBody>
      </p:sp>
      <p:pic>
        <p:nvPicPr>
          <p:cNvPr id="7" name="Content Placeholder 6">
            <a:extLst>
              <a:ext uri="{FF2B5EF4-FFF2-40B4-BE49-F238E27FC236}">
                <a16:creationId xmlns:a16="http://schemas.microsoft.com/office/drawing/2014/main" id="{1FEE5A87-CC94-6423-4309-DBA5AD668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2060848"/>
            <a:ext cx="4572000" cy="3744416"/>
          </a:xfrm>
        </p:spPr>
      </p:pic>
      <p:sp>
        <p:nvSpPr>
          <p:cNvPr id="9" name="TextBox 8">
            <a:extLst>
              <a:ext uri="{FF2B5EF4-FFF2-40B4-BE49-F238E27FC236}">
                <a16:creationId xmlns:a16="http://schemas.microsoft.com/office/drawing/2014/main" id="{2CEFFFD1-8F29-CFA1-91AF-2F99447BBC83}"/>
              </a:ext>
            </a:extLst>
          </p:cNvPr>
          <p:cNvSpPr txBox="1"/>
          <p:nvPr/>
        </p:nvSpPr>
        <p:spPr>
          <a:xfrm>
            <a:off x="1522413" y="2060848"/>
            <a:ext cx="3995935" cy="1175706"/>
          </a:xfrm>
          <a:prstGeom prst="rect">
            <a:avLst/>
          </a:prstGeom>
          <a:noFill/>
        </p:spPr>
        <p:txBody>
          <a:bodyPr wrap="square">
            <a:sp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000" dirty="0"/>
              <a:t>Here we will try  to visualize the data to find the most runs scored with 4’s and 6’s.</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INSIGHTS:-</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3862880341"/>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6246815" y="1905000"/>
            <a:ext cx="4419598" cy="4267200"/>
          </a:xfrm>
        </p:spPr>
        <p:txBody>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From the data we got to know that the most runs are scored by Indian Cricket Team while most wicket Taken by a team is Sri Lanka Cricket Team</a:t>
            </a:r>
          </a:p>
        </p:txBody>
      </p:sp>
      <p:pic>
        <p:nvPicPr>
          <p:cNvPr id="5" name="Picture 4">
            <a:extLst>
              <a:ext uri="{FF2B5EF4-FFF2-40B4-BE49-F238E27FC236}">
                <a16:creationId xmlns:a16="http://schemas.microsoft.com/office/drawing/2014/main" id="{366CC77F-D071-A6CF-DAE9-4A38F1E26F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3932" y="1905000"/>
            <a:ext cx="3888431" cy="4044280"/>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Basketball">
            <a:extLst>
              <a:ext uri="{FF2B5EF4-FFF2-40B4-BE49-F238E27FC236}">
                <a16:creationId xmlns:a16="http://schemas.microsoft.com/office/drawing/2014/main" id="{31C8C39B-F900-BCE1-7301-B52BBFD8C2BF}"/>
              </a:ext>
            </a:extLst>
          </p:cNvPr>
          <p:cNvSpPr/>
          <p:nvPr/>
        </p:nvSpPr>
        <p:spPr>
          <a:xfrm>
            <a:off x="1773933" y="2063141"/>
            <a:ext cx="1150560" cy="112353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7D020732-3A14-4A11-8AB8-D8656290D715}"/>
              </a:ext>
            </a:extLst>
          </p:cNvPr>
          <p:cNvGrpSpPr/>
          <p:nvPr/>
        </p:nvGrpSpPr>
        <p:grpSpPr>
          <a:xfrm>
            <a:off x="1470119" y="3673622"/>
            <a:ext cx="2043886" cy="1843610"/>
            <a:chOff x="177893" y="2106235"/>
            <a:chExt cx="2043886" cy="720000"/>
          </a:xfrm>
        </p:grpSpPr>
        <p:sp>
          <p:nvSpPr>
            <p:cNvPr id="17" name="Rectangle 16">
              <a:extLst>
                <a:ext uri="{FF2B5EF4-FFF2-40B4-BE49-F238E27FC236}">
                  <a16:creationId xmlns:a16="http://schemas.microsoft.com/office/drawing/2014/main" id="{30542F9D-AEB0-D1C9-3D14-8F938155C805}"/>
                </a:ext>
              </a:extLst>
            </p:cNvPr>
            <p:cNvSpPr/>
            <p:nvPr/>
          </p:nvSpPr>
          <p:spPr>
            <a:xfrm>
              <a:off x="177893" y="2106235"/>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2596E482-0AE7-705A-1855-CC8BC2F61489}"/>
                </a:ext>
              </a:extLst>
            </p:cNvPr>
            <p:cNvSpPr txBox="1"/>
            <p:nvPr/>
          </p:nvSpPr>
          <p:spPr>
            <a:xfrm>
              <a:off x="177893" y="2106235"/>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b="0" i="0" kern="1200" dirty="0"/>
                <a:t>The player with the most runs (Player 4) also has the most fours (78).</a:t>
              </a:r>
              <a:endParaRPr lang="en-US" kern="1200" dirty="0"/>
            </a:p>
          </p:txBody>
        </p:sp>
      </p:grpSp>
      <p:sp>
        <p:nvSpPr>
          <p:cNvPr id="5" name="Rectangle 4" descr="Trophy">
            <a:extLst>
              <a:ext uri="{FF2B5EF4-FFF2-40B4-BE49-F238E27FC236}">
                <a16:creationId xmlns:a16="http://schemas.microsoft.com/office/drawing/2014/main" id="{61E7EDE8-2B3C-576A-AC44-86335CD69E88}"/>
              </a:ext>
            </a:extLst>
          </p:cNvPr>
          <p:cNvSpPr/>
          <p:nvPr/>
        </p:nvSpPr>
        <p:spPr>
          <a:xfrm>
            <a:off x="4175500" y="2063141"/>
            <a:ext cx="1150560" cy="121735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9D5E8694-23A6-9237-6074-41D0828FB095}"/>
              </a:ext>
            </a:extLst>
          </p:cNvPr>
          <p:cNvGrpSpPr/>
          <p:nvPr/>
        </p:nvGrpSpPr>
        <p:grpSpPr>
          <a:xfrm>
            <a:off x="3871686" y="3673621"/>
            <a:ext cx="2043886" cy="1123529"/>
            <a:chOff x="2579460" y="2106234"/>
            <a:chExt cx="2043886" cy="1123529"/>
          </a:xfrm>
        </p:grpSpPr>
        <p:sp>
          <p:nvSpPr>
            <p:cNvPr id="15" name="Rectangle 14">
              <a:extLst>
                <a:ext uri="{FF2B5EF4-FFF2-40B4-BE49-F238E27FC236}">
                  <a16:creationId xmlns:a16="http://schemas.microsoft.com/office/drawing/2014/main" id="{042FC1D3-2B19-369C-2EB2-ABB5C97B740C}"/>
                </a:ext>
              </a:extLst>
            </p:cNvPr>
            <p:cNvSpPr/>
            <p:nvPr/>
          </p:nvSpPr>
          <p:spPr>
            <a:xfrm>
              <a:off x="2579460" y="2106235"/>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38A04002-A3EA-3B98-DDFA-367188A89CA9}"/>
                </a:ext>
              </a:extLst>
            </p:cNvPr>
            <p:cNvSpPr txBox="1"/>
            <p:nvPr/>
          </p:nvSpPr>
          <p:spPr>
            <a:xfrm>
              <a:off x="2579460" y="2106234"/>
              <a:ext cx="2043886" cy="11235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600" b="0" i="0" kern="1200" dirty="0"/>
                <a:t>The player with the most wickets (Player 1) also has the most maidens (10).</a:t>
              </a:r>
              <a:endParaRPr lang="en-US" sz="1600" kern="1200" dirty="0"/>
            </a:p>
          </p:txBody>
        </p:sp>
      </p:grpSp>
      <p:sp>
        <p:nvSpPr>
          <p:cNvPr id="7" name="Rectangle 6" descr="Podium">
            <a:extLst>
              <a:ext uri="{FF2B5EF4-FFF2-40B4-BE49-F238E27FC236}">
                <a16:creationId xmlns:a16="http://schemas.microsoft.com/office/drawing/2014/main" id="{3D43B7EE-2EE5-DC82-BD55-12639953715A}"/>
              </a:ext>
            </a:extLst>
          </p:cNvPr>
          <p:cNvSpPr/>
          <p:nvPr/>
        </p:nvSpPr>
        <p:spPr>
          <a:xfrm>
            <a:off x="6577068" y="2096364"/>
            <a:ext cx="1178004" cy="121735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4958CEC8-24F8-B166-83E5-B1B96BD829FE}"/>
              </a:ext>
            </a:extLst>
          </p:cNvPr>
          <p:cNvGrpSpPr/>
          <p:nvPr/>
        </p:nvGrpSpPr>
        <p:grpSpPr>
          <a:xfrm>
            <a:off x="6273253" y="3673622"/>
            <a:ext cx="2043886" cy="1123528"/>
            <a:chOff x="4981027" y="2106235"/>
            <a:chExt cx="2043886" cy="720000"/>
          </a:xfrm>
        </p:grpSpPr>
        <p:sp>
          <p:nvSpPr>
            <p:cNvPr id="13" name="Rectangle 12">
              <a:extLst>
                <a:ext uri="{FF2B5EF4-FFF2-40B4-BE49-F238E27FC236}">
                  <a16:creationId xmlns:a16="http://schemas.microsoft.com/office/drawing/2014/main" id="{974EAD70-9E1E-1B10-4D5B-0C1BDE3BAA47}"/>
                </a:ext>
              </a:extLst>
            </p:cNvPr>
            <p:cNvSpPr/>
            <p:nvPr/>
          </p:nvSpPr>
          <p:spPr>
            <a:xfrm>
              <a:off x="4981027" y="2106235"/>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4503E856-2A3C-F10B-CF03-B9927A10B6C8}"/>
                </a:ext>
              </a:extLst>
            </p:cNvPr>
            <p:cNvSpPr txBox="1"/>
            <p:nvPr/>
          </p:nvSpPr>
          <p:spPr>
            <a:xfrm>
              <a:off x="4981027" y="2106235"/>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600" b="0" i="0" kern="1200" dirty="0"/>
                <a:t>The player with the most sixes (25) is not in the top 5 players by runs scored.</a:t>
              </a:r>
              <a:endParaRPr lang="en-US" sz="1600" kern="1200" dirty="0"/>
            </a:p>
          </p:txBody>
        </p:sp>
      </p:grpSp>
      <p:sp>
        <p:nvSpPr>
          <p:cNvPr id="9" name="Rectangle 8" descr="Cricket">
            <a:extLst>
              <a:ext uri="{FF2B5EF4-FFF2-40B4-BE49-F238E27FC236}">
                <a16:creationId xmlns:a16="http://schemas.microsoft.com/office/drawing/2014/main" id="{FF53C955-5F19-30EF-7C87-B8E30EE8DF6D}"/>
              </a:ext>
            </a:extLst>
          </p:cNvPr>
          <p:cNvSpPr/>
          <p:nvPr/>
        </p:nvSpPr>
        <p:spPr>
          <a:xfrm>
            <a:off x="9006079" y="2096365"/>
            <a:ext cx="1150559" cy="10880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949A4711-D89C-337B-384A-0E962EC45C1C}"/>
              </a:ext>
            </a:extLst>
          </p:cNvPr>
          <p:cNvGrpSpPr/>
          <p:nvPr/>
        </p:nvGrpSpPr>
        <p:grpSpPr>
          <a:xfrm>
            <a:off x="8674820" y="3673622"/>
            <a:ext cx="2043886" cy="1123528"/>
            <a:chOff x="7382594" y="2106235"/>
            <a:chExt cx="2043886" cy="720000"/>
          </a:xfrm>
        </p:grpSpPr>
        <p:sp>
          <p:nvSpPr>
            <p:cNvPr id="11" name="Rectangle 10">
              <a:extLst>
                <a:ext uri="{FF2B5EF4-FFF2-40B4-BE49-F238E27FC236}">
                  <a16:creationId xmlns:a16="http://schemas.microsoft.com/office/drawing/2014/main" id="{563D1AF6-AE94-8A13-3CEE-957A790F99E1}"/>
                </a:ext>
              </a:extLst>
            </p:cNvPr>
            <p:cNvSpPr/>
            <p:nvPr/>
          </p:nvSpPr>
          <p:spPr>
            <a:xfrm>
              <a:off x="7382594" y="2106235"/>
              <a:ext cx="2043886"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D23766CB-BFB2-DE57-8C78-6369BF657E64}"/>
                </a:ext>
              </a:extLst>
            </p:cNvPr>
            <p:cNvSpPr txBox="1"/>
            <p:nvPr/>
          </p:nvSpPr>
          <p:spPr>
            <a:xfrm>
              <a:off x="7382594" y="2106235"/>
              <a:ext cx="204388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600" b="0" i="0" kern="1200" dirty="0"/>
                <a:t>The player with the most wickets by spin bowling (15) is not in the top 5 players by wickets taken.</a:t>
              </a:r>
              <a:endParaRPr lang="en-US" sz="1600" kern="1200" dirty="0"/>
            </a:p>
          </p:txBody>
        </p:sp>
      </p:gr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THANK YOU !</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35</TotalTime>
  <Words>280</Words>
  <Application>Microsoft Office PowerPoint</Application>
  <PresentationFormat>Custom</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Arial</vt:lpstr>
      <vt:lpstr>Consolas</vt:lpstr>
      <vt:lpstr>Corbel</vt:lpstr>
      <vt:lpstr>Chalkboard 16x9</vt:lpstr>
      <vt:lpstr>T20 WORLD CUP ANALYSIS PROJECT</vt:lpstr>
      <vt:lpstr>IMPORTING THE FILES:-</vt:lpstr>
      <vt:lpstr>DATA CLEANING:-</vt:lpstr>
      <vt:lpstr>VISULAZATION :-</vt:lpstr>
      <vt:lpstr>INSIGHTS:-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T20 WORLD CUP ANALYSIS PROJECT</dc:title>
  <dc:creator>Tejas Selukar</dc:creator>
  <cp:lastModifiedBy>Tejas Selukar</cp:lastModifiedBy>
  <cp:revision>1</cp:revision>
  <dcterms:created xsi:type="dcterms:W3CDTF">2023-11-16T09:42:03Z</dcterms:created>
  <dcterms:modified xsi:type="dcterms:W3CDTF">2023-11-16T10:17:53Z</dcterms:modified>
</cp:coreProperties>
</file>