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3528136"/>
            <a:ext cx="10320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40" dirty="0">
                <a:solidFill>
                  <a:srgbClr val="FDFDFD"/>
                </a:solidFill>
                <a:latin typeface="Verdana"/>
                <a:cs typeface="Verdana"/>
              </a:rPr>
              <a:t>Hand</a:t>
            </a:r>
            <a:r>
              <a:rPr sz="5400" b="1" spc="-32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760" dirty="0">
                <a:solidFill>
                  <a:srgbClr val="FDFDFD"/>
                </a:solidFill>
                <a:latin typeface="Verdana"/>
                <a:cs typeface="Verdana"/>
              </a:rPr>
              <a:t>Written</a:t>
            </a:r>
            <a:r>
              <a:rPr sz="5400" b="1" spc="-290" dirty="0">
                <a:solidFill>
                  <a:srgbClr val="FDFDFD"/>
                </a:solidFill>
                <a:latin typeface="Verdana"/>
                <a:cs typeface="Verdana"/>
              </a:rPr>
              <a:t> Model</a:t>
            </a:r>
            <a:r>
              <a:rPr sz="5400" b="1" spc="-29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655" dirty="0">
                <a:solidFill>
                  <a:srgbClr val="FDFDFD"/>
                </a:solidFill>
                <a:latin typeface="Verdana"/>
                <a:cs typeface="Verdana"/>
              </a:rPr>
              <a:t>Using</a:t>
            </a:r>
            <a:r>
              <a:rPr sz="5400" b="1" spc="-320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90" dirty="0">
                <a:solidFill>
                  <a:srgbClr val="FDFDFD"/>
                </a:solidFill>
                <a:latin typeface="Verdana"/>
                <a:cs typeface="Verdana"/>
              </a:rPr>
              <a:t>GAN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4876800"/>
            <a:ext cx="38862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smtClean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 smtClean="0"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SELVA BHARATHI M</a:t>
            </a:r>
            <a:b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46</a:t>
            </a:r>
            <a:endParaRPr sz="1200" smtClean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smtClean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smtClean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2139636"/>
            <a:ext cx="10032238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2"/>
            <a:ext cx="9692640" cy="4561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Initialization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197543"/>
            <a:ext cx="10547350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190514"/>
            <a:ext cx="10172700" cy="35521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2124514"/>
            <a:ext cx="10565638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210180"/>
            <a:ext cx="102590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0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0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40733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0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2776664"/>
            <a:ext cx="10711942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882265"/>
            <a:ext cx="1030541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7208"/>
            <a:ext cx="10797286" cy="303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554786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5001" y="3053842"/>
            <a:ext cx="58654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7497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75" dirty="0"/>
              <a:t>PROBLEM</a:t>
            </a:r>
            <a:r>
              <a:rPr spc="-250" dirty="0"/>
              <a:t> </a:t>
            </a:r>
            <a:r>
              <a:rPr spc="-6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" y="2599944"/>
            <a:ext cx="10977118" cy="298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60" dirty="0">
                <a:latin typeface="Verdana"/>
                <a:cs typeface="Verdana"/>
              </a:rPr>
              <a:t>Problem</a:t>
            </a:r>
            <a:r>
              <a:rPr sz="1500" b="1" spc="-60" dirty="0">
                <a:latin typeface="Verdana"/>
                <a:cs typeface="Verdana"/>
              </a:rPr>
              <a:t> </a:t>
            </a:r>
            <a:r>
              <a:rPr sz="1500" b="1" spc="-85" dirty="0">
                <a:latin typeface="Verdana"/>
                <a:cs typeface="Verdana"/>
              </a:rPr>
              <a:t>Identification</a:t>
            </a:r>
            <a:r>
              <a:rPr sz="1500" spc="-85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0" dirty="0">
                <a:latin typeface="Verdana"/>
                <a:cs typeface="Verdana"/>
              </a:rPr>
              <a:t>Data</a:t>
            </a:r>
            <a:r>
              <a:rPr sz="1500" b="1" spc="-100" dirty="0">
                <a:latin typeface="Verdana"/>
                <a:cs typeface="Verdana"/>
              </a:rPr>
              <a:t> </a:t>
            </a:r>
            <a:r>
              <a:rPr sz="1500" b="1" spc="-20" dirty="0">
                <a:latin typeface="Verdana"/>
                <a:cs typeface="Verdana"/>
              </a:rPr>
              <a:t>Collection</a:t>
            </a:r>
            <a:r>
              <a:rPr sz="1500" spc="-2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14" dirty="0">
                <a:latin typeface="Verdana"/>
                <a:cs typeface="Verdana"/>
              </a:rPr>
              <a:t>Data</a:t>
            </a:r>
            <a:r>
              <a:rPr sz="1500" b="1" spc="-105" dirty="0">
                <a:latin typeface="Verdana"/>
                <a:cs typeface="Verdana"/>
              </a:rPr>
              <a:t> </a:t>
            </a:r>
            <a:r>
              <a:rPr sz="1500" b="1" spc="-80" dirty="0">
                <a:latin typeface="Verdana"/>
                <a:cs typeface="Verdana"/>
              </a:rPr>
              <a:t>Preprocessing</a:t>
            </a:r>
            <a:r>
              <a:rPr sz="1500" spc="-8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459672"/>
            <a:ext cx="10730230" cy="410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14536"/>
            <a:ext cx="10693654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492372"/>
            <a:ext cx="10346055" cy="3957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8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648711"/>
            <a:ext cx="10522966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624001"/>
            <a:ext cx="10233660" cy="27787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400" b="1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4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35872"/>
            <a:ext cx="10635742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510589"/>
            <a:ext cx="10305415" cy="32054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4160"/>
            <a:ext cx="10529062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5"/>
            <a:ext cx="10180320" cy="355727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229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Multi-</a:t>
            </a:r>
            <a:r>
              <a:rPr sz="1800" b="1" spc="-21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Verdana"/>
                <a:cs typeface="Verdana"/>
              </a:rPr>
              <a:t>Setup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 multiple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Verdana"/>
                <a:cs typeface="Verdana"/>
              </a:rPr>
              <a:t>(HPC)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clusters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2569527"/>
            <a:ext cx="10608310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541"/>
            <a:ext cx="10308590" cy="3709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</TotalTime>
  <Words>1197</Words>
  <Application>Microsoft Office PowerPoint</Application>
  <PresentationFormat>Custom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IT-LAB-3</dc:creator>
  <cp:lastModifiedBy>IT-LAB-3</cp:lastModifiedBy>
  <cp:revision>9</cp:revision>
  <dcterms:created xsi:type="dcterms:W3CDTF">2024-04-04T08:13:41Z</dcterms:created>
  <dcterms:modified xsi:type="dcterms:W3CDTF">2024-04-04T08:55:43Z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2024-04-04T00:00:00Z</vt:filetime>
  </property>
  <property fmtid="{D5CDD505-2E9C-101B-9397-08002B2CF9AE}" pid="5" name="Producer">
    <vt:lpwstr>3-Heights(TM) PDF Security Shell 4.8.25.2 (http://www.pdf-tools.com)</vt:lpwstr>
  </property>
</Properties>
</file>