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6" r:id="rId7"/>
    <p:sldId id="261" r:id="rId8"/>
    <p:sldId id="262"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4/29/2024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scenario, to verify the Digital logic, it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beauty of FPGA is that the execution of testcases will be faster as like silicon when compared to DV platform. The only constraint is it needs some modifications in RTL to meet the timings in the FPGA. But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a:bodyPr>
          <a:lstStyle/>
          <a:p>
            <a:pPr marL="368300" marR="0" indent="0" algn="just">
              <a:spcBef>
                <a:spcPts val="23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3051109" y="1369265"/>
            <a:ext cx="8984193" cy="5488735"/>
          </a:xfrm>
          <a:prstGeom prst="rect">
            <a:avLst/>
          </a:prstGeom>
        </p:spPr>
      </p:pic>
      <p:pic>
        <p:nvPicPr>
          <p:cNvPr id="1026" name="Picture 2" descr="A diagram of a computer hardware system&#10;&#10;Description automatically generated">
            <a:extLst>
              <a:ext uri="{FF2B5EF4-FFF2-40B4-BE49-F238E27FC236}">
                <a16:creationId xmlns:a16="http://schemas.microsoft.com/office/drawing/2014/main" id="{3FACD844-AE39-A95B-7479-A5F88CD01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63373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94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A28-186C-DFF0-01E2-D43E7DC4AC5A}"/>
              </a:ext>
            </a:extLst>
          </p:cNvPr>
          <p:cNvSpPr>
            <a:spLocks noGrp="1"/>
          </p:cNvSpPr>
          <p:nvPr>
            <p:ph type="title"/>
          </p:nvPr>
        </p:nvSpPr>
        <p:spPr>
          <a:xfrm>
            <a:off x="0" y="0"/>
            <a:ext cx="10364451" cy="1596177"/>
          </a:xfrm>
        </p:spPr>
        <p:txBody>
          <a:bodyPr/>
          <a:lstStyle/>
          <a:p>
            <a:pPr algn="l"/>
            <a:r>
              <a:rPr lang="en-US" dirty="0"/>
              <a:t>Block Diagram of SPI</a:t>
            </a:r>
          </a:p>
        </p:txBody>
      </p:sp>
      <p:pic>
        <p:nvPicPr>
          <p:cNvPr id="2050" name="Picture 2" descr="A diagram of a computer hardware system&#10;&#10;Description automatically generated">
            <a:extLst>
              <a:ext uri="{FF2B5EF4-FFF2-40B4-BE49-F238E27FC236}">
                <a16:creationId xmlns:a16="http://schemas.microsoft.com/office/drawing/2014/main" id="{3A33208C-918A-A692-A0B7-106E2CE6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8818"/>
            <a:ext cx="7671816" cy="564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F87AF88-ED4F-4234-3382-AAF94B51417E}"/>
              </a:ext>
            </a:extLst>
          </p:cNvPr>
          <p:cNvSpPr txBox="1"/>
          <p:nvPr/>
        </p:nvSpPr>
        <p:spPr>
          <a:xfrm>
            <a:off x="7671816" y="1208818"/>
            <a:ext cx="4520184" cy="646331"/>
          </a:xfrm>
          <a:prstGeom prst="rect">
            <a:avLst/>
          </a:prstGeom>
          <a:noFill/>
        </p:spPr>
        <p:txBody>
          <a:bodyPr wrap="square" rtlCol="0">
            <a:spAutoFit/>
          </a:bodyPr>
          <a:lstStyle/>
          <a:p>
            <a:r>
              <a:rPr lang="en-US" dirty="0"/>
              <a:t>DATA FLOW DIAGRAM:</a:t>
            </a:r>
          </a:p>
          <a:p>
            <a:endParaRPr lang="en-US" dirty="0"/>
          </a:p>
        </p:txBody>
      </p:sp>
      <p:sp>
        <p:nvSpPr>
          <p:cNvPr id="5" name="Rectangle 4">
            <a:extLst>
              <a:ext uri="{FF2B5EF4-FFF2-40B4-BE49-F238E27FC236}">
                <a16:creationId xmlns:a16="http://schemas.microsoft.com/office/drawing/2014/main" id="{3D499616-9262-FC81-477E-1B04DCE93069}"/>
              </a:ext>
            </a:extLst>
          </p:cNvPr>
          <p:cNvSpPr/>
          <p:nvPr/>
        </p:nvSpPr>
        <p:spPr>
          <a:xfrm>
            <a:off x="9573768" y="1596177"/>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AXI </a:t>
            </a:r>
          </a:p>
        </p:txBody>
      </p:sp>
      <p:sp>
        <p:nvSpPr>
          <p:cNvPr id="8" name="Rectangle 7">
            <a:extLst>
              <a:ext uri="{FF2B5EF4-FFF2-40B4-BE49-F238E27FC236}">
                <a16:creationId xmlns:a16="http://schemas.microsoft.com/office/drawing/2014/main" id="{0739857B-E4CC-47E0-2462-675F6F6713F3}"/>
              </a:ext>
            </a:extLst>
          </p:cNvPr>
          <p:cNvSpPr/>
          <p:nvPr/>
        </p:nvSpPr>
        <p:spPr>
          <a:xfrm>
            <a:off x="9573768" y="2587040"/>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CSR </a:t>
            </a:r>
          </a:p>
        </p:txBody>
      </p:sp>
      <p:sp>
        <p:nvSpPr>
          <p:cNvPr id="9" name="Rectangle 8">
            <a:extLst>
              <a:ext uri="{FF2B5EF4-FFF2-40B4-BE49-F238E27FC236}">
                <a16:creationId xmlns:a16="http://schemas.microsoft.com/office/drawing/2014/main" id="{EC3226C8-A742-7072-E270-CC05296E2F75}"/>
              </a:ext>
            </a:extLst>
          </p:cNvPr>
          <p:cNvSpPr/>
          <p:nvPr/>
        </p:nvSpPr>
        <p:spPr>
          <a:xfrm>
            <a:off x="9573768" y="3584834"/>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FIFO </a:t>
            </a:r>
          </a:p>
        </p:txBody>
      </p:sp>
      <p:sp>
        <p:nvSpPr>
          <p:cNvPr id="10" name="Rectangle 9">
            <a:extLst>
              <a:ext uri="{FF2B5EF4-FFF2-40B4-BE49-F238E27FC236}">
                <a16:creationId xmlns:a16="http://schemas.microsoft.com/office/drawing/2014/main" id="{81360585-BA2E-0F73-B1A6-FFF55D709C45}"/>
              </a:ext>
            </a:extLst>
          </p:cNvPr>
          <p:cNvSpPr/>
          <p:nvPr/>
        </p:nvSpPr>
        <p:spPr>
          <a:xfrm>
            <a:off x="9422892" y="446668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 TRANSIVER</a:t>
            </a:r>
          </a:p>
        </p:txBody>
      </p:sp>
      <p:sp>
        <p:nvSpPr>
          <p:cNvPr id="11" name="Rectangle 10">
            <a:extLst>
              <a:ext uri="{FF2B5EF4-FFF2-40B4-BE49-F238E27FC236}">
                <a16:creationId xmlns:a16="http://schemas.microsoft.com/office/drawing/2014/main" id="{9E2B00CB-F02F-A6F0-CBCE-E77BBF78BA7A}"/>
              </a:ext>
            </a:extLst>
          </p:cNvPr>
          <p:cNvSpPr/>
          <p:nvPr/>
        </p:nvSpPr>
        <p:spPr>
          <a:xfrm>
            <a:off x="9422892" y="560309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 LOGIC</a:t>
            </a:r>
          </a:p>
        </p:txBody>
      </p:sp>
      <p:cxnSp>
        <p:nvCxnSpPr>
          <p:cNvPr id="13" name="Straight Arrow Connector 12">
            <a:extLst>
              <a:ext uri="{FF2B5EF4-FFF2-40B4-BE49-F238E27FC236}">
                <a16:creationId xmlns:a16="http://schemas.microsoft.com/office/drawing/2014/main" id="{47AE59C4-CCE7-46CA-EDC2-273DDFF81ECD}"/>
              </a:ext>
            </a:extLst>
          </p:cNvPr>
          <p:cNvCxnSpPr>
            <a:stCxn id="5" idx="2"/>
            <a:endCxn id="8" idx="0"/>
          </p:cNvCxnSpPr>
          <p:nvPr/>
        </p:nvCxnSpPr>
        <p:spPr>
          <a:xfrm>
            <a:off x="10090404" y="2136756"/>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82FAB5-F1F1-D749-94D7-BDD0FB196A64}"/>
              </a:ext>
            </a:extLst>
          </p:cNvPr>
          <p:cNvCxnSpPr/>
          <p:nvPr/>
        </p:nvCxnSpPr>
        <p:spPr>
          <a:xfrm>
            <a:off x="10090404" y="3127619"/>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D6A334-935D-F9F0-E68F-1017DEA1C233}"/>
              </a:ext>
            </a:extLst>
          </p:cNvPr>
          <p:cNvCxnSpPr>
            <a:cxnSpLocks/>
          </p:cNvCxnSpPr>
          <p:nvPr/>
        </p:nvCxnSpPr>
        <p:spPr>
          <a:xfrm>
            <a:off x="10090404" y="4104077"/>
            <a:ext cx="0" cy="3626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B4F9B0-3F3A-6FE3-346D-84C09248B16A}"/>
              </a:ext>
            </a:extLst>
          </p:cNvPr>
          <p:cNvCxnSpPr>
            <a:cxnSpLocks/>
            <a:endCxn id="11" idx="0"/>
          </p:cNvCxnSpPr>
          <p:nvPr/>
        </p:nvCxnSpPr>
        <p:spPr>
          <a:xfrm>
            <a:off x="10090404" y="5198898"/>
            <a:ext cx="0" cy="4041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3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578843"/>
            <a:ext cx="7145520" cy="27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5366"/>
            <a:ext cx="5978784"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A circuit board with wires and a box&#10;&#10;Description automatically generated">
            <a:extLst>
              <a:ext uri="{FF2B5EF4-FFF2-40B4-BE49-F238E27FC236}">
                <a16:creationId xmlns:a16="http://schemas.microsoft.com/office/drawing/2014/main" id="{3CCED034-0DCA-FB28-AD57-9CE6E3932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11" t="7875" r="9546" b="13380"/>
          <a:stretch>
            <a:fillRect/>
          </a:stretch>
        </p:blipFill>
        <p:spPr bwMode="auto">
          <a:xfrm>
            <a:off x="5978784" y="2503210"/>
            <a:ext cx="6213216" cy="435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spTree>
    <p:extLst>
      <p:ext uri="{BB962C8B-B14F-4D97-AF65-F5344CB8AC3E}">
        <p14:creationId xmlns:p14="http://schemas.microsoft.com/office/powerpoint/2010/main" val="389080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19" y="85725"/>
            <a:ext cx="9648825" cy="6686550"/>
          </a:xfrm>
          <a:prstGeom prst="rect">
            <a:avLst/>
          </a:prstGeom>
        </p:spPr>
      </p:pic>
      <p:sp>
        <p:nvSpPr>
          <p:cNvPr id="2" name="TextBox 1">
            <a:extLst>
              <a:ext uri="{FF2B5EF4-FFF2-40B4-BE49-F238E27FC236}">
                <a16:creationId xmlns:a16="http://schemas.microsoft.com/office/drawing/2014/main" id="{5D17BD8D-124A-99BC-7BF5-6208BCE02F3F}"/>
              </a:ext>
            </a:extLst>
          </p:cNvPr>
          <p:cNvSpPr txBox="1"/>
          <p:nvPr/>
        </p:nvSpPr>
        <p:spPr>
          <a:xfrm rot="16200000">
            <a:off x="-2221992" y="3234118"/>
            <a:ext cx="6253966" cy="646331"/>
          </a:xfrm>
          <a:prstGeom prst="rect">
            <a:avLst/>
          </a:prstGeom>
          <a:noFill/>
        </p:spPr>
        <p:txBody>
          <a:bodyPr wrap="square" rtlCol="0">
            <a:spAutoFit/>
          </a:bodyPr>
          <a:lstStyle/>
          <a:p>
            <a:pPr algn="ctr"/>
            <a:r>
              <a:rPr lang="en-US" sz="3600" dirty="0"/>
              <a:t>CODEFLOW CHART</a:t>
            </a:r>
          </a:p>
        </p:txBody>
      </p:sp>
    </p:spTree>
    <p:extLst>
      <p:ext uri="{BB962C8B-B14F-4D97-AF65-F5344CB8AC3E}">
        <p14:creationId xmlns:p14="http://schemas.microsoft.com/office/powerpoint/2010/main" val="34203822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1553</TotalTime>
  <Words>858</Words>
  <Application>Microsoft Office PowerPoint</Application>
  <PresentationFormat>Widescreen</PresentationFormat>
  <Paragraphs>202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Block Diagram:</vt:lpstr>
      <vt:lpstr>Block Design Implemented in VIVADO</vt:lpstr>
      <vt:lpstr>Block Diagram of SPI</vt:lpstr>
      <vt:lpstr>Utilization REPORT</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23</cp:revision>
  <dcterms:created xsi:type="dcterms:W3CDTF">2022-12-28T12:59:49Z</dcterms:created>
  <dcterms:modified xsi:type="dcterms:W3CDTF">2024-04-29T16:02:27Z</dcterms:modified>
</cp:coreProperties>
</file>