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7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19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1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5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11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5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2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A6EFE7-49CF-41CD-8532-F915F2717F0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E65CEC-5731-4056-8902-F9F0724A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DB56-E7F9-DD6C-F4E2-2A779362F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293370">
              <a:lnSpc>
                <a:spcPct val="120000"/>
              </a:lnSpc>
              <a:spcBef>
                <a:spcPts val="1000"/>
              </a:spcBef>
              <a:spcAft>
                <a:spcPts val="80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Creating and deploying an open standard SPI on an FPGA, involving C based test case development for emulation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42308-E0CD-7413-9520-840BD11AD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Selva Kumar</a:t>
            </a:r>
          </a:p>
          <a:p>
            <a:r>
              <a:rPr lang="en-US" dirty="0"/>
              <a:t>On 30-12-2024</a:t>
            </a:r>
          </a:p>
        </p:txBody>
      </p:sp>
    </p:spTree>
    <p:extLst>
      <p:ext uri="{BB962C8B-B14F-4D97-AF65-F5344CB8AC3E}">
        <p14:creationId xmlns:p14="http://schemas.microsoft.com/office/powerpoint/2010/main" val="312286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DFD3-7C9F-6BB6-DF64-0B9D2058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6D2D-E895-229F-0BF9-0D22DBF6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940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1251</TotalTime>
  <Words>26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Creating and deploying an open standard SPI on an FPGA, involving C based test case development for emulation</vt:lpstr>
      <vt:lpstr>Assumption: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 for Embedded Controllers</dc:title>
  <dc:creator>Selva Kumar S</dc:creator>
  <cp:lastModifiedBy>Selva Kumar S</cp:lastModifiedBy>
  <cp:revision>5</cp:revision>
  <dcterms:created xsi:type="dcterms:W3CDTF">2022-12-28T12:59:49Z</dcterms:created>
  <dcterms:modified xsi:type="dcterms:W3CDTF">2024-04-18T10:55:15Z</dcterms:modified>
</cp:coreProperties>
</file>