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2" autoAdjust="0"/>
    <p:restoredTop sz="9950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4494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4369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615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2829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745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5952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3573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3180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7641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4436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7329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1562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6116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3073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5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017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1434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935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6578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88576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0350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3224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749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2931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173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224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1670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6366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6550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1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Selva ku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mar.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12220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4731222032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B.COM(CORPORATE SECRECTARYSHIP)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St Thomas Art &amp; science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8086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609600" y="1371600"/>
            <a:ext cx="9372599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1)The data is taken from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edunet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foundation dash board.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the dataset contains the employee details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3) the dataset contains 26 features of the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1)We took 9 features out of the 26 features in the dataset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Those features are empid , first name, last name,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unit,emp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type, emp status, gender, emp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scores, emp ranking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3) These features are used in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for tracking the working skills of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303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228600" y="457200"/>
            <a:ext cx="8915400" cy="61247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</a:t>
            </a:r>
            <a:r>
              <a:rPr lang="en-US" altLang="zh-CN" sz="18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1) We found the missing values using the conditional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formatting in the exit date by highlighting the blank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We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seprated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those missing blank values using the       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filtering method.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 We found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using the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rating column.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we used a formula to find the performance level of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employee. The formula is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</a:t>
            </a: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HIGH",Z9&gt;=4,"HIGH",Z9&gt;=3,"MED",TRUE,"LOW")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SUMMARY: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1)We used pivot table to summarize the employee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2) We used graph and pie chart for data visualization which helps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in better understanding for the people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3030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133600" y="1257297"/>
            <a:ext cx="6310661" cy="45726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3116837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533400" y="381000"/>
            <a:ext cx="1082040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BAR GRAPH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9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05000" y="956917"/>
            <a:ext cx="7315636" cy="494416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0241722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991600" cy="36933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visualization which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926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3924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7097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533400" y="1293495"/>
            <a:ext cx="8305800" cy="50311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,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 performance using excel to track the working skills of the employees in their job role.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motivate the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low 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give rewards to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high and very high  to improve their current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track the contribution made by the employees towards the growth and development of the business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3749092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609599" y="1447800"/>
            <a:ext cx="8048624" cy="4062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about the employees and their performance level using pivot table and graphs in excel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shows the level of performance of the employees from different type of business unit in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organnisation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level of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are categorized into four level are 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          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very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2)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3) med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4) low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9705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34470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Organisation 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2) Employers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3)Managers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4)Employee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7926241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2971799" y="1695450"/>
            <a:ext cx="7620000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TECHNIQUES USED: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: to highlight missing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: removing the missing exit date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: for calculating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table:  summarize the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 chart and pie chart : Data Visualization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3330296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839200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took the employee dataset which is given for project . The dataset contains 26 features . But we used only 9 features in it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  All the 9 features are the following: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id-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first name-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type- full time , part time, contract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high,low,med,very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gender- women, men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unit-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rating- numeric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scores-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status-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10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2743200" y="2354703"/>
            <a:ext cx="8534019" cy="212365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particular formula for finding the performance level of employee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formula is 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 HIGH",Z8&gt;=4,"HIGH",Z8&gt;=3,"MED",TRUE,"LOW")</a:t>
            </a:r>
            <a:endParaRPr lang="en-US" altLang="zh-CN" sz="2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7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2024-03-29T15:07:22Z</dcterms:created>
  <dcterms:modified xsi:type="dcterms:W3CDTF">2024-09-09T04:52:28Z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