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V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SRINIVASAN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NAUTICAL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c4f634c30feb44e09fe786a8335bccd5</vt:lpwstr>
  </property>
</Properties>
</file>