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193" r:id="rId2"/>
  </p:sldMasterIdLst>
  <p:notesMasterIdLst>
    <p:notesMasterId r:id="rId22"/>
  </p:notesMasterIdLst>
  <p:handoutMasterIdLst>
    <p:handoutMasterId r:id="rId23"/>
  </p:handoutMasterIdLst>
  <p:sldIdLst>
    <p:sldId id="1479" r:id="rId3"/>
    <p:sldId id="1642" r:id="rId4"/>
    <p:sldId id="1662" r:id="rId5"/>
    <p:sldId id="1645" r:id="rId6"/>
    <p:sldId id="1639" r:id="rId7"/>
    <p:sldId id="1665" r:id="rId8"/>
    <p:sldId id="1651" r:id="rId9"/>
    <p:sldId id="2129" r:id="rId10"/>
    <p:sldId id="2135" r:id="rId11"/>
    <p:sldId id="2132" r:id="rId12"/>
    <p:sldId id="2136" r:id="rId13"/>
    <p:sldId id="1652" r:id="rId14"/>
    <p:sldId id="2137" r:id="rId15"/>
    <p:sldId id="1661" r:id="rId16"/>
    <p:sldId id="1660" r:id="rId17"/>
    <p:sldId id="1666" r:id="rId18"/>
    <p:sldId id="1663" r:id="rId19"/>
    <p:sldId id="1646" r:id="rId20"/>
    <p:sldId id="2128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AADE"/>
    <a:srgbClr val="38579A"/>
    <a:srgbClr val="E99BEB"/>
    <a:srgbClr val="515C63"/>
    <a:srgbClr val="3F4C55"/>
    <a:srgbClr val="31AFB5"/>
    <a:srgbClr val="72B359"/>
    <a:srgbClr val="223638"/>
    <a:srgbClr val="9DC75A"/>
    <a:srgbClr val="FFD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6" autoAdjust="0"/>
  </p:normalViewPr>
  <p:slideViewPr>
    <p:cSldViewPr>
      <p:cViewPr varScale="1">
        <p:scale>
          <a:sx n="121" d="100"/>
          <a:sy n="121" d="100"/>
        </p:scale>
        <p:origin x="812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CDCF-B072-4CC6-B2A3-B1C4F4AE3FF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A0187-CA69-4ACB-9811-75164F281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8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174F8-1206-42B4-8253-0D1E82F521D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E59A572-76E8-4055-881A-EC3A9E6F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127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TD0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5194300" cy="5143500"/>
          </a:xfrm>
          <a:custGeom>
            <a:avLst/>
            <a:gdLst>
              <a:gd name="connsiteX0" fmla="*/ 1762115 w 5194300"/>
              <a:gd name="connsiteY0" fmla="*/ 0 h 5143500"/>
              <a:gd name="connsiteX1" fmla="*/ 3362315 w 5194300"/>
              <a:gd name="connsiteY1" fmla="*/ 0 h 5143500"/>
              <a:gd name="connsiteX2" fmla="*/ 3594100 w 5194300"/>
              <a:gd name="connsiteY2" fmla="*/ 0 h 5143500"/>
              <a:gd name="connsiteX3" fmla="*/ 5194300 w 5194300"/>
              <a:gd name="connsiteY3" fmla="*/ 0 h 5143500"/>
              <a:gd name="connsiteX4" fmla="*/ 3432185 w 5194300"/>
              <a:gd name="connsiteY4" fmla="*/ 5143500 h 5143500"/>
              <a:gd name="connsiteX5" fmla="*/ 1831985 w 5194300"/>
              <a:gd name="connsiteY5" fmla="*/ 5143500 h 5143500"/>
              <a:gd name="connsiteX6" fmla="*/ 1600200 w 5194300"/>
              <a:gd name="connsiteY6" fmla="*/ 5143500 h 5143500"/>
              <a:gd name="connsiteX7" fmla="*/ 0 w 51943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300" h="5143500">
                <a:moveTo>
                  <a:pt x="1762115" y="0"/>
                </a:moveTo>
                <a:lnTo>
                  <a:pt x="3362315" y="0"/>
                </a:lnTo>
                <a:lnTo>
                  <a:pt x="3594100" y="0"/>
                </a:lnTo>
                <a:lnTo>
                  <a:pt x="5194300" y="0"/>
                </a:lnTo>
                <a:lnTo>
                  <a:pt x="3432185" y="5143500"/>
                </a:lnTo>
                <a:lnTo>
                  <a:pt x="1831985" y="5143500"/>
                </a:lnTo>
                <a:lnTo>
                  <a:pt x="16002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tIns="1548000" bIns="274320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D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35AB1-3A9D-4256-B6BB-6B3272A5686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/>
                </a:solidFill>
                <a:latin typeface="+mj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C460F2B-268D-49B2-9922-3D4C88D7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88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15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>
                    <a:lumMod val="75000"/>
                  </a:schemeClr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>
                  <a:lumMod val="75000"/>
                </a:schemeClr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4190" r:id="rId2"/>
    <p:sldLayoutId id="2147484210" r:id="rId3"/>
    <p:sldLayoutId id="2147484211" r:id="rId4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2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4"/>
          <p:cNvSpPr txBox="1">
            <a:spLocks/>
          </p:cNvSpPr>
          <p:nvPr userDrawn="1"/>
        </p:nvSpPr>
        <p:spPr>
          <a:xfrm>
            <a:off x="571500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Copyright (C)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</a:t>
            </a: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SlideSalad.com All rights reserved.</a:t>
            </a:r>
          </a:p>
        </p:txBody>
      </p:sp>
      <p:sp>
        <p:nvSpPr>
          <p:cNvPr id="8" name="Inhaltsplatzhalter 4"/>
          <p:cNvSpPr txBox="1">
            <a:spLocks/>
          </p:cNvSpPr>
          <p:nvPr userDrawn="1"/>
        </p:nvSpPr>
        <p:spPr>
          <a:xfrm>
            <a:off x="400050" y="4849915"/>
            <a:ext cx="3048000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Free SlideSalad</a:t>
            </a:r>
            <a:r>
              <a:rPr lang="en-US" sz="1000" kern="1200" baseline="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PowerPoint Template</a:t>
            </a:r>
            <a:endParaRPr lang="en-US" sz="1000" kern="12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599" y="4826200"/>
            <a:ext cx="1066802" cy="18592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33B07F-7277-437C-B588-EC1DB23275A6}"/>
              </a:ext>
            </a:extLst>
          </p:cNvPr>
          <p:cNvCxnSpPr/>
          <p:nvPr userDrawn="1"/>
        </p:nvCxnSpPr>
        <p:spPr>
          <a:xfrm>
            <a:off x="0" y="468249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54685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/>
          <p:cNvSpPr/>
          <p:nvPr/>
        </p:nvSpPr>
        <p:spPr>
          <a:xfrm flipH="1">
            <a:off x="7486650" y="352425"/>
            <a:ext cx="1657350" cy="479107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05562" y="2699661"/>
            <a:ext cx="1188720" cy="54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bg1"/>
              </a:solidFill>
            </a:endParaRPr>
          </a:p>
        </p:txBody>
      </p:sp>
      <p:sp>
        <p:nvSpPr>
          <p:cNvPr id="12" name="Title 2"/>
          <p:cNvSpPr txBox="1">
            <a:spLocks/>
          </p:cNvSpPr>
          <p:nvPr/>
        </p:nvSpPr>
        <p:spPr>
          <a:xfrm>
            <a:off x="405562" y="974168"/>
            <a:ext cx="4090238" cy="16619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chemeClr val="bg1"/>
                </a:solidFill>
              </a:rPr>
              <a:t>IMAGE DEDUPLICATION</a:t>
            </a: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(IMDEDU)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Inhaltsplatzhalter 4">
            <a:extLst>
              <a:ext uri="{FF2B5EF4-FFF2-40B4-BE49-F238E27FC236}">
                <a16:creationId xmlns:a16="http://schemas.microsoft.com/office/drawing/2014/main" id="{EA99C53D-F984-47B1-8B61-D910D62B1429}"/>
              </a:ext>
            </a:extLst>
          </p:cNvPr>
          <p:cNvSpPr txBox="1">
            <a:spLocks/>
          </p:cNvSpPr>
          <p:nvPr/>
        </p:nvSpPr>
        <p:spPr>
          <a:xfrm>
            <a:off x="383836" y="2930010"/>
            <a:ext cx="3565864" cy="2185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Olubunmi Emmanuel Ogunleye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Selva Ganapathy </a:t>
            </a:r>
            <a:r>
              <a:rPr lang="en-US" sz="1600" dirty="0" err="1">
                <a:latin typeface="+mj-lt"/>
              </a:rPr>
              <a:t>Elangovan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Special Project Presentation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Name Of Advisor: Prof. Björn </a:t>
            </a:r>
            <a:r>
              <a:rPr lang="en-US" sz="1600" dirty="0" err="1">
                <a:latin typeface="+mj-lt"/>
              </a:rPr>
              <a:t>Rüffer</a:t>
            </a: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dirty="0">
                <a:latin typeface="+mj-lt"/>
              </a:rPr>
              <a:t>07-03-2025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ED243721-AB4A-CB75-01C2-40E6BFF97E6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8" r="4188"/>
          <a:stretch>
            <a:fillRect/>
          </a:stretch>
        </p:blipFill>
        <p:spPr>
          <a:xfrm>
            <a:off x="4044963" y="0"/>
            <a:ext cx="5194300" cy="51435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1D0835-CD83-051D-AAAE-2A4A0139E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243" y="376115"/>
            <a:ext cx="2790914" cy="5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72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 </a:t>
            </a:r>
            <a:r>
              <a:rPr lang="en-US" dirty="0" err="1"/>
              <a:t>Cont’D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D1864E-6140-485F-BCB6-EF54CD1C8A0D}"/>
              </a:ext>
            </a:extLst>
          </p:cNvPr>
          <p:cNvGrpSpPr/>
          <p:nvPr/>
        </p:nvGrpSpPr>
        <p:grpSpPr>
          <a:xfrm>
            <a:off x="392301" y="1087655"/>
            <a:ext cx="1918256" cy="3461485"/>
            <a:chOff x="495491" y="1087655"/>
            <a:chExt cx="1918256" cy="3461485"/>
          </a:xfrm>
        </p:grpSpPr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ABAF8391-287C-4ADC-B449-330D33CAF37B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Distance Metrics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1EC6302-B836-4C46-AE7B-C3426F6C4C3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Using Hamming Distance.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E2F723-6E9A-4ABE-9D69-B92C1FF4AAC0}"/>
              </a:ext>
            </a:extLst>
          </p:cNvPr>
          <p:cNvGrpSpPr/>
          <p:nvPr/>
        </p:nvGrpSpPr>
        <p:grpSpPr>
          <a:xfrm>
            <a:off x="2539348" y="1087655"/>
            <a:ext cx="1918256" cy="3461485"/>
            <a:chOff x="495491" y="1087655"/>
            <a:chExt cx="1918256" cy="3461485"/>
          </a:xfrm>
        </p:grpSpPr>
        <p:sp>
          <p:nvSpPr>
            <p:cNvPr id="63" name="Rectangle: Top Corners Rounded 62">
              <a:extLst>
                <a:ext uri="{FF2B5EF4-FFF2-40B4-BE49-F238E27FC236}">
                  <a16:creationId xmlns:a16="http://schemas.microsoft.com/office/drawing/2014/main" id="{C9AD295C-343A-4F1E-AF47-BAE7C4B39888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Similarity Threshold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954AE24-8510-4F68-AED8-02F7A2A05CB3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Implementing a slider to allow user defined similarity threshold.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Limits of the threshold are based on max. and min. value of the minimum pairwise hamming distance.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9367BB-66D2-4F9E-95B3-A95C3F70FC9E}"/>
              </a:ext>
            </a:extLst>
          </p:cNvPr>
          <p:cNvGrpSpPr/>
          <p:nvPr/>
        </p:nvGrpSpPr>
        <p:grpSpPr>
          <a:xfrm>
            <a:off x="4686395" y="1087655"/>
            <a:ext cx="1918256" cy="3461485"/>
            <a:chOff x="495491" y="1087655"/>
            <a:chExt cx="1918256" cy="3461485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E401EACB-2B08-4FD3-9AD2-58CBFA9367F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Image Ranking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BEEE91C-1966-42D0-8B62-E89486AF46E1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 Similar Image Cluster, a ranking criteria is implemented to choose best fit.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ranking criteria is based on image with best resolution.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8189E2E-B9A9-4664-B547-DC0DA862A804}"/>
              </a:ext>
            </a:extLst>
          </p:cNvPr>
          <p:cNvGrpSpPr/>
          <p:nvPr/>
        </p:nvGrpSpPr>
        <p:grpSpPr>
          <a:xfrm>
            <a:off x="6833443" y="1087655"/>
            <a:ext cx="1918256" cy="3461485"/>
            <a:chOff x="495491" y="1087655"/>
            <a:chExt cx="1918256" cy="3461485"/>
          </a:xfrm>
        </p:grpSpPr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A0F17A75-1648-4518-AA12-754358D51385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Visualization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3B11DEF-245D-42E5-92A9-9E85DAA05DE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Streamlit</a:t>
              </a: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is used to create web based UI.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helps users interact with the built algorithm.</a:t>
              </a:r>
            </a:p>
            <a:p>
              <a:pPr marL="91440" indent="-9144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Takes in user input and returns output.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279AC40-C82C-4D52-9B36-A1549C41844F}"/>
              </a:ext>
            </a:extLst>
          </p:cNvPr>
          <p:cNvSpPr/>
          <p:nvPr/>
        </p:nvSpPr>
        <p:spPr bwMode="auto">
          <a:xfrm>
            <a:off x="2045073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F1FA94-A70D-46E2-A8CA-9A718F5E237B}"/>
              </a:ext>
            </a:extLst>
          </p:cNvPr>
          <p:cNvSpPr/>
          <p:nvPr/>
        </p:nvSpPr>
        <p:spPr bwMode="auto">
          <a:xfrm>
            <a:off x="4166346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A2593EFB-A9CB-4E08-A23D-C14F1CA7DC7D}"/>
              </a:ext>
            </a:extLst>
          </p:cNvPr>
          <p:cNvSpPr/>
          <p:nvPr/>
        </p:nvSpPr>
        <p:spPr bwMode="auto">
          <a:xfrm>
            <a:off x="6287620" y="3870960"/>
            <a:ext cx="862854" cy="36977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E1EE3A-5714-9EEB-ED89-6C10FB9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4" y="2266950"/>
            <a:ext cx="1723725" cy="16851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F5D2F1-427E-D947-5BE6-2A07743D823E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D6752AD-9BDA-508E-9F9D-2430F6A887CA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10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75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Result and Discussion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3609B37-9F07-476A-A0FC-C4C1E9D5BA8C}"/>
              </a:ext>
            </a:extLst>
          </p:cNvPr>
          <p:cNvSpPr txBox="1">
            <a:spLocks/>
          </p:cNvSpPr>
          <p:nvPr/>
        </p:nvSpPr>
        <p:spPr>
          <a:xfrm>
            <a:off x="1119408" y="1167637"/>
            <a:ext cx="38335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Cryptographic Hash Result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64-character long hexadecimal string. Proved effective for storing Images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MetaData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EFA9BA1-4371-41B6-8217-66502FA3E7D8}"/>
              </a:ext>
            </a:extLst>
          </p:cNvPr>
          <p:cNvSpPr txBox="1">
            <a:spLocks/>
          </p:cNvSpPr>
          <p:nvPr/>
        </p:nvSpPr>
        <p:spPr>
          <a:xfrm>
            <a:off x="1119408" y="2053394"/>
            <a:ext cx="38335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Perceptual Hash Result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16-character long hexadecimal string. Proved effective for detecting similarities between images.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7914CA-7591-41CE-84B1-31503A44F1A1}"/>
              </a:ext>
            </a:extLst>
          </p:cNvPr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CB0E91A-9C68-453A-8314-382E35DBE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DE1E48C-B311-41B1-991A-6A9F6F94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911341F2-6393-4BA3-97A2-B5E6878C22BE}"/>
              </a:ext>
            </a:extLst>
          </p:cNvPr>
          <p:cNvSpPr txBox="1">
            <a:spLocks/>
          </p:cNvSpPr>
          <p:nvPr/>
        </p:nvSpPr>
        <p:spPr>
          <a:xfrm>
            <a:off x="1119408" y="2939151"/>
            <a:ext cx="38335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Similarity Measure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Hamming Distance was effective in measuring similarity between images. Similarity Matrix was plotted.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220F9C6F-CD6A-4C52-AC19-D0210F9FF484}"/>
              </a:ext>
            </a:extLst>
          </p:cNvPr>
          <p:cNvSpPr txBox="1">
            <a:spLocks/>
          </p:cNvSpPr>
          <p:nvPr/>
        </p:nvSpPr>
        <p:spPr>
          <a:xfrm>
            <a:off x="1119408" y="3824909"/>
            <a:ext cx="38335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 err="1">
                <a:solidFill>
                  <a:schemeClr val="accent4"/>
                </a:solidFill>
                <a:latin typeface="+mj-lt"/>
              </a:rPr>
              <a:t>Streamlit</a:t>
            </a:r>
            <a:r>
              <a:rPr lang="en-US" sz="1400" b="1" dirty="0">
                <a:solidFill>
                  <a:schemeClr val="accent4"/>
                </a:solidFill>
                <a:latin typeface="+mj-lt"/>
              </a:rPr>
              <a:t> for Visualization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Performed effectively to provide efficient user interaction with algorithm. 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B8B031-F693-4171-976A-B32AA24CD17F}"/>
              </a:ext>
            </a:extLst>
          </p:cNvPr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3CCA621-5869-430A-BA4E-6A2205A5B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6759C18-0ABF-4D78-A46C-7AE0CD3E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BFE717-40C2-77D7-C5B3-FE4A1D31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9" t="2290" r="-809" b="46957"/>
          <a:stretch/>
        </p:blipFill>
        <p:spPr>
          <a:xfrm>
            <a:off x="4882221" y="361951"/>
            <a:ext cx="3998873" cy="18762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A0769CF-D14F-DC21-7855-BCEDE5AA4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161175"/>
            <a:ext cx="3787140" cy="28728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025788-4183-E3EE-5894-7F09EC8571A2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469FA27-2C0F-6BB6-88B9-5B664E3D1E25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11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D6E6EF-269E-C976-18D1-ACC4C320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7950"/>
            <a:ext cx="9144000" cy="24955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Result and Discussion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D3D0188-71DE-3658-18EB-CB44B3F42DD2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12</a:t>
            </a:r>
            <a:endParaRPr lang="en-US" sz="900" dirty="0">
              <a:solidFill>
                <a:schemeClr val="accent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68478A-9CAD-9029-6421-4889FF47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" y="703165"/>
            <a:ext cx="9144000" cy="18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22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Result and Discussion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90239D-D847-C390-44FE-8237B04759D5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7D3E4-BC43-07AA-9193-B08054140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92070"/>
            <a:ext cx="8839200" cy="407708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D3D0188-71DE-3658-18EB-CB44B3F42DD2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13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273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Conclusions / Findings</a:t>
            </a:r>
          </a:p>
        </p:txBody>
      </p:sp>
      <p:sp>
        <p:nvSpPr>
          <p:cNvPr id="7" name="Rounded Rectangle 46">
            <a:extLst>
              <a:ext uri="{FF2B5EF4-FFF2-40B4-BE49-F238E27FC236}">
                <a16:creationId xmlns:a16="http://schemas.microsoft.com/office/drawing/2014/main" id="{BE16B7E0-1989-4235-AF5A-FD0C505E832E}"/>
              </a:ext>
            </a:extLst>
          </p:cNvPr>
          <p:cNvSpPr/>
          <p:nvPr/>
        </p:nvSpPr>
        <p:spPr bwMode="auto">
          <a:xfrm>
            <a:off x="38100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Cryptographic Hashes efficient for storing and retrieval of image information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47">
            <a:extLst>
              <a:ext uri="{FF2B5EF4-FFF2-40B4-BE49-F238E27FC236}">
                <a16:creationId xmlns:a16="http://schemas.microsoft.com/office/drawing/2014/main" id="{C5126091-15E3-403A-86D7-05F1F6B1F3F4}"/>
              </a:ext>
            </a:extLst>
          </p:cNvPr>
          <p:cNvSpPr/>
          <p:nvPr/>
        </p:nvSpPr>
        <p:spPr bwMode="auto">
          <a:xfrm>
            <a:off x="38100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SQL Alchemy effective for ORM and Image </a:t>
            </a:r>
            <a:r>
              <a:rPr lang="en-US" sz="1600" b="1" dirty="0" err="1">
                <a:solidFill>
                  <a:schemeClr val="bg1"/>
                </a:solidFill>
              </a:rPr>
              <a:t>MetaData</a:t>
            </a:r>
            <a:r>
              <a:rPr lang="en-US" sz="1600" b="1" dirty="0">
                <a:solidFill>
                  <a:schemeClr val="bg1"/>
                </a:solidFill>
              </a:rPr>
              <a:t> Storage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9" name="Rounded Rectangle 48">
            <a:extLst>
              <a:ext uri="{FF2B5EF4-FFF2-40B4-BE49-F238E27FC236}">
                <a16:creationId xmlns:a16="http://schemas.microsoft.com/office/drawing/2014/main" id="{817C4475-524D-4F33-8D7B-28D32F2A2C55}"/>
              </a:ext>
            </a:extLst>
          </p:cNvPr>
          <p:cNvSpPr/>
          <p:nvPr/>
        </p:nvSpPr>
        <p:spPr bwMode="auto">
          <a:xfrm>
            <a:off x="3209415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Perceptual Hash effective for identifying Similarities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ounded Rectangle 49">
            <a:extLst>
              <a:ext uri="{FF2B5EF4-FFF2-40B4-BE49-F238E27FC236}">
                <a16:creationId xmlns:a16="http://schemas.microsoft.com/office/drawing/2014/main" id="{A7205D36-2B10-45C3-BBF2-153AAAE044B7}"/>
              </a:ext>
            </a:extLst>
          </p:cNvPr>
          <p:cNvSpPr/>
          <p:nvPr/>
        </p:nvSpPr>
        <p:spPr bwMode="auto">
          <a:xfrm>
            <a:off x="3209415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 err="1">
                <a:solidFill>
                  <a:schemeClr val="accent5"/>
                </a:solidFill>
              </a:rPr>
              <a:t>Streamlit</a:t>
            </a:r>
            <a:r>
              <a:rPr lang="en-US" sz="1600" b="1" dirty="0">
                <a:solidFill>
                  <a:schemeClr val="accent5"/>
                </a:solidFill>
              </a:rPr>
              <a:t> provided user friendly GUI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ounded Rectangle 50">
            <a:extLst>
              <a:ext uri="{FF2B5EF4-FFF2-40B4-BE49-F238E27FC236}">
                <a16:creationId xmlns:a16="http://schemas.microsoft.com/office/drawing/2014/main" id="{43D3EBF2-2FA0-4E8D-84AA-458145B13349}"/>
              </a:ext>
            </a:extLst>
          </p:cNvPr>
          <p:cNvSpPr/>
          <p:nvPr/>
        </p:nvSpPr>
        <p:spPr bwMode="auto">
          <a:xfrm>
            <a:off x="6037830" y="1097281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Hamming Distance proved effective for measuring similarities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CBC65CCE-2868-4E10-9576-2F0352BC6B2D}"/>
              </a:ext>
            </a:extLst>
          </p:cNvPr>
          <p:cNvSpPr/>
          <p:nvPr/>
        </p:nvSpPr>
        <p:spPr bwMode="auto">
          <a:xfrm>
            <a:off x="6037830" y="2908333"/>
            <a:ext cx="2711533" cy="1656047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b="1" dirty="0">
                <a:solidFill>
                  <a:schemeClr val="accent6"/>
                </a:solidFill>
              </a:rPr>
              <a:t>Proposed Hash technique effective for Image Deduplication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87B114-439B-37EE-D259-D5597A79E6AA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710258E-5388-C3A0-3118-68D37F74B51A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14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01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AEA8C406-21C4-4333-98B3-1270DB21E797}"/>
              </a:ext>
            </a:extLst>
          </p:cNvPr>
          <p:cNvSpPr/>
          <p:nvPr/>
        </p:nvSpPr>
        <p:spPr bwMode="auto">
          <a:xfrm>
            <a:off x="3802536" y="1647265"/>
            <a:ext cx="1538930" cy="1538928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Limitations of Study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Limitations of Study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2B948F-EAD3-4D83-9A79-6D55B4487C25}"/>
              </a:ext>
            </a:extLst>
          </p:cNvPr>
          <p:cNvGrpSpPr/>
          <p:nvPr/>
        </p:nvGrpSpPr>
        <p:grpSpPr>
          <a:xfrm>
            <a:off x="3565350" y="1407611"/>
            <a:ext cx="2013300" cy="3297958"/>
            <a:chOff x="3565350" y="1580273"/>
            <a:chExt cx="2013300" cy="329795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BCF457C-CD57-4223-90B5-6A03C6E39AD8}"/>
                </a:ext>
              </a:extLst>
            </p:cNvPr>
            <p:cNvGrpSpPr/>
            <p:nvPr/>
          </p:nvGrpSpPr>
          <p:grpSpPr>
            <a:xfrm>
              <a:off x="4419600" y="3486150"/>
              <a:ext cx="304800" cy="1392081"/>
              <a:chOff x="4419600" y="3418921"/>
              <a:chExt cx="304800" cy="1392081"/>
            </a:xfrm>
          </p:grpSpPr>
          <p:sp>
            <p:nvSpPr>
              <p:cNvPr id="33" name="Rounded Rectangle 91">
                <a:extLst>
                  <a:ext uri="{FF2B5EF4-FFF2-40B4-BE49-F238E27FC236}">
                    <a16:creationId xmlns:a16="http://schemas.microsoft.com/office/drawing/2014/main" id="{92AE49BA-E1D2-4628-8132-5D6C2EADDD9E}"/>
                  </a:ext>
                </a:extLst>
              </p:cNvPr>
              <p:cNvSpPr/>
              <p:nvPr/>
            </p:nvSpPr>
            <p:spPr bwMode="auto">
              <a:xfrm>
                <a:off x="4419600" y="3929867"/>
                <a:ext cx="304800" cy="881135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92">
                <a:extLst>
                  <a:ext uri="{FF2B5EF4-FFF2-40B4-BE49-F238E27FC236}">
                    <a16:creationId xmlns:a16="http://schemas.microsoft.com/office/drawing/2014/main" id="{3ECF94D6-FF32-4D65-8B40-4869E098B35A}"/>
                  </a:ext>
                </a:extLst>
              </p:cNvPr>
              <p:cNvSpPr/>
              <p:nvPr/>
            </p:nvSpPr>
            <p:spPr bwMode="auto">
              <a:xfrm>
                <a:off x="4503124" y="3418921"/>
                <a:ext cx="137752" cy="59222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A97C4AB-7EAF-49B9-83C4-B49A71E9FC53}"/>
                  </a:ext>
                </a:extLst>
              </p:cNvPr>
              <p:cNvSpPr/>
              <p:nvPr/>
            </p:nvSpPr>
            <p:spPr bwMode="auto">
              <a:xfrm>
                <a:off x="4419600" y="4054823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D2DB8E-FC3B-456B-8988-B2EA64C7396B}"/>
                  </a:ext>
                </a:extLst>
              </p:cNvPr>
              <p:cNvSpPr/>
              <p:nvPr/>
            </p:nvSpPr>
            <p:spPr bwMode="auto">
              <a:xfrm>
                <a:off x="4419600" y="4598287"/>
                <a:ext cx="304800" cy="76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Donut 90">
              <a:extLst>
                <a:ext uri="{FF2B5EF4-FFF2-40B4-BE49-F238E27FC236}">
                  <a16:creationId xmlns:a16="http://schemas.microsoft.com/office/drawing/2014/main" id="{E04FCC5F-B845-40B6-A5AE-DB04DEE8B33F}"/>
                </a:ext>
              </a:extLst>
            </p:cNvPr>
            <p:cNvSpPr/>
            <p:nvPr/>
          </p:nvSpPr>
          <p:spPr>
            <a:xfrm>
              <a:off x="3565350" y="1580273"/>
              <a:ext cx="2013300" cy="2013298"/>
            </a:xfrm>
            <a:prstGeom prst="donut">
              <a:avLst>
                <a:gd name="adj" fmla="val 609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E5D0B30C-F887-413B-90E3-B2BE6167BCE8}"/>
              </a:ext>
            </a:extLst>
          </p:cNvPr>
          <p:cNvSpPr/>
          <p:nvPr/>
        </p:nvSpPr>
        <p:spPr>
          <a:xfrm>
            <a:off x="2945145" y="3108728"/>
            <a:ext cx="566710" cy="5667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DA888AC-0AEB-44FD-817B-2171C8D4B072}"/>
              </a:ext>
            </a:extLst>
          </p:cNvPr>
          <p:cNvSpPr/>
          <p:nvPr/>
        </p:nvSpPr>
        <p:spPr>
          <a:xfrm>
            <a:off x="2477211" y="2130905"/>
            <a:ext cx="566710" cy="5667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457C24-E4D6-477D-A1DE-707FD67F185C}"/>
              </a:ext>
            </a:extLst>
          </p:cNvPr>
          <p:cNvSpPr/>
          <p:nvPr/>
        </p:nvSpPr>
        <p:spPr>
          <a:xfrm>
            <a:off x="2945145" y="1153082"/>
            <a:ext cx="566710" cy="56671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A9961C0-EBEA-4674-ABDC-9F5FB54930DF}"/>
              </a:ext>
            </a:extLst>
          </p:cNvPr>
          <p:cNvCxnSpPr>
            <a:stCxn id="60" idx="5"/>
          </p:cNvCxnSpPr>
          <p:nvPr/>
        </p:nvCxnSpPr>
        <p:spPr>
          <a:xfrm>
            <a:off x="3428862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FB707CA-D11E-4FD6-86A0-F03356680441}"/>
              </a:ext>
            </a:extLst>
          </p:cNvPr>
          <p:cNvCxnSpPr>
            <a:stCxn id="59" idx="6"/>
          </p:cNvCxnSpPr>
          <p:nvPr/>
        </p:nvCxnSpPr>
        <p:spPr>
          <a:xfrm>
            <a:off x="3043921" y="2414260"/>
            <a:ext cx="51666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94C2EC-3318-4430-9871-ACCB086ED8B6}"/>
              </a:ext>
            </a:extLst>
          </p:cNvPr>
          <p:cNvCxnSpPr>
            <a:stCxn id="58" idx="7"/>
          </p:cNvCxnSpPr>
          <p:nvPr/>
        </p:nvCxnSpPr>
        <p:spPr>
          <a:xfrm flipV="1">
            <a:off x="3428862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F7E1662-D003-4349-BA9B-DC083C06649C}"/>
              </a:ext>
            </a:extLst>
          </p:cNvPr>
          <p:cNvSpPr/>
          <p:nvPr/>
        </p:nvSpPr>
        <p:spPr>
          <a:xfrm flipH="1">
            <a:off x="5632146" y="3108728"/>
            <a:ext cx="566710" cy="5667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D42BCB-C3DE-4868-8529-4742CBCA28D7}"/>
              </a:ext>
            </a:extLst>
          </p:cNvPr>
          <p:cNvSpPr/>
          <p:nvPr/>
        </p:nvSpPr>
        <p:spPr>
          <a:xfrm flipH="1">
            <a:off x="6100080" y="2130905"/>
            <a:ext cx="566710" cy="5667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8DFD80-E58D-472E-B2A3-CEDADD814DE8}"/>
              </a:ext>
            </a:extLst>
          </p:cNvPr>
          <p:cNvSpPr/>
          <p:nvPr/>
        </p:nvSpPr>
        <p:spPr>
          <a:xfrm flipH="1">
            <a:off x="5632146" y="1153082"/>
            <a:ext cx="566710" cy="5667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/>
            <a:r>
              <a:rPr lang="en-US" sz="1400" b="1" dirty="0">
                <a:latin typeface="+mj-lt"/>
              </a:rPr>
              <a:t>04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6E09A0-B71E-4D45-A8E7-531596367F7E}"/>
              </a:ext>
            </a:extLst>
          </p:cNvPr>
          <p:cNvCxnSpPr>
            <a:stCxn id="66" idx="5"/>
          </p:cNvCxnSpPr>
          <p:nvPr/>
        </p:nvCxnSpPr>
        <p:spPr>
          <a:xfrm flipH="1">
            <a:off x="5414963" y="1636799"/>
            <a:ext cx="300176" cy="22888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DF74D7-5009-4353-85F2-EBCDB7FD0518}"/>
              </a:ext>
            </a:extLst>
          </p:cNvPr>
          <p:cNvCxnSpPr>
            <a:stCxn id="65" idx="6"/>
          </p:cNvCxnSpPr>
          <p:nvPr/>
        </p:nvCxnSpPr>
        <p:spPr>
          <a:xfrm flipH="1">
            <a:off x="5583414" y="2414260"/>
            <a:ext cx="51666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8B2F2B-D664-4B1C-8655-FED0EE5514A5}"/>
              </a:ext>
            </a:extLst>
          </p:cNvPr>
          <p:cNvCxnSpPr>
            <a:stCxn id="64" idx="7"/>
          </p:cNvCxnSpPr>
          <p:nvPr/>
        </p:nvCxnSpPr>
        <p:spPr>
          <a:xfrm flipH="1" flipV="1">
            <a:off x="5414963" y="2932489"/>
            <a:ext cx="300176" cy="2592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Inhaltsplatzhalter 4">
            <a:extLst>
              <a:ext uri="{FF2B5EF4-FFF2-40B4-BE49-F238E27FC236}">
                <a16:creationId xmlns:a16="http://schemas.microsoft.com/office/drawing/2014/main" id="{3AA7D043-27F7-4DF0-B84A-CE71289D4CA0}"/>
              </a:ext>
            </a:extLst>
          </p:cNvPr>
          <p:cNvSpPr txBox="1">
            <a:spLocks/>
          </p:cNvSpPr>
          <p:nvPr/>
        </p:nvSpPr>
        <p:spPr>
          <a:xfrm>
            <a:off x="400455" y="1200988"/>
            <a:ext cx="24597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Data Quality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Limited Image Dataset Available. </a:t>
            </a:r>
          </a:p>
        </p:txBody>
      </p:sp>
      <p:sp>
        <p:nvSpPr>
          <p:cNvPr id="71" name="Inhaltsplatzhalter 4">
            <a:extLst>
              <a:ext uri="{FF2B5EF4-FFF2-40B4-BE49-F238E27FC236}">
                <a16:creationId xmlns:a16="http://schemas.microsoft.com/office/drawing/2014/main" id="{AD5D432D-A9CB-4F7C-BD3C-26BFBE0E17AF}"/>
              </a:ext>
            </a:extLst>
          </p:cNvPr>
          <p:cNvSpPr txBox="1">
            <a:spLocks/>
          </p:cNvSpPr>
          <p:nvPr/>
        </p:nvSpPr>
        <p:spPr>
          <a:xfrm>
            <a:off x="400455" y="2178811"/>
            <a:ext cx="1940267" cy="7478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Algorithm Complexity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Average hash is computationally efficient but not the best. More robust algorithms could be considered </a:t>
            </a:r>
          </a:p>
        </p:txBody>
      </p:sp>
      <p:sp>
        <p:nvSpPr>
          <p:cNvPr id="72" name="Inhaltsplatzhalter 4">
            <a:extLst>
              <a:ext uri="{FF2B5EF4-FFF2-40B4-BE49-F238E27FC236}">
                <a16:creationId xmlns:a16="http://schemas.microsoft.com/office/drawing/2014/main" id="{D4C00C64-FA10-4F55-8A18-F9D46BB5F18D}"/>
              </a:ext>
            </a:extLst>
          </p:cNvPr>
          <p:cNvSpPr txBox="1">
            <a:spLocks/>
          </p:cNvSpPr>
          <p:nvPr/>
        </p:nvSpPr>
        <p:spPr>
          <a:xfrm>
            <a:off x="400455" y="3162654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Threshold Selection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Threshold used to define similarities could lead to false positives or false negative. </a:t>
            </a:r>
          </a:p>
        </p:txBody>
      </p:sp>
      <p:sp>
        <p:nvSpPr>
          <p:cNvPr id="73" name="Inhaltsplatzhalter 4">
            <a:extLst>
              <a:ext uri="{FF2B5EF4-FFF2-40B4-BE49-F238E27FC236}">
                <a16:creationId xmlns:a16="http://schemas.microsoft.com/office/drawing/2014/main" id="{4811B066-2EB1-4A72-996D-A893AB86E8AF}"/>
              </a:ext>
            </a:extLst>
          </p:cNvPr>
          <p:cNvSpPr txBox="1">
            <a:spLocks/>
          </p:cNvSpPr>
          <p:nvPr/>
        </p:nvSpPr>
        <p:spPr>
          <a:xfrm>
            <a:off x="6280104" y="1200988"/>
            <a:ext cx="2459736" cy="47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Best Fit Ranking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Image resolution used to rank best version but may not be ideal.</a:t>
            </a:r>
          </a:p>
        </p:txBody>
      </p:sp>
      <p:sp>
        <p:nvSpPr>
          <p:cNvPr id="74" name="Inhaltsplatzhalter 4">
            <a:extLst>
              <a:ext uri="{FF2B5EF4-FFF2-40B4-BE49-F238E27FC236}">
                <a16:creationId xmlns:a16="http://schemas.microsoft.com/office/drawing/2014/main" id="{D3634AB1-93A8-498B-9231-0BD1827EDDF6}"/>
              </a:ext>
            </a:extLst>
          </p:cNvPr>
          <p:cNvSpPr txBox="1">
            <a:spLocks/>
          </p:cNvSpPr>
          <p:nvPr/>
        </p:nvSpPr>
        <p:spPr>
          <a:xfrm>
            <a:off x="6796330" y="2178811"/>
            <a:ext cx="194026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Image Instance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Limited image instance considered which may affect result.</a:t>
            </a:r>
          </a:p>
        </p:txBody>
      </p:sp>
      <p:sp>
        <p:nvSpPr>
          <p:cNvPr id="75" name="Inhaltsplatzhalter 4">
            <a:extLst>
              <a:ext uri="{FF2B5EF4-FFF2-40B4-BE49-F238E27FC236}">
                <a16:creationId xmlns:a16="http://schemas.microsoft.com/office/drawing/2014/main" id="{9D5778CE-3569-425E-AD4C-92EE363A3BCE}"/>
              </a:ext>
            </a:extLst>
          </p:cNvPr>
          <p:cNvSpPr txBox="1">
            <a:spLocks/>
          </p:cNvSpPr>
          <p:nvPr/>
        </p:nvSpPr>
        <p:spPr>
          <a:xfrm>
            <a:off x="6280104" y="3162654"/>
            <a:ext cx="245973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+mj-lt"/>
              </a:rPr>
              <a:t>Clustering</a:t>
            </a:r>
            <a:br>
              <a:rPr lang="en-US" sz="12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C570A3-ED37-8B4C-DB1E-E5B0EA43BE09}"/>
              </a:ext>
            </a:extLst>
          </p:cNvPr>
          <p:cNvSpPr/>
          <p:nvPr/>
        </p:nvSpPr>
        <p:spPr bwMode="auto">
          <a:xfrm>
            <a:off x="0" y="4676961"/>
            <a:ext cx="9144000" cy="5146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EE0FD95-101A-9850-6180-D99C990DB8AE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15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19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0" grpId="0"/>
      <p:bldP spid="71" grpId="0"/>
      <p:bldP spid="72" grpId="0"/>
      <p:bldP spid="73" grpId="0"/>
      <p:bldP spid="74" grpId="0"/>
      <p:bldP spid="7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FA6090-5743-4B11-A3B5-7C8301B8EB6A}"/>
              </a:ext>
            </a:extLst>
          </p:cNvPr>
          <p:cNvGrpSpPr/>
          <p:nvPr/>
        </p:nvGrpSpPr>
        <p:grpSpPr>
          <a:xfrm>
            <a:off x="533400" y="1079145"/>
            <a:ext cx="2788568" cy="3173094"/>
            <a:chOff x="6248400" y="1724025"/>
            <a:chExt cx="1554163" cy="1768475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2096DC9A-30A0-4C01-88FA-0E8AD9D598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D69C3FF3-1458-45CF-8FAD-39C71FDA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90555F2C-DE3F-4947-8711-43FF8165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C67B046-38C2-4AD2-8A90-E1C2DE277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E6C0F401-E409-47E6-8F8D-8C0D3AE5C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29D4D3-D72C-4BE1-9DA3-5F12DF51E1B6}"/>
              </a:ext>
            </a:extLst>
          </p:cNvPr>
          <p:cNvGrpSpPr/>
          <p:nvPr/>
        </p:nvGrpSpPr>
        <p:grpSpPr>
          <a:xfrm>
            <a:off x="1150603" y="2091147"/>
            <a:ext cx="1554163" cy="1768475"/>
            <a:chOff x="6248400" y="1724025"/>
            <a:chExt cx="1554163" cy="1768475"/>
          </a:xfrm>
          <a:solidFill>
            <a:schemeClr val="accent6"/>
          </a:solidFill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39C00DDA-F4D5-47BE-9D57-949885153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8400" y="2038350"/>
              <a:ext cx="1554163" cy="1454150"/>
            </a:xfrm>
            <a:custGeom>
              <a:avLst/>
              <a:gdLst>
                <a:gd name="T0" fmla="*/ 5274 w 5274"/>
                <a:gd name="T1" fmla="*/ 2297 h 4934"/>
                <a:gd name="T2" fmla="*/ 3723 w 5274"/>
                <a:gd name="T3" fmla="*/ 1770 h 4934"/>
                <a:gd name="T4" fmla="*/ 3867 w 5274"/>
                <a:gd name="T5" fmla="*/ 704 h 4934"/>
                <a:gd name="T6" fmla="*/ 2989 w 5274"/>
                <a:gd name="T7" fmla="*/ 0 h 4934"/>
                <a:gd name="T8" fmla="*/ 2722 w 5274"/>
                <a:gd name="T9" fmla="*/ 517 h 4934"/>
                <a:gd name="T10" fmla="*/ 1231 w 5274"/>
                <a:gd name="T11" fmla="*/ 1418 h 4934"/>
                <a:gd name="T12" fmla="*/ 0 w 5274"/>
                <a:gd name="T13" fmla="*/ 1594 h 4934"/>
                <a:gd name="T14" fmla="*/ 176 w 5274"/>
                <a:gd name="T15" fmla="*/ 4934 h 4934"/>
                <a:gd name="T16" fmla="*/ 1707 w 5274"/>
                <a:gd name="T17" fmla="*/ 4633 h 4934"/>
                <a:gd name="T18" fmla="*/ 2922 w 5274"/>
                <a:gd name="T19" fmla="*/ 4934 h 4934"/>
                <a:gd name="T20" fmla="*/ 4922 w 5274"/>
                <a:gd name="T21" fmla="*/ 4407 h 4934"/>
                <a:gd name="T22" fmla="*/ 5274 w 5274"/>
                <a:gd name="T23" fmla="*/ 3704 h 4934"/>
                <a:gd name="T24" fmla="*/ 5274 w 5274"/>
                <a:gd name="T25" fmla="*/ 3000 h 4934"/>
                <a:gd name="T26" fmla="*/ 1407 w 5274"/>
                <a:gd name="T27" fmla="*/ 4407 h 4934"/>
                <a:gd name="T28" fmla="*/ 352 w 5274"/>
                <a:gd name="T29" fmla="*/ 4582 h 4934"/>
                <a:gd name="T30" fmla="*/ 1231 w 5274"/>
                <a:gd name="T31" fmla="*/ 1770 h 4934"/>
                <a:gd name="T32" fmla="*/ 1407 w 5274"/>
                <a:gd name="T33" fmla="*/ 4407 h 4934"/>
                <a:gd name="T34" fmla="*/ 4746 w 5274"/>
                <a:gd name="T35" fmla="*/ 2825 h 4934"/>
                <a:gd name="T36" fmla="*/ 4746 w 5274"/>
                <a:gd name="T37" fmla="*/ 3176 h 4934"/>
                <a:gd name="T38" fmla="*/ 4219 w 5274"/>
                <a:gd name="T39" fmla="*/ 3352 h 4934"/>
                <a:gd name="T40" fmla="*/ 4746 w 5274"/>
                <a:gd name="T41" fmla="*/ 3528 h 4934"/>
                <a:gd name="T42" fmla="*/ 4746 w 5274"/>
                <a:gd name="T43" fmla="*/ 3879 h 4934"/>
                <a:gd name="T44" fmla="*/ 4219 w 5274"/>
                <a:gd name="T45" fmla="*/ 4055 h 4934"/>
                <a:gd name="T46" fmla="*/ 4571 w 5274"/>
                <a:gd name="T47" fmla="*/ 4407 h 4934"/>
                <a:gd name="T48" fmla="*/ 2922 w 5274"/>
                <a:gd name="T49" fmla="*/ 4582 h 4934"/>
                <a:gd name="T50" fmla="*/ 1758 w 5274"/>
                <a:gd name="T51" fmla="*/ 4280 h 4934"/>
                <a:gd name="T52" fmla="*/ 2547 w 5274"/>
                <a:gd name="T53" fmla="*/ 1592 h 4934"/>
                <a:gd name="T54" fmla="*/ 3126 w 5274"/>
                <a:gd name="T55" fmla="*/ 352 h 4934"/>
                <a:gd name="T56" fmla="*/ 3516 w 5274"/>
                <a:gd name="T57" fmla="*/ 704 h 4934"/>
                <a:gd name="T58" fmla="*/ 3348 w 5274"/>
                <a:gd name="T59" fmla="*/ 1770 h 4934"/>
                <a:gd name="T60" fmla="*/ 2813 w 5274"/>
                <a:gd name="T61" fmla="*/ 1946 h 4934"/>
                <a:gd name="T62" fmla="*/ 4746 w 5274"/>
                <a:gd name="T63" fmla="*/ 2121 h 4934"/>
                <a:gd name="T64" fmla="*/ 4746 w 5274"/>
                <a:gd name="T65" fmla="*/ 2473 h 4934"/>
                <a:gd name="T66" fmla="*/ 4219 w 5274"/>
                <a:gd name="T67" fmla="*/ 2649 h 4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74" h="4934">
                  <a:moveTo>
                    <a:pt x="5139" y="2649"/>
                  </a:moveTo>
                  <a:cubicBezTo>
                    <a:pt x="5223" y="2555"/>
                    <a:pt x="5274" y="2432"/>
                    <a:pt x="5274" y="2297"/>
                  </a:cubicBezTo>
                  <a:cubicBezTo>
                    <a:pt x="5274" y="2007"/>
                    <a:pt x="5037" y="1770"/>
                    <a:pt x="4746" y="1770"/>
                  </a:cubicBezTo>
                  <a:cubicBezTo>
                    <a:pt x="3723" y="1770"/>
                    <a:pt x="3723" y="1770"/>
                    <a:pt x="3723" y="1770"/>
                  </a:cubicBezTo>
                  <a:cubicBezTo>
                    <a:pt x="3824" y="1462"/>
                    <a:pt x="3867" y="1054"/>
                    <a:pt x="3867" y="879"/>
                  </a:cubicBezTo>
                  <a:cubicBezTo>
                    <a:pt x="3867" y="704"/>
                    <a:pt x="3867" y="704"/>
                    <a:pt x="3867" y="704"/>
                  </a:cubicBezTo>
                  <a:cubicBezTo>
                    <a:pt x="3867" y="316"/>
                    <a:pt x="3552" y="0"/>
                    <a:pt x="3164" y="0"/>
                  </a:cubicBezTo>
                  <a:cubicBezTo>
                    <a:pt x="2989" y="0"/>
                    <a:pt x="2989" y="0"/>
                    <a:pt x="2989" y="0"/>
                  </a:cubicBezTo>
                  <a:cubicBezTo>
                    <a:pt x="2908" y="0"/>
                    <a:pt x="2838" y="55"/>
                    <a:pt x="2818" y="134"/>
                  </a:cubicBezTo>
                  <a:cubicBezTo>
                    <a:pt x="2722" y="517"/>
                    <a:pt x="2722" y="517"/>
                    <a:pt x="2722" y="517"/>
                  </a:cubicBezTo>
                  <a:cubicBezTo>
                    <a:pt x="2588" y="1053"/>
                    <a:pt x="2162" y="1645"/>
                    <a:pt x="1721" y="1753"/>
                  </a:cubicBezTo>
                  <a:cubicBezTo>
                    <a:pt x="1644" y="1557"/>
                    <a:pt x="1453" y="1418"/>
                    <a:pt x="1231" y="1418"/>
                  </a:cubicBezTo>
                  <a:cubicBezTo>
                    <a:pt x="176" y="1418"/>
                    <a:pt x="176" y="1418"/>
                    <a:pt x="176" y="1418"/>
                  </a:cubicBezTo>
                  <a:cubicBezTo>
                    <a:pt x="79" y="1418"/>
                    <a:pt x="0" y="1497"/>
                    <a:pt x="0" y="1594"/>
                  </a:cubicBezTo>
                  <a:cubicBezTo>
                    <a:pt x="0" y="4758"/>
                    <a:pt x="0" y="4758"/>
                    <a:pt x="0" y="4758"/>
                  </a:cubicBezTo>
                  <a:cubicBezTo>
                    <a:pt x="0" y="4855"/>
                    <a:pt x="79" y="4934"/>
                    <a:pt x="176" y="4934"/>
                  </a:cubicBezTo>
                  <a:cubicBezTo>
                    <a:pt x="1231" y="4934"/>
                    <a:pt x="1231" y="4934"/>
                    <a:pt x="1231" y="4934"/>
                  </a:cubicBezTo>
                  <a:cubicBezTo>
                    <a:pt x="1440" y="4934"/>
                    <a:pt x="1622" y="4811"/>
                    <a:pt x="1707" y="4633"/>
                  </a:cubicBezTo>
                  <a:cubicBezTo>
                    <a:pt x="2311" y="4835"/>
                    <a:pt x="2311" y="4835"/>
                    <a:pt x="2311" y="4835"/>
                  </a:cubicBezTo>
                  <a:cubicBezTo>
                    <a:pt x="2508" y="4901"/>
                    <a:pt x="2714" y="4934"/>
                    <a:pt x="2922" y="4934"/>
                  </a:cubicBezTo>
                  <a:cubicBezTo>
                    <a:pt x="4395" y="4934"/>
                    <a:pt x="4395" y="4934"/>
                    <a:pt x="4395" y="4934"/>
                  </a:cubicBezTo>
                  <a:cubicBezTo>
                    <a:pt x="4686" y="4934"/>
                    <a:pt x="4922" y="4697"/>
                    <a:pt x="4922" y="4407"/>
                  </a:cubicBezTo>
                  <a:cubicBezTo>
                    <a:pt x="4922" y="4338"/>
                    <a:pt x="4909" y="4272"/>
                    <a:pt x="4885" y="4212"/>
                  </a:cubicBezTo>
                  <a:cubicBezTo>
                    <a:pt x="5109" y="4151"/>
                    <a:pt x="5274" y="3946"/>
                    <a:pt x="5274" y="3704"/>
                  </a:cubicBezTo>
                  <a:cubicBezTo>
                    <a:pt x="5274" y="3569"/>
                    <a:pt x="5223" y="3445"/>
                    <a:pt x="5139" y="3352"/>
                  </a:cubicBezTo>
                  <a:cubicBezTo>
                    <a:pt x="5223" y="3259"/>
                    <a:pt x="5274" y="3135"/>
                    <a:pt x="5274" y="3000"/>
                  </a:cubicBezTo>
                  <a:cubicBezTo>
                    <a:pt x="5274" y="2866"/>
                    <a:pt x="5223" y="2742"/>
                    <a:pt x="5139" y="2649"/>
                  </a:cubicBezTo>
                  <a:close/>
                  <a:moveTo>
                    <a:pt x="1407" y="4407"/>
                  </a:moveTo>
                  <a:cubicBezTo>
                    <a:pt x="1407" y="4504"/>
                    <a:pt x="1328" y="4582"/>
                    <a:pt x="1231" y="4582"/>
                  </a:cubicBezTo>
                  <a:cubicBezTo>
                    <a:pt x="352" y="4582"/>
                    <a:pt x="352" y="4582"/>
                    <a:pt x="352" y="4582"/>
                  </a:cubicBezTo>
                  <a:cubicBezTo>
                    <a:pt x="352" y="1770"/>
                    <a:pt x="352" y="1770"/>
                    <a:pt x="352" y="1770"/>
                  </a:cubicBezTo>
                  <a:cubicBezTo>
                    <a:pt x="1231" y="1770"/>
                    <a:pt x="1231" y="1770"/>
                    <a:pt x="1231" y="1770"/>
                  </a:cubicBezTo>
                  <a:cubicBezTo>
                    <a:pt x="1328" y="1770"/>
                    <a:pt x="1407" y="1849"/>
                    <a:pt x="1407" y="1946"/>
                  </a:cubicBezTo>
                  <a:lnTo>
                    <a:pt x="1407" y="4407"/>
                  </a:lnTo>
                  <a:close/>
                  <a:moveTo>
                    <a:pt x="4395" y="2825"/>
                  </a:moveTo>
                  <a:cubicBezTo>
                    <a:pt x="4746" y="2825"/>
                    <a:pt x="4746" y="2825"/>
                    <a:pt x="4746" y="2825"/>
                  </a:cubicBezTo>
                  <a:cubicBezTo>
                    <a:pt x="4843" y="2825"/>
                    <a:pt x="4922" y="2903"/>
                    <a:pt x="4922" y="3000"/>
                  </a:cubicBezTo>
                  <a:cubicBezTo>
                    <a:pt x="4922" y="3097"/>
                    <a:pt x="4843" y="3176"/>
                    <a:pt x="4746" y="3176"/>
                  </a:cubicBezTo>
                  <a:cubicBezTo>
                    <a:pt x="4395" y="3176"/>
                    <a:pt x="4395" y="3176"/>
                    <a:pt x="4395" y="3176"/>
                  </a:cubicBezTo>
                  <a:cubicBezTo>
                    <a:pt x="4298" y="3176"/>
                    <a:pt x="4219" y="3255"/>
                    <a:pt x="4219" y="3352"/>
                  </a:cubicBezTo>
                  <a:cubicBezTo>
                    <a:pt x="4219" y="3449"/>
                    <a:pt x="4298" y="3528"/>
                    <a:pt x="4395" y="3528"/>
                  </a:cubicBezTo>
                  <a:cubicBezTo>
                    <a:pt x="4746" y="3528"/>
                    <a:pt x="4746" y="3528"/>
                    <a:pt x="4746" y="3528"/>
                  </a:cubicBezTo>
                  <a:cubicBezTo>
                    <a:pt x="4843" y="3528"/>
                    <a:pt x="4922" y="3607"/>
                    <a:pt x="4922" y="3704"/>
                  </a:cubicBezTo>
                  <a:cubicBezTo>
                    <a:pt x="4922" y="3800"/>
                    <a:pt x="4843" y="3879"/>
                    <a:pt x="4746" y="3879"/>
                  </a:cubicBezTo>
                  <a:cubicBezTo>
                    <a:pt x="4395" y="3879"/>
                    <a:pt x="4395" y="3879"/>
                    <a:pt x="4395" y="3879"/>
                  </a:cubicBezTo>
                  <a:cubicBezTo>
                    <a:pt x="4298" y="3879"/>
                    <a:pt x="4219" y="3958"/>
                    <a:pt x="4219" y="4055"/>
                  </a:cubicBezTo>
                  <a:cubicBezTo>
                    <a:pt x="4219" y="4152"/>
                    <a:pt x="4298" y="4231"/>
                    <a:pt x="4395" y="4231"/>
                  </a:cubicBezTo>
                  <a:cubicBezTo>
                    <a:pt x="4492" y="4231"/>
                    <a:pt x="4571" y="4310"/>
                    <a:pt x="4571" y="4407"/>
                  </a:cubicBezTo>
                  <a:cubicBezTo>
                    <a:pt x="4571" y="4504"/>
                    <a:pt x="4492" y="4582"/>
                    <a:pt x="4395" y="4582"/>
                  </a:cubicBezTo>
                  <a:cubicBezTo>
                    <a:pt x="2922" y="4582"/>
                    <a:pt x="2922" y="4582"/>
                    <a:pt x="2922" y="4582"/>
                  </a:cubicBezTo>
                  <a:cubicBezTo>
                    <a:pt x="2752" y="4582"/>
                    <a:pt x="2583" y="4555"/>
                    <a:pt x="2422" y="4501"/>
                  </a:cubicBezTo>
                  <a:cubicBezTo>
                    <a:pt x="1758" y="4280"/>
                    <a:pt x="1758" y="4280"/>
                    <a:pt x="1758" y="4280"/>
                  </a:cubicBezTo>
                  <a:cubicBezTo>
                    <a:pt x="1758" y="2105"/>
                    <a:pt x="1758" y="2105"/>
                    <a:pt x="1758" y="2105"/>
                  </a:cubicBezTo>
                  <a:cubicBezTo>
                    <a:pt x="2034" y="2052"/>
                    <a:pt x="2304" y="1878"/>
                    <a:pt x="2547" y="1592"/>
                  </a:cubicBezTo>
                  <a:cubicBezTo>
                    <a:pt x="2785" y="1313"/>
                    <a:pt x="2978" y="943"/>
                    <a:pt x="3063" y="602"/>
                  </a:cubicBezTo>
                  <a:cubicBezTo>
                    <a:pt x="3126" y="352"/>
                    <a:pt x="3126" y="352"/>
                    <a:pt x="3126" y="352"/>
                  </a:cubicBezTo>
                  <a:cubicBezTo>
                    <a:pt x="3164" y="352"/>
                    <a:pt x="3164" y="352"/>
                    <a:pt x="3164" y="352"/>
                  </a:cubicBezTo>
                  <a:cubicBezTo>
                    <a:pt x="3358" y="352"/>
                    <a:pt x="3516" y="510"/>
                    <a:pt x="3516" y="704"/>
                  </a:cubicBezTo>
                  <a:cubicBezTo>
                    <a:pt x="3516" y="879"/>
                    <a:pt x="3516" y="879"/>
                    <a:pt x="3516" y="879"/>
                  </a:cubicBezTo>
                  <a:cubicBezTo>
                    <a:pt x="3516" y="1115"/>
                    <a:pt x="3442" y="1568"/>
                    <a:pt x="3348" y="1770"/>
                  </a:cubicBezTo>
                  <a:cubicBezTo>
                    <a:pt x="2989" y="1770"/>
                    <a:pt x="2989" y="1770"/>
                    <a:pt x="2989" y="1770"/>
                  </a:cubicBezTo>
                  <a:cubicBezTo>
                    <a:pt x="2892" y="1770"/>
                    <a:pt x="2813" y="1849"/>
                    <a:pt x="2813" y="1946"/>
                  </a:cubicBezTo>
                  <a:cubicBezTo>
                    <a:pt x="2813" y="2043"/>
                    <a:pt x="2892" y="2121"/>
                    <a:pt x="2989" y="2121"/>
                  </a:cubicBezTo>
                  <a:cubicBezTo>
                    <a:pt x="4746" y="2121"/>
                    <a:pt x="4746" y="2121"/>
                    <a:pt x="4746" y="2121"/>
                  </a:cubicBezTo>
                  <a:cubicBezTo>
                    <a:pt x="4843" y="2121"/>
                    <a:pt x="4922" y="2200"/>
                    <a:pt x="4922" y="2297"/>
                  </a:cubicBezTo>
                  <a:cubicBezTo>
                    <a:pt x="4922" y="2394"/>
                    <a:pt x="4843" y="2473"/>
                    <a:pt x="4746" y="2473"/>
                  </a:cubicBezTo>
                  <a:cubicBezTo>
                    <a:pt x="4395" y="2473"/>
                    <a:pt x="4395" y="2473"/>
                    <a:pt x="4395" y="2473"/>
                  </a:cubicBezTo>
                  <a:cubicBezTo>
                    <a:pt x="4298" y="2473"/>
                    <a:pt x="4219" y="2552"/>
                    <a:pt x="4219" y="2649"/>
                  </a:cubicBezTo>
                  <a:cubicBezTo>
                    <a:pt x="4219" y="2746"/>
                    <a:pt x="4298" y="2825"/>
                    <a:pt x="4395" y="28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6">
              <a:extLst>
                <a:ext uri="{FF2B5EF4-FFF2-40B4-BE49-F238E27FC236}">
                  <a16:creationId xmlns:a16="http://schemas.microsoft.com/office/drawing/2014/main" id="{6BE4E5FB-76BA-4682-BE0A-F54DA1748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3181350"/>
              <a:ext cx="103188" cy="1047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34C84E72-07B4-43D0-8894-7ED72DD79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1850" y="1724025"/>
              <a:ext cx="103188" cy="211138"/>
            </a:xfrm>
            <a:custGeom>
              <a:avLst/>
              <a:gdLst>
                <a:gd name="T0" fmla="*/ 176 w 352"/>
                <a:gd name="T1" fmla="*/ 0 h 715"/>
                <a:gd name="T2" fmla="*/ 0 w 352"/>
                <a:gd name="T3" fmla="*/ 176 h 715"/>
                <a:gd name="T4" fmla="*/ 0 w 352"/>
                <a:gd name="T5" fmla="*/ 539 h 715"/>
                <a:gd name="T6" fmla="*/ 176 w 352"/>
                <a:gd name="T7" fmla="*/ 715 h 715"/>
                <a:gd name="T8" fmla="*/ 352 w 352"/>
                <a:gd name="T9" fmla="*/ 539 h 715"/>
                <a:gd name="T10" fmla="*/ 352 w 352"/>
                <a:gd name="T11" fmla="*/ 176 h 715"/>
                <a:gd name="T12" fmla="*/ 176 w 352"/>
                <a:gd name="T13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715">
                  <a:moveTo>
                    <a:pt x="176" y="0"/>
                  </a:moveTo>
                  <a:cubicBezTo>
                    <a:pt x="79" y="0"/>
                    <a:pt x="0" y="79"/>
                    <a:pt x="0" y="176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636"/>
                    <a:pt x="79" y="715"/>
                    <a:pt x="176" y="715"/>
                  </a:cubicBezTo>
                  <a:cubicBezTo>
                    <a:pt x="273" y="715"/>
                    <a:pt x="352" y="636"/>
                    <a:pt x="352" y="539"/>
                  </a:cubicBezTo>
                  <a:cubicBezTo>
                    <a:pt x="352" y="176"/>
                    <a:pt x="352" y="176"/>
                    <a:pt x="352" y="176"/>
                  </a:cubicBezTo>
                  <a:cubicBezTo>
                    <a:pt x="352" y="79"/>
                    <a:pt x="273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1858843-6C07-4715-BA97-3227148A5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888" y="1858963"/>
              <a:ext cx="187325" cy="187325"/>
            </a:xfrm>
            <a:custGeom>
              <a:avLst/>
              <a:gdLst>
                <a:gd name="T0" fmla="*/ 565 w 634"/>
                <a:gd name="T1" fmla="*/ 317 h 634"/>
                <a:gd name="T2" fmla="*/ 317 w 634"/>
                <a:gd name="T3" fmla="*/ 69 h 634"/>
                <a:gd name="T4" fmla="*/ 68 w 634"/>
                <a:gd name="T5" fmla="*/ 69 h 634"/>
                <a:gd name="T6" fmla="*/ 68 w 634"/>
                <a:gd name="T7" fmla="*/ 317 h 634"/>
                <a:gd name="T8" fmla="*/ 317 w 634"/>
                <a:gd name="T9" fmla="*/ 566 h 634"/>
                <a:gd name="T10" fmla="*/ 565 w 634"/>
                <a:gd name="T11" fmla="*/ 566 h 634"/>
                <a:gd name="T12" fmla="*/ 565 w 634"/>
                <a:gd name="T13" fmla="*/ 317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4" h="634">
                  <a:moveTo>
                    <a:pt x="565" y="317"/>
                  </a:moveTo>
                  <a:cubicBezTo>
                    <a:pt x="317" y="69"/>
                    <a:pt x="317" y="69"/>
                    <a:pt x="317" y="69"/>
                  </a:cubicBezTo>
                  <a:cubicBezTo>
                    <a:pt x="248" y="0"/>
                    <a:pt x="137" y="0"/>
                    <a:pt x="68" y="69"/>
                  </a:cubicBezTo>
                  <a:cubicBezTo>
                    <a:pt x="0" y="137"/>
                    <a:pt x="0" y="249"/>
                    <a:pt x="68" y="317"/>
                  </a:cubicBezTo>
                  <a:cubicBezTo>
                    <a:pt x="317" y="566"/>
                    <a:pt x="317" y="566"/>
                    <a:pt x="317" y="566"/>
                  </a:cubicBezTo>
                  <a:cubicBezTo>
                    <a:pt x="385" y="634"/>
                    <a:pt x="497" y="634"/>
                    <a:pt x="565" y="566"/>
                  </a:cubicBezTo>
                  <a:cubicBezTo>
                    <a:pt x="634" y="497"/>
                    <a:pt x="634" y="386"/>
                    <a:pt x="565" y="3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420E447-D75F-4E62-93C3-D10FDBE5E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1858963"/>
              <a:ext cx="187325" cy="187325"/>
            </a:xfrm>
            <a:custGeom>
              <a:avLst/>
              <a:gdLst>
                <a:gd name="T0" fmla="*/ 566 w 635"/>
                <a:gd name="T1" fmla="*/ 69 h 634"/>
                <a:gd name="T2" fmla="*/ 317 w 635"/>
                <a:gd name="T3" fmla="*/ 69 h 634"/>
                <a:gd name="T4" fmla="*/ 69 w 635"/>
                <a:gd name="T5" fmla="*/ 317 h 634"/>
                <a:gd name="T6" fmla="*/ 69 w 635"/>
                <a:gd name="T7" fmla="*/ 566 h 634"/>
                <a:gd name="T8" fmla="*/ 317 w 635"/>
                <a:gd name="T9" fmla="*/ 566 h 634"/>
                <a:gd name="T10" fmla="*/ 566 w 635"/>
                <a:gd name="T11" fmla="*/ 317 h 634"/>
                <a:gd name="T12" fmla="*/ 566 w 635"/>
                <a:gd name="T13" fmla="*/ 69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5" h="634">
                  <a:moveTo>
                    <a:pt x="566" y="69"/>
                  </a:moveTo>
                  <a:cubicBezTo>
                    <a:pt x="497" y="0"/>
                    <a:pt x="386" y="0"/>
                    <a:pt x="317" y="69"/>
                  </a:cubicBezTo>
                  <a:cubicBezTo>
                    <a:pt x="69" y="317"/>
                    <a:pt x="69" y="317"/>
                    <a:pt x="69" y="317"/>
                  </a:cubicBezTo>
                  <a:cubicBezTo>
                    <a:pt x="0" y="386"/>
                    <a:pt x="0" y="497"/>
                    <a:pt x="69" y="566"/>
                  </a:cubicBezTo>
                  <a:cubicBezTo>
                    <a:pt x="138" y="634"/>
                    <a:pt x="249" y="634"/>
                    <a:pt x="317" y="566"/>
                  </a:cubicBezTo>
                  <a:cubicBezTo>
                    <a:pt x="566" y="317"/>
                    <a:pt x="566" y="317"/>
                    <a:pt x="566" y="317"/>
                  </a:cubicBezTo>
                  <a:cubicBezTo>
                    <a:pt x="635" y="249"/>
                    <a:pt x="635" y="137"/>
                    <a:pt x="566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532D16-D0D2-4D5C-8F36-30549155D129}"/>
              </a:ext>
            </a:extLst>
          </p:cNvPr>
          <p:cNvGrpSpPr/>
          <p:nvPr/>
        </p:nvGrpSpPr>
        <p:grpSpPr>
          <a:xfrm>
            <a:off x="3873915" y="979170"/>
            <a:ext cx="4882266" cy="1123950"/>
            <a:chOff x="3873915" y="979170"/>
            <a:chExt cx="4882266" cy="1123950"/>
          </a:xfrm>
        </p:grpSpPr>
        <p:sp>
          <p:nvSpPr>
            <p:cNvPr id="80" name="Round Same Side Corner Rectangle 46">
              <a:extLst>
                <a:ext uri="{FF2B5EF4-FFF2-40B4-BE49-F238E27FC236}">
                  <a16:creationId xmlns:a16="http://schemas.microsoft.com/office/drawing/2014/main" id="{77BCA6DF-2335-4C49-99B9-EEA43D08D1E2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Round Same Side Corner Rectangle 2">
              <a:extLst>
                <a:ext uri="{FF2B5EF4-FFF2-40B4-BE49-F238E27FC236}">
                  <a16:creationId xmlns:a16="http://schemas.microsoft.com/office/drawing/2014/main" id="{676D37A5-8C9A-48F5-A065-55F0E413954B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1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F8088EB-E1F3-4CA9-9B7B-8C2AF71AD24E}"/>
                </a:ext>
              </a:extLst>
            </p:cNvPr>
            <p:cNvSpPr/>
            <p:nvPr/>
          </p:nvSpPr>
          <p:spPr>
            <a:xfrm>
              <a:off x="3974542" y="1434298"/>
              <a:ext cx="4636058" cy="483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Research should be expanded to include more sophisticated algorithms such as </a:t>
              </a:r>
              <a:r>
                <a:rPr 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pHash</a:t>
              </a: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to improve accuracy.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9F38289-2A50-4024-8680-7B9FCC678EA6}"/>
              </a:ext>
            </a:extLst>
          </p:cNvPr>
          <p:cNvGrpSpPr/>
          <p:nvPr/>
        </p:nvGrpSpPr>
        <p:grpSpPr>
          <a:xfrm>
            <a:off x="3873915" y="2210564"/>
            <a:ext cx="4882266" cy="1123950"/>
            <a:chOff x="3873915" y="979170"/>
            <a:chExt cx="4882266" cy="1123950"/>
          </a:xfrm>
        </p:grpSpPr>
        <p:sp>
          <p:nvSpPr>
            <p:cNvPr id="93" name="Round Same Side Corner Rectangle 46">
              <a:extLst>
                <a:ext uri="{FF2B5EF4-FFF2-40B4-BE49-F238E27FC236}">
                  <a16:creationId xmlns:a16="http://schemas.microsoft.com/office/drawing/2014/main" id="{F752DA26-7FF1-4659-AB74-14085537B607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Round Same Side Corner Rectangle 2">
              <a:extLst>
                <a:ext uri="{FF2B5EF4-FFF2-40B4-BE49-F238E27FC236}">
                  <a16:creationId xmlns:a16="http://schemas.microsoft.com/office/drawing/2014/main" id="{296BDE06-E628-4810-B7B8-E17BDC042C58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2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344B8E7-6D2B-4EBD-B3C5-020A05A80550}"/>
                </a:ext>
              </a:extLst>
            </p:cNvPr>
            <p:cNvSpPr/>
            <p:nvPr/>
          </p:nvSpPr>
          <p:spPr>
            <a:xfrm>
              <a:off x="3974542" y="1434298"/>
              <a:ext cx="4636058" cy="483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Exploring modern methods like machine learning-based hashing techniques could offer greater flexibility and adaptability to identify similarities.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EDF442-3350-45A3-AC6A-945DB60DD1CB}"/>
              </a:ext>
            </a:extLst>
          </p:cNvPr>
          <p:cNvGrpSpPr/>
          <p:nvPr/>
        </p:nvGrpSpPr>
        <p:grpSpPr>
          <a:xfrm>
            <a:off x="3873915" y="3441958"/>
            <a:ext cx="4882266" cy="1123950"/>
            <a:chOff x="3873915" y="979170"/>
            <a:chExt cx="4882266" cy="1123950"/>
          </a:xfrm>
        </p:grpSpPr>
        <p:sp>
          <p:nvSpPr>
            <p:cNvPr id="97" name="Round Same Side Corner Rectangle 46">
              <a:extLst>
                <a:ext uri="{FF2B5EF4-FFF2-40B4-BE49-F238E27FC236}">
                  <a16:creationId xmlns:a16="http://schemas.microsoft.com/office/drawing/2014/main" id="{7EE45233-8193-4A85-BA44-C93EE90CDA3B}"/>
                </a:ext>
              </a:extLst>
            </p:cNvPr>
            <p:cNvSpPr/>
            <p:nvPr/>
          </p:nvSpPr>
          <p:spPr bwMode="auto">
            <a:xfrm>
              <a:off x="3873915" y="1139567"/>
              <a:ext cx="4882266" cy="963553"/>
            </a:xfrm>
            <a:prstGeom prst="round2SameRect">
              <a:avLst>
                <a:gd name="adj1" fmla="val 0"/>
                <a:gd name="adj2" fmla="val 3392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Round Same Side Corner Rectangle 2">
              <a:extLst>
                <a:ext uri="{FF2B5EF4-FFF2-40B4-BE49-F238E27FC236}">
                  <a16:creationId xmlns:a16="http://schemas.microsoft.com/office/drawing/2014/main" id="{6C4CC69F-8415-4F24-83B1-F8E729CEF37C}"/>
                </a:ext>
              </a:extLst>
            </p:cNvPr>
            <p:cNvSpPr/>
            <p:nvPr/>
          </p:nvSpPr>
          <p:spPr bwMode="auto">
            <a:xfrm>
              <a:off x="3967092" y="979170"/>
              <a:ext cx="1900307" cy="346026"/>
            </a:xfrm>
            <a:prstGeom prst="round2SameRect">
              <a:avLst/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Recommendation 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D5902E6-7C5D-4AAC-9927-69DB5C033C38}"/>
                </a:ext>
              </a:extLst>
            </p:cNvPr>
            <p:cNvSpPr/>
            <p:nvPr/>
          </p:nvSpPr>
          <p:spPr>
            <a:xfrm>
              <a:off x="3974542" y="1434298"/>
              <a:ext cx="4636058" cy="48308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Future work could involve testing larger and more diverse datasets including images from sources such as social media, scientific data and websites.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EE5EB0-B111-27B6-C99B-EE1040A7D9D2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BC58793-326A-EF54-0259-78B2E97E1743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16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1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C3E40A7-A7EC-4936-9DAB-36659322C407}"/>
              </a:ext>
            </a:extLst>
          </p:cNvPr>
          <p:cNvSpPr txBox="1">
            <a:spLocks/>
          </p:cNvSpPr>
          <p:nvPr/>
        </p:nvSpPr>
        <p:spPr>
          <a:xfrm>
            <a:off x="1019132" y="1097066"/>
            <a:ext cx="3476668" cy="79387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Aradhana and D. S. M. Ghosh. Review Paper on Secure Hash Algorithm With Its Variants.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nternational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Journal of Technical Innovation in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ModernEngineering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&amp; Science, 3(5):01–07, Nov. 2021.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3EFE372B-4A08-4915-A5A0-61841AA5ACEE}"/>
              </a:ext>
            </a:extLst>
          </p:cNvPr>
          <p:cNvSpPr txBox="1">
            <a:spLocks/>
          </p:cNvSpPr>
          <p:nvPr/>
        </p:nvSpPr>
        <p:spPr>
          <a:xfrm>
            <a:off x="1019132" y="2071055"/>
            <a:ext cx="3324268" cy="5907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M. Bayer.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SQLAlchemy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- The Database Toolkit for Python, 2025. URLhttps://www.sqlalchemy.org/. Version 2.0, Accessed: 2025-03-04.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8B52BF8D-B686-4D0D-BCFD-2546C01935FF}"/>
              </a:ext>
            </a:extLst>
          </p:cNvPr>
          <p:cNvSpPr txBox="1">
            <a:spLocks/>
          </p:cNvSpPr>
          <p:nvPr/>
        </p:nvSpPr>
        <p:spPr>
          <a:xfrm>
            <a:off x="1019132" y="3045041"/>
            <a:ext cx="3324268" cy="3876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B. Schneier. Applied Cryptography: Protocols, Algorithms and Source Code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inC.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Wiley, 2017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Inhaltsplatzhalter 4">
            <a:extLst>
              <a:ext uri="{FF2B5EF4-FFF2-40B4-BE49-F238E27FC236}">
                <a16:creationId xmlns:a16="http://schemas.microsoft.com/office/drawing/2014/main" id="{E070B8C2-C77A-49B7-BE2F-92627EFBC1E4}"/>
              </a:ext>
            </a:extLst>
          </p:cNvPr>
          <p:cNvSpPr txBox="1">
            <a:spLocks/>
          </p:cNvSpPr>
          <p:nvPr/>
        </p:nvSpPr>
        <p:spPr>
          <a:xfrm>
            <a:off x="1019132" y="3815897"/>
            <a:ext cx="3324268" cy="5907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R. W. Hamming. Error Detecting and Error Correcting Codes. Bell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SystemTechnical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Journal, 29(2):147–160, 1950.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ED5522E7-3D4E-4D97-AFC9-665EBC87BE5C}"/>
              </a:ext>
            </a:extLst>
          </p:cNvPr>
          <p:cNvSpPr txBox="1">
            <a:spLocks/>
          </p:cNvSpPr>
          <p:nvPr/>
        </p:nvSpPr>
        <p:spPr>
          <a:xfrm>
            <a:off x="5420900" y="1097066"/>
            <a:ext cx="3476668" cy="79387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S. Sharma. Distance distributions and runtime analysis of perceptual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hashingalgorithms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Journal of Visual Communication and Image Representation,104:104310, 2024.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doi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10.1016/j.jvcir.2024.104310.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Inhaltsplatzhalter 4">
            <a:extLst>
              <a:ext uri="{FF2B5EF4-FFF2-40B4-BE49-F238E27FC236}">
                <a16:creationId xmlns:a16="http://schemas.microsoft.com/office/drawing/2014/main" id="{2906AD68-A521-4E3C-9C58-553AB20E3B62}"/>
              </a:ext>
            </a:extLst>
          </p:cNvPr>
          <p:cNvSpPr txBox="1">
            <a:spLocks/>
          </p:cNvSpPr>
          <p:nvPr/>
        </p:nvSpPr>
        <p:spPr>
          <a:xfrm>
            <a:off x="5420900" y="2071055"/>
            <a:ext cx="3324268" cy="5907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W. Stallings. Cryptography and Network Security: Principles and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Practice.Pearson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7th Global Edition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edition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2017.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EEAB6C19-0E62-474E-8AE7-B0C193E9D31C}"/>
              </a:ext>
            </a:extLst>
          </p:cNvPr>
          <p:cNvSpPr txBox="1">
            <a:spLocks/>
          </p:cNvSpPr>
          <p:nvPr/>
        </p:nvSpPr>
        <p:spPr>
          <a:xfrm>
            <a:off x="5420900" y="2841909"/>
            <a:ext cx="3476668" cy="79387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Viies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. Possible Application of Perceptual Image Hashing. Tallinn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Universityof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Technology, Faculty of Information Technology Department of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ComputerEngineering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Master Thesis, 2015.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83110C58-F9BF-4E3C-BA16-4AFA6AC84513}"/>
              </a:ext>
            </a:extLst>
          </p:cNvPr>
          <p:cNvSpPr txBox="1">
            <a:spLocks/>
          </p:cNvSpPr>
          <p:nvPr/>
        </p:nvSpPr>
        <p:spPr>
          <a:xfrm>
            <a:off x="5420900" y="3714331"/>
            <a:ext cx="3476668" cy="79387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Streamlit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Community.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Streamlit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: Turn Python Scripts into Beautiful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WebApps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2025. URL https://docs.streamlit.io/get-started. Version1.42.0, Accessed: 2025-02-05.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8932D-0A32-4E51-8D65-73893EBE69BC}"/>
              </a:ext>
            </a:extLst>
          </p:cNvPr>
          <p:cNvSpPr/>
          <p:nvPr/>
        </p:nvSpPr>
        <p:spPr>
          <a:xfrm flipH="1">
            <a:off x="405475" y="1219923"/>
            <a:ext cx="550358" cy="548158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9C28BF-7D65-4104-A0F2-56F71F7DA105}"/>
              </a:ext>
            </a:extLst>
          </p:cNvPr>
          <p:cNvSpPr/>
          <p:nvPr/>
        </p:nvSpPr>
        <p:spPr>
          <a:xfrm flipH="1">
            <a:off x="4797870" y="1219923"/>
            <a:ext cx="550358" cy="548158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DCB397-02D1-4A55-90DA-A2884E6C34A2}"/>
              </a:ext>
            </a:extLst>
          </p:cNvPr>
          <p:cNvSpPr/>
          <p:nvPr/>
        </p:nvSpPr>
        <p:spPr>
          <a:xfrm flipH="1">
            <a:off x="405475" y="2092345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4C302-7A92-49B7-94A8-20853960F1F9}"/>
              </a:ext>
            </a:extLst>
          </p:cNvPr>
          <p:cNvSpPr/>
          <p:nvPr/>
        </p:nvSpPr>
        <p:spPr>
          <a:xfrm flipH="1">
            <a:off x="4797870" y="2092345"/>
            <a:ext cx="550358" cy="548158"/>
          </a:xfrm>
          <a:prstGeom prst="ellipse">
            <a:avLst/>
          </a:pr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9A4BBD-FCBB-412C-8CDA-A4975F80A39B}"/>
              </a:ext>
            </a:extLst>
          </p:cNvPr>
          <p:cNvSpPr/>
          <p:nvPr/>
        </p:nvSpPr>
        <p:spPr>
          <a:xfrm flipH="1">
            <a:off x="405475" y="2964767"/>
            <a:ext cx="550358" cy="54815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8EFC1E-7D13-405D-8F25-5CE3CC8946BE}"/>
              </a:ext>
            </a:extLst>
          </p:cNvPr>
          <p:cNvSpPr/>
          <p:nvPr/>
        </p:nvSpPr>
        <p:spPr>
          <a:xfrm flipH="1">
            <a:off x="4797870" y="2964767"/>
            <a:ext cx="550358" cy="54815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16670B-3BB6-4064-B2D7-199A94A00B96}"/>
              </a:ext>
            </a:extLst>
          </p:cNvPr>
          <p:cNvSpPr/>
          <p:nvPr/>
        </p:nvSpPr>
        <p:spPr>
          <a:xfrm flipH="1">
            <a:off x="405475" y="3837188"/>
            <a:ext cx="550358" cy="54815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70A950-65E2-44BE-945F-DDA8AC51549A}"/>
              </a:ext>
            </a:extLst>
          </p:cNvPr>
          <p:cNvSpPr/>
          <p:nvPr/>
        </p:nvSpPr>
        <p:spPr>
          <a:xfrm flipH="1">
            <a:off x="4797870" y="3837188"/>
            <a:ext cx="550358" cy="54815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latin typeface="+mj-lt"/>
              </a:rPr>
              <a:t>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53727F-726A-B381-1290-31E57F804871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058BA5F-8056-DBAC-6DA5-4D53AF1A67DA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17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74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60C2B54-F90C-4F39-8F35-9235A576E02B}"/>
              </a:ext>
            </a:extLst>
          </p:cNvPr>
          <p:cNvGrpSpPr/>
          <p:nvPr/>
        </p:nvGrpSpPr>
        <p:grpSpPr>
          <a:xfrm>
            <a:off x="3889736" y="920854"/>
            <a:ext cx="1364528" cy="2024276"/>
            <a:chOff x="-1547813" y="1390650"/>
            <a:chExt cx="2068513" cy="3068638"/>
          </a:xfrm>
          <a:solidFill>
            <a:schemeClr val="accent2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5FD56B1-77EF-4242-9DD0-88F3EAA50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47813" y="1390650"/>
              <a:ext cx="2068513" cy="2109788"/>
            </a:xfrm>
            <a:custGeom>
              <a:avLst/>
              <a:gdLst>
                <a:gd name="T0" fmla="*/ 1407 w 2604"/>
                <a:gd name="T1" fmla="*/ 4 h 2659"/>
                <a:gd name="T2" fmla="*/ 1698 w 2604"/>
                <a:gd name="T3" fmla="*/ 57 h 2659"/>
                <a:gd name="T4" fmla="*/ 1964 w 2604"/>
                <a:gd name="T5" fmla="*/ 167 h 2659"/>
                <a:gd name="T6" fmla="*/ 2194 w 2604"/>
                <a:gd name="T7" fmla="*/ 327 h 2659"/>
                <a:gd name="T8" fmla="*/ 2380 w 2604"/>
                <a:gd name="T9" fmla="*/ 532 h 2659"/>
                <a:gd name="T10" fmla="*/ 2516 w 2604"/>
                <a:gd name="T11" fmla="*/ 773 h 2659"/>
                <a:gd name="T12" fmla="*/ 2588 w 2604"/>
                <a:gd name="T13" fmla="*/ 1021 h 2659"/>
                <a:gd name="T14" fmla="*/ 2603 w 2604"/>
                <a:gd name="T15" fmla="*/ 1267 h 2659"/>
                <a:gd name="T16" fmla="*/ 2564 w 2604"/>
                <a:gd name="T17" fmla="*/ 1502 h 2659"/>
                <a:gd name="T18" fmla="*/ 2472 w 2604"/>
                <a:gd name="T19" fmla="*/ 1720 h 2659"/>
                <a:gd name="T20" fmla="*/ 2326 w 2604"/>
                <a:gd name="T21" fmla="*/ 1909 h 2659"/>
                <a:gd name="T22" fmla="*/ 2165 w 2604"/>
                <a:gd name="T23" fmla="*/ 2041 h 2659"/>
                <a:gd name="T24" fmla="*/ 1999 w 2604"/>
                <a:gd name="T25" fmla="*/ 2144 h 2659"/>
                <a:gd name="T26" fmla="*/ 1844 w 2604"/>
                <a:gd name="T27" fmla="*/ 2241 h 2659"/>
                <a:gd name="T28" fmla="*/ 1737 w 2604"/>
                <a:gd name="T29" fmla="*/ 2351 h 2659"/>
                <a:gd name="T30" fmla="*/ 1679 w 2604"/>
                <a:gd name="T31" fmla="*/ 2484 h 2659"/>
                <a:gd name="T32" fmla="*/ 1663 w 2604"/>
                <a:gd name="T33" fmla="*/ 2659 h 2659"/>
                <a:gd name="T34" fmla="*/ 958 w 2604"/>
                <a:gd name="T35" fmla="*/ 2479 h 2659"/>
                <a:gd name="T36" fmla="*/ 998 w 2604"/>
                <a:gd name="T37" fmla="*/ 2250 h 2659"/>
                <a:gd name="T38" fmla="*/ 1066 w 2604"/>
                <a:gd name="T39" fmla="*/ 2060 h 2659"/>
                <a:gd name="T40" fmla="*/ 1155 w 2604"/>
                <a:gd name="T41" fmla="*/ 1908 h 2659"/>
                <a:gd name="T42" fmla="*/ 1259 w 2604"/>
                <a:gd name="T43" fmla="*/ 1785 h 2659"/>
                <a:gd name="T44" fmla="*/ 1371 w 2604"/>
                <a:gd name="T45" fmla="*/ 1688 h 2659"/>
                <a:gd name="T46" fmla="*/ 1483 w 2604"/>
                <a:gd name="T47" fmla="*/ 1609 h 2659"/>
                <a:gd name="T48" fmla="*/ 1590 w 2604"/>
                <a:gd name="T49" fmla="*/ 1547 h 2659"/>
                <a:gd name="T50" fmla="*/ 1765 w 2604"/>
                <a:gd name="T51" fmla="*/ 1438 h 2659"/>
                <a:gd name="T52" fmla="*/ 1850 w 2604"/>
                <a:gd name="T53" fmla="*/ 1338 h 2659"/>
                <a:gd name="T54" fmla="*/ 1879 w 2604"/>
                <a:gd name="T55" fmla="*/ 1238 h 2659"/>
                <a:gd name="T56" fmla="*/ 1877 w 2604"/>
                <a:gd name="T57" fmla="*/ 1146 h 2659"/>
                <a:gd name="T58" fmla="*/ 1858 w 2604"/>
                <a:gd name="T59" fmla="*/ 1078 h 2659"/>
                <a:gd name="T60" fmla="*/ 1815 w 2604"/>
                <a:gd name="T61" fmla="*/ 992 h 2659"/>
                <a:gd name="T62" fmla="*/ 1737 w 2604"/>
                <a:gd name="T63" fmla="*/ 889 h 2659"/>
                <a:gd name="T64" fmla="*/ 1627 w 2604"/>
                <a:gd name="T65" fmla="*/ 805 h 2659"/>
                <a:gd name="T66" fmla="*/ 1485 w 2604"/>
                <a:gd name="T67" fmla="*/ 746 h 2659"/>
                <a:gd name="T68" fmla="*/ 1305 w 2604"/>
                <a:gd name="T69" fmla="*/ 724 h 2659"/>
                <a:gd name="T70" fmla="*/ 1130 w 2604"/>
                <a:gd name="T71" fmla="*/ 746 h 2659"/>
                <a:gd name="T72" fmla="*/ 992 w 2604"/>
                <a:gd name="T73" fmla="*/ 804 h 2659"/>
                <a:gd name="T74" fmla="*/ 887 w 2604"/>
                <a:gd name="T75" fmla="*/ 887 h 2659"/>
                <a:gd name="T76" fmla="*/ 810 w 2604"/>
                <a:gd name="T77" fmla="*/ 983 h 2659"/>
                <a:gd name="T78" fmla="*/ 759 w 2604"/>
                <a:gd name="T79" fmla="*/ 1083 h 2659"/>
                <a:gd name="T80" fmla="*/ 729 w 2604"/>
                <a:gd name="T81" fmla="*/ 1175 h 2659"/>
                <a:gd name="T82" fmla="*/ 714 w 2604"/>
                <a:gd name="T83" fmla="*/ 1248 h 2659"/>
                <a:gd name="T84" fmla="*/ 0 w 2604"/>
                <a:gd name="T85" fmla="*/ 1185 h 2659"/>
                <a:gd name="T86" fmla="*/ 26 w 2604"/>
                <a:gd name="T87" fmla="*/ 1042 h 2659"/>
                <a:gd name="T88" fmla="*/ 75 w 2604"/>
                <a:gd name="T89" fmla="*/ 882 h 2659"/>
                <a:gd name="T90" fmla="*/ 150 w 2604"/>
                <a:gd name="T91" fmla="*/ 714 h 2659"/>
                <a:gd name="T92" fmla="*/ 250 w 2604"/>
                <a:gd name="T93" fmla="*/ 546 h 2659"/>
                <a:gd name="T94" fmla="*/ 379 w 2604"/>
                <a:gd name="T95" fmla="*/ 387 h 2659"/>
                <a:gd name="T96" fmla="*/ 537 w 2604"/>
                <a:gd name="T97" fmla="*/ 245 h 2659"/>
                <a:gd name="T98" fmla="*/ 727 w 2604"/>
                <a:gd name="T99" fmla="*/ 127 h 2659"/>
                <a:gd name="T100" fmla="*/ 951 w 2604"/>
                <a:gd name="T101" fmla="*/ 44 h 2659"/>
                <a:gd name="T102" fmla="*/ 1211 w 2604"/>
                <a:gd name="T103" fmla="*/ 3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4" h="2659">
                  <a:moveTo>
                    <a:pt x="1305" y="0"/>
                  </a:moveTo>
                  <a:lnTo>
                    <a:pt x="1305" y="0"/>
                  </a:lnTo>
                  <a:lnTo>
                    <a:pt x="1407" y="4"/>
                  </a:lnTo>
                  <a:lnTo>
                    <a:pt x="1507" y="14"/>
                  </a:lnTo>
                  <a:lnTo>
                    <a:pt x="1604" y="32"/>
                  </a:lnTo>
                  <a:lnTo>
                    <a:pt x="1698" y="57"/>
                  </a:lnTo>
                  <a:lnTo>
                    <a:pt x="1790" y="87"/>
                  </a:lnTo>
                  <a:lnTo>
                    <a:pt x="1878" y="124"/>
                  </a:lnTo>
                  <a:lnTo>
                    <a:pt x="1964" y="167"/>
                  </a:lnTo>
                  <a:lnTo>
                    <a:pt x="2044" y="214"/>
                  </a:lnTo>
                  <a:lnTo>
                    <a:pt x="2121" y="268"/>
                  </a:lnTo>
                  <a:lnTo>
                    <a:pt x="2194" y="327"/>
                  </a:lnTo>
                  <a:lnTo>
                    <a:pt x="2261" y="391"/>
                  </a:lnTo>
                  <a:lnTo>
                    <a:pt x="2324" y="459"/>
                  </a:lnTo>
                  <a:lnTo>
                    <a:pt x="2380" y="532"/>
                  </a:lnTo>
                  <a:lnTo>
                    <a:pt x="2432" y="609"/>
                  </a:lnTo>
                  <a:lnTo>
                    <a:pt x="2477" y="690"/>
                  </a:lnTo>
                  <a:lnTo>
                    <a:pt x="2516" y="773"/>
                  </a:lnTo>
                  <a:lnTo>
                    <a:pt x="2546" y="856"/>
                  </a:lnTo>
                  <a:lnTo>
                    <a:pt x="2570" y="938"/>
                  </a:lnTo>
                  <a:lnTo>
                    <a:pt x="2588" y="1021"/>
                  </a:lnTo>
                  <a:lnTo>
                    <a:pt x="2599" y="1105"/>
                  </a:lnTo>
                  <a:lnTo>
                    <a:pt x="2604" y="1187"/>
                  </a:lnTo>
                  <a:lnTo>
                    <a:pt x="2603" y="1267"/>
                  </a:lnTo>
                  <a:lnTo>
                    <a:pt x="2597" y="1347"/>
                  </a:lnTo>
                  <a:lnTo>
                    <a:pt x="2583" y="1426"/>
                  </a:lnTo>
                  <a:lnTo>
                    <a:pt x="2564" y="1502"/>
                  </a:lnTo>
                  <a:lnTo>
                    <a:pt x="2539" y="1577"/>
                  </a:lnTo>
                  <a:lnTo>
                    <a:pt x="2509" y="1649"/>
                  </a:lnTo>
                  <a:lnTo>
                    <a:pt x="2472" y="1720"/>
                  </a:lnTo>
                  <a:lnTo>
                    <a:pt x="2429" y="1786"/>
                  </a:lnTo>
                  <a:lnTo>
                    <a:pt x="2380" y="1849"/>
                  </a:lnTo>
                  <a:lnTo>
                    <a:pt x="2326" y="1909"/>
                  </a:lnTo>
                  <a:lnTo>
                    <a:pt x="2274" y="1958"/>
                  </a:lnTo>
                  <a:lnTo>
                    <a:pt x="2220" y="2001"/>
                  </a:lnTo>
                  <a:lnTo>
                    <a:pt x="2165" y="2041"/>
                  </a:lnTo>
                  <a:lnTo>
                    <a:pt x="2108" y="2078"/>
                  </a:lnTo>
                  <a:lnTo>
                    <a:pt x="2053" y="2112"/>
                  </a:lnTo>
                  <a:lnTo>
                    <a:pt x="1999" y="2144"/>
                  </a:lnTo>
                  <a:lnTo>
                    <a:pt x="1946" y="2174"/>
                  </a:lnTo>
                  <a:lnTo>
                    <a:pt x="1892" y="2208"/>
                  </a:lnTo>
                  <a:lnTo>
                    <a:pt x="1844" y="2241"/>
                  </a:lnTo>
                  <a:lnTo>
                    <a:pt x="1802" y="2276"/>
                  </a:lnTo>
                  <a:lnTo>
                    <a:pt x="1767" y="2313"/>
                  </a:lnTo>
                  <a:lnTo>
                    <a:pt x="1737" y="2351"/>
                  </a:lnTo>
                  <a:lnTo>
                    <a:pt x="1713" y="2392"/>
                  </a:lnTo>
                  <a:lnTo>
                    <a:pt x="1694" y="2437"/>
                  </a:lnTo>
                  <a:lnTo>
                    <a:pt x="1679" y="2484"/>
                  </a:lnTo>
                  <a:lnTo>
                    <a:pt x="1670" y="2538"/>
                  </a:lnTo>
                  <a:lnTo>
                    <a:pt x="1664" y="2595"/>
                  </a:lnTo>
                  <a:lnTo>
                    <a:pt x="1663" y="2659"/>
                  </a:lnTo>
                  <a:lnTo>
                    <a:pt x="949" y="2659"/>
                  </a:lnTo>
                  <a:lnTo>
                    <a:pt x="951" y="2566"/>
                  </a:lnTo>
                  <a:lnTo>
                    <a:pt x="958" y="2479"/>
                  </a:lnTo>
                  <a:lnTo>
                    <a:pt x="968" y="2399"/>
                  </a:lnTo>
                  <a:lnTo>
                    <a:pt x="982" y="2322"/>
                  </a:lnTo>
                  <a:lnTo>
                    <a:pt x="998" y="2250"/>
                  </a:lnTo>
                  <a:lnTo>
                    <a:pt x="1018" y="2182"/>
                  </a:lnTo>
                  <a:lnTo>
                    <a:pt x="1041" y="2119"/>
                  </a:lnTo>
                  <a:lnTo>
                    <a:pt x="1066" y="2060"/>
                  </a:lnTo>
                  <a:lnTo>
                    <a:pt x="1094" y="2005"/>
                  </a:lnTo>
                  <a:lnTo>
                    <a:pt x="1124" y="1955"/>
                  </a:lnTo>
                  <a:lnTo>
                    <a:pt x="1155" y="1908"/>
                  </a:lnTo>
                  <a:lnTo>
                    <a:pt x="1189" y="1863"/>
                  </a:lnTo>
                  <a:lnTo>
                    <a:pt x="1223" y="1822"/>
                  </a:lnTo>
                  <a:lnTo>
                    <a:pt x="1259" y="1785"/>
                  </a:lnTo>
                  <a:lnTo>
                    <a:pt x="1296" y="1749"/>
                  </a:lnTo>
                  <a:lnTo>
                    <a:pt x="1333" y="1717"/>
                  </a:lnTo>
                  <a:lnTo>
                    <a:pt x="1371" y="1688"/>
                  </a:lnTo>
                  <a:lnTo>
                    <a:pt x="1408" y="1659"/>
                  </a:lnTo>
                  <a:lnTo>
                    <a:pt x="1446" y="1634"/>
                  </a:lnTo>
                  <a:lnTo>
                    <a:pt x="1483" y="1609"/>
                  </a:lnTo>
                  <a:lnTo>
                    <a:pt x="1520" y="1588"/>
                  </a:lnTo>
                  <a:lnTo>
                    <a:pt x="1556" y="1566"/>
                  </a:lnTo>
                  <a:lnTo>
                    <a:pt x="1590" y="1547"/>
                  </a:lnTo>
                  <a:lnTo>
                    <a:pt x="1658" y="1511"/>
                  </a:lnTo>
                  <a:lnTo>
                    <a:pt x="1716" y="1475"/>
                  </a:lnTo>
                  <a:lnTo>
                    <a:pt x="1765" y="1438"/>
                  </a:lnTo>
                  <a:lnTo>
                    <a:pt x="1804" y="1402"/>
                  </a:lnTo>
                  <a:lnTo>
                    <a:pt x="1830" y="1371"/>
                  </a:lnTo>
                  <a:lnTo>
                    <a:pt x="1850" y="1338"/>
                  </a:lnTo>
                  <a:lnTo>
                    <a:pt x="1865" y="1304"/>
                  </a:lnTo>
                  <a:lnTo>
                    <a:pt x="1874" y="1271"/>
                  </a:lnTo>
                  <a:lnTo>
                    <a:pt x="1879" y="1238"/>
                  </a:lnTo>
                  <a:lnTo>
                    <a:pt x="1882" y="1205"/>
                  </a:lnTo>
                  <a:lnTo>
                    <a:pt x="1879" y="1174"/>
                  </a:lnTo>
                  <a:lnTo>
                    <a:pt x="1877" y="1146"/>
                  </a:lnTo>
                  <a:lnTo>
                    <a:pt x="1870" y="1120"/>
                  </a:lnTo>
                  <a:lnTo>
                    <a:pt x="1864" y="1097"/>
                  </a:lnTo>
                  <a:lnTo>
                    <a:pt x="1858" y="1078"/>
                  </a:lnTo>
                  <a:lnTo>
                    <a:pt x="1851" y="1064"/>
                  </a:lnTo>
                  <a:lnTo>
                    <a:pt x="1834" y="1028"/>
                  </a:lnTo>
                  <a:lnTo>
                    <a:pt x="1815" y="992"/>
                  </a:lnTo>
                  <a:lnTo>
                    <a:pt x="1792" y="956"/>
                  </a:lnTo>
                  <a:lnTo>
                    <a:pt x="1766" y="923"/>
                  </a:lnTo>
                  <a:lnTo>
                    <a:pt x="1737" y="889"/>
                  </a:lnTo>
                  <a:lnTo>
                    <a:pt x="1704" y="859"/>
                  </a:lnTo>
                  <a:lnTo>
                    <a:pt x="1668" y="830"/>
                  </a:lnTo>
                  <a:lnTo>
                    <a:pt x="1627" y="805"/>
                  </a:lnTo>
                  <a:lnTo>
                    <a:pt x="1583" y="782"/>
                  </a:lnTo>
                  <a:lnTo>
                    <a:pt x="1537" y="763"/>
                  </a:lnTo>
                  <a:lnTo>
                    <a:pt x="1485" y="746"/>
                  </a:lnTo>
                  <a:lnTo>
                    <a:pt x="1429" y="734"/>
                  </a:lnTo>
                  <a:lnTo>
                    <a:pt x="1369" y="727"/>
                  </a:lnTo>
                  <a:lnTo>
                    <a:pt x="1305" y="724"/>
                  </a:lnTo>
                  <a:lnTo>
                    <a:pt x="1242" y="727"/>
                  </a:lnTo>
                  <a:lnTo>
                    <a:pt x="1184" y="734"/>
                  </a:lnTo>
                  <a:lnTo>
                    <a:pt x="1130" y="746"/>
                  </a:lnTo>
                  <a:lnTo>
                    <a:pt x="1080" y="763"/>
                  </a:lnTo>
                  <a:lnTo>
                    <a:pt x="1035" y="782"/>
                  </a:lnTo>
                  <a:lnTo>
                    <a:pt x="992" y="804"/>
                  </a:lnTo>
                  <a:lnTo>
                    <a:pt x="954" y="829"/>
                  </a:lnTo>
                  <a:lnTo>
                    <a:pt x="919" y="857"/>
                  </a:lnTo>
                  <a:lnTo>
                    <a:pt x="887" y="887"/>
                  </a:lnTo>
                  <a:lnTo>
                    <a:pt x="858" y="918"/>
                  </a:lnTo>
                  <a:lnTo>
                    <a:pt x="833" y="950"/>
                  </a:lnTo>
                  <a:lnTo>
                    <a:pt x="810" y="983"/>
                  </a:lnTo>
                  <a:lnTo>
                    <a:pt x="792" y="1016"/>
                  </a:lnTo>
                  <a:lnTo>
                    <a:pt x="774" y="1050"/>
                  </a:lnTo>
                  <a:lnTo>
                    <a:pt x="759" y="1083"/>
                  </a:lnTo>
                  <a:lnTo>
                    <a:pt x="746" y="1115"/>
                  </a:lnTo>
                  <a:lnTo>
                    <a:pt x="736" y="1146"/>
                  </a:lnTo>
                  <a:lnTo>
                    <a:pt x="729" y="1175"/>
                  </a:lnTo>
                  <a:lnTo>
                    <a:pt x="722" y="1202"/>
                  </a:lnTo>
                  <a:lnTo>
                    <a:pt x="717" y="1226"/>
                  </a:lnTo>
                  <a:lnTo>
                    <a:pt x="714" y="1248"/>
                  </a:lnTo>
                  <a:lnTo>
                    <a:pt x="712" y="1266"/>
                  </a:lnTo>
                  <a:lnTo>
                    <a:pt x="712" y="1280"/>
                  </a:lnTo>
                  <a:lnTo>
                    <a:pt x="0" y="1185"/>
                  </a:lnTo>
                  <a:lnTo>
                    <a:pt x="6" y="1139"/>
                  </a:lnTo>
                  <a:lnTo>
                    <a:pt x="15" y="1092"/>
                  </a:lnTo>
                  <a:lnTo>
                    <a:pt x="26" y="1042"/>
                  </a:lnTo>
                  <a:lnTo>
                    <a:pt x="40" y="989"/>
                  </a:lnTo>
                  <a:lnTo>
                    <a:pt x="56" y="937"/>
                  </a:lnTo>
                  <a:lnTo>
                    <a:pt x="75" y="882"/>
                  </a:lnTo>
                  <a:lnTo>
                    <a:pt x="97" y="827"/>
                  </a:lnTo>
                  <a:lnTo>
                    <a:pt x="122" y="770"/>
                  </a:lnTo>
                  <a:lnTo>
                    <a:pt x="150" y="714"/>
                  </a:lnTo>
                  <a:lnTo>
                    <a:pt x="180" y="657"/>
                  </a:lnTo>
                  <a:lnTo>
                    <a:pt x="214" y="601"/>
                  </a:lnTo>
                  <a:lnTo>
                    <a:pt x="250" y="546"/>
                  </a:lnTo>
                  <a:lnTo>
                    <a:pt x="289" y="491"/>
                  </a:lnTo>
                  <a:lnTo>
                    <a:pt x="332" y="438"/>
                  </a:lnTo>
                  <a:lnTo>
                    <a:pt x="379" y="387"/>
                  </a:lnTo>
                  <a:lnTo>
                    <a:pt x="428" y="337"/>
                  </a:lnTo>
                  <a:lnTo>
                    <a:pt x="481" y="290"/>
                  </a:lnTo>
                  <a:lnTo>
                    <a:pt x="537" y="245"/>
                  </a:lnTo>
                  <a:lnTo>
                    <a:pt x="596" y="203"/>
                  </a:lnTo>
                  <a:lnTo>
                    <a:pt x="661" y="163"/>
                  </a:lnTo>
                  <a:lnTo>
                    <a:pt x="727" y="127"/>
                  </a:lnTo>
                  <a:lnTo>
                    <a:pt x="798" y="96"/>
                  </a:lnTo>
                  <a:lnTo>
                    <a:pt x="873" y="68"/>
                  </a:lnTo>
                  <a:lnTo>
                    <a:pt x="951" y="44"/>
                  </a:lnTo>
                  <a:lnTo>
                    <a:pt x="1033" y="26"/>
                  </a:lnTo>
                  <a:lnTo>
                    <a:pt x="1120" y="12"/>
                  </a:lnTo>
                  <a:lnTo>
                    <a:pt x="1211" y="3"/>
                  </a:lnTo>
                  <a:lnTo>
                    <a:pt x="1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5883841-6B4B-44D8-9057-A4E587EFC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7412" y="3692525"/>
              <a:ext cx="754063" cy="766763"/>
            </a:xfrm>
            <a:custGeom>
              <a:avLst/>
              <a:gdLst>
                <a:gd name="T0" fmla="*/ 473 w 949"/>
                <a:gd name="T1" fmla="*/ 0 h 967"/>
                <a:gd name="T2" fmla="*/ 532 w 949"/>
                <a:gd name="T3" fmla="*/ 3 h 967"/>
                <a:gd name="T4" fmla="*/ 590 w 949"/>
                <a:gd name="T5" fmla="*/ 15 h 967"/>
                <a:gd name="T6" fmla="*/ 646 w 949"/>
                <a:gd name="T7" fmla="*/ 33 h 967"/>
                <a:gd name="T8" fmla="*/ 697 w 949"/>
                <a:gd name="T9" fmla="*/ 57 h 967"/>
                <a:gd name="T10" fmla="*/ 745 w 949"/>
                <a:gd name="T11" fmla="*/ 87 h 967"/>
                <a:gd name="T12" fmla="*/ 789 w 949"/>
                <a:gd name="T13" fmla="*/ 121 h 967"/>
                <a:gd name="T14" fmla="*/ 828 w 949"/>
                <a:gd name="T15" fmla="*/ 162 h 967"/>
                <a:gd name="T16" fmla="*/ 863 w 949"/>
                <a:gd name="T17" fmla="*/ 207 h 967"/>
                <a:gd name="T18" fmla="*/ 892 w 949"/>
                <a:gd name="T19" fmla="*/ 256 h 967"/>
                <a:gd name="T20" fmla="*/ 916 w 949"/>
                <a:gd name="T21" fmla="*/ 308 h 967"/>
                <a:gd name="T22" fmla="*/ 934 w 949"/>
                <a:gd name="T23" fmla="*/ 363 h 967"/>
                <a:gd name="T24" fmla="*/ 945 w 949"/>
                <a:gd name="T25" fmla="*/ 422 h 967"/>
                <a:gd name="T26" fmla="*/ 949 w 949"/>
                <a:gd name="T27" fmla="*/ 483 h 967"/>
                <a:gd name="T28" fmla="*/ 945 w 949"/>
                <a:gd name="T29" fmla="*/ 543 h 967"/>
                <a:gd name="T30" fmla="*/ 934 w 949"/>
                <a:gd name="T31" fmla="*/ 602 h 967"/>
                <a:gd name="T32" fmla="*/ 916 w 949"/>
                <a:gd name="T33" fmla="*/ 658 h 967"/>
                <a:gd name="T34" fmla="*/ 892 w 949"/>
                <a:gd name="T35" fmla="*/ 711 h 967"/>
                <a:gd name="T36" fmla="*/ 863 w 949"/>
                <a:gd name="T37" fmla="*/ 759 h 967"/>
                <a:gd name="T38" fmla="*/ 828 w 949"/>
                <a:gd name="T39" fmla="*/ 804 h 967"/>
                <a:gd name="T40" fmla="*/ 789 w 949"/>
                <a:gd name="T41" fmla="*/ 844 h 967"/>
                <a:gd name="T42" fmla="*/ 745 w 949"/>
                <a:gd name="T43" fmla="*/ 880 h 967"/>
                <a:gd name="T44" fmla="*/ 697 w 949"/>
                <a:gd name="T45" fmla="*/ 909 h 967"/>
                <a:gd name="T46" fmla="*/ 646 w 949"/>
                <a:gd name="T47" fmla="*/ 934 h 967"/>
                <a:gd name="T48" fmla="*/ 590 w 949"/>
                <a:gd name="T49" fmla="*/ 952 h 967"/>
                <a:gd name="T50" fmla="*/ 532 w 949"/>
                <a:gd name="T51" fmla="*/ 963 h 967"/>
                <a:gd name="T52" fmla="*/ 473 w 949"/>
                <a:gd name="T53" fmla="*/ 967 h 967"/>
                <a:gd name="T54" fmla="*/ 414 w 949"/>
                <a:gd name="T55" fmla="*/ 963 h 967"/>
                <a:gd name="T56" fmla="*/ 356 w 949"/>
                <a:gd name="T57" fmla="*/ 952 h 967"/>
                <a:gd name="T58" fmla="*/ 302 w 949"/>
                <a:gd name="T59" fmla="*/ 934 h 967"/>
                <a:gd name="T60" fmla="*/ 250 w 949"/>
                <a:gd name="T61" fmla="*/ 909 h 967"/>
                <a:gd name="T62" fmla="*/ 203 w 949"/>
                <a:gd name="T63" fmla="*/ 880 h 967"/>
                <a:gd name="T64" fmla="*/ 158 w 949"/>
                <a:gd name="T65" fmla="*/ 844 h 967"/>
                <a:gd name="T66" fmla="*/ 119 w 949"/>
                <a:gd name="T67" fmla="*/ 804 h 967"/>
                <a:gd name="T68" fmla="*/ 84 w 949"/>
                <a:gd name="T69" fmla="*/ 759 h 967"/>
                <a:gd name="T70" fmla="*/ 55 w 949"/>
                <a:gd name="T71" fmla="*/ 711 h 967"/>
                <a:gd name="T72" fmla="*/ 31 w 949"/>
                <a:gd name="T73" fmla="*/ 658 h 967"/>
                <a:gd name="T74" fmla="*/ 14 w 949"/>
                <a:gd name="T75" fmla="*/ 602 h 967"/>
                <a:gd name="T76" fmla="*/ 2 w 949"/>
                <a:gd name="T77" fmla="*/ 543 h 967"/>
                <a:gd name="T78" fmla="*/ 0 w 949"/>
                <a:gd name="T79" fmla="*/ 483 h 967"/>
                <a:gd name="T80" fmla="*/ 2 w 949"/>
                <a:gd name="T81" fmla="*/ 422 h 967"/>
                <a:gd name="T82" fmla="*/ 14 w 949"/>
                <a:gd name="T83" fmla="*/ 363 h 967"/>
                <a:gd name="T84" fmla="*/ 31 w 949"/>
                <a:gd name="T85" fmla="*/ 308 h 967"/>
                <a:gd name="T86" fmla="*/ 55 w 949"/>
                <a:gd name="T87" fmla="*/ 256 h 967"/>
                <a:gd name="T88" fmla="*/ 84 w 949"/>
                <a:gd name="T89" fmla="*/ 207 h 967"/>
                <a:gd name="T90" fmla="*/ 119 w 949"/>
                <a:gd name="T91" fmla="*/ 162 h 967"/>
                <a:gd name="T92" fmla="*/ 158 w 949"/>
                <a:gd name="T93" fmla="*/ 121 h 967"/>
                <a:gd name="T94" fmla="*/ 203 w 949"/>
                <a:gd name="T95" fmla="*/ 87 h 967"/>
                <a:gd name="T96" fmla="*/ 250 w 949"/>
                <a:gd name="T97" fmla="*/ 57 h 967"/>
                <a:gd name="T98" fmla="*/ 302 w 949"/>
                <a:gd name="T99" fmla="*/ 33 h 967"/>
                <a:gd name="T100" fmla="*/ 356 w 949"/>
                <a:gd name="T101" fmla="*/ 15 h 967"/>
                <a:gd name="T102" fmla="*/ 414 w 949"/>
                <a:gd name="T103" fmla="*/ 3 h 967"/>
                <a:gd name="T104" fmla="*/ 473 w 949"/>
                <a:gd name="T105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49" h="967">
                  <a:moveTo>
                    <a:pt x="473" y="0"/>
                  </a:moveTo>
                  <a:lnTo>
                    <a:pt x="532" y="3"/>
                  </a:lnTo>
                  <a:lnTo>
                    <a:pt x="590" y="15"/>
                  </a:lnTo>
                  <a:lnTo>
                    <a:pt x="646" y="33"/>
                  </a:lnTo>
                  <a:lnTo>
                    <a:pt x="697" y="57"/>
                  </a:lnTo>
                  <a:lnTo>
                    <a:pt x="745" y="87"/>
                  </a:lnTo>
                  <a:lnTo>
                    <a:pt x="789" y="121"/>
                  </a:lnTo>
                  <a:lnTo>
                    <a:pt x="828" y="162"/>
                  </a:lnTo>
                  <a:lnTo>
                    <a:pt x="863" y="207"/>
                  </a:lnTo>
                  <a:lnTo>
                    <a:pt x="892" y="256"/>
                  </a:lnTo>
                  <a:lnTo>
                    <a:pt x="916" y="308"/>
                  </a:lnTo>
                  <a:lnTo>
                    <a:pt x="934" y="363"/>
                  </a:lnTo>
                  <a:lnTo>
                    <a:pt x="945" y="422"/>
                  </a:lnTo>
                  <a:lnTo>
                    <a:pt x="949" y="483"/>
                  </a:lnTo>
                  <a:lnTo>
                    <a:pt x="945" y="543"/>
                  </a:lnTo>
                  <a:lnTo>
                    <a:pt x="934" y="602"/>
                  </a:lnTo>
                  <a:lnTo>
                    <a:pt x="916" y="658"/>
                  </a:lnTo>
                  <a:lnTo>
                    <a:pt x="892" y="711"/>
                  </a:lnTo>
                  <a:lnTo>
                    <a:pt x="863" y="759"/>
                  </a:lnTo>
                  <a:lnTo>
                    <a:pt x="828" y="804"/>
                  </a:lnTo>
                  <a:lnTo>
                    <a:pt x="789" y="844"/>
                  </a:lnTo>
                  <a:lnTo>
                    <a:pt x="745" y="880"/>
                  </a:lnTo>
                  <a:lnTo>
                    <a:pt x="697" y="909"/>
                  </a:lnTo>
                  <a:lnTo>
                    <a:pt x="646" y="934"/>
                  </a:lnTo>
                  <a:lnTo>
                    <a:pt x="590" y="952"/>
                  </a:lnTo>
                  <a:lnTo>
                    <a:pt x="532" y="963"/>
                  </a:lnTo>
                  <a:lnTo>
                    <a:pt x="473" y="967"/>
                  </a:lnTo>
                  <a:lnTo>
                    <a:pt x="414" y="963"/>
                  </a:lnTo>
                  <a:lnTo>
                    <a:pt x="356" y="952"/>
                  </a:lnTo>
                  <a:lnTo>
                    <a:pt x="302" y="934"/>
                  </a:lnTo>
                  <a:lnTo>
                    <a:pt x="250" y="909"/>
                  </a:lnTo>
                  <a:lnTo>
                    <a:pt x="203" y="880"/>
                  </a:lnTo>
                  <a:lnTo>
                    <a:pt x="158" y="844"/>
                  </a:lnTo>
                  <a:lnTo>
                    <a:pt x="119" y="804"/>
                  </a:lnTo>
                  <a:lnTo>
                    <a:pt x="84" y="759"/>
                  </a:lnTo>
                  <a:lnTo>
                    <a:pt x="55" y="711"/>
                  </a:lnTo>
                  <a:lnTo>
                    <a:pt x="31" y="658"/>
                  </a:lnTo>
                  <a:lnTo>
                    <a:pt x="14" y="602"/>
                  </a:lnTo>
                  <a:lnTo>
                    <a:pt x="2" y="543"/>
                  </a:lnTo>
                  <a:lnTo>
                    <a:pt x="0" y="483"/>
                  </a:lnTo>
                  <a:lnTo>
                    <a:pt x="2" y="422"/>
                  </a:lnTo>
                  <a:lnTo>
                    <a:pt x="14" y="363"/>
                  </a:lnTo>
                  <a:lnTo>
                    <a:pt x="31" y="308"/>
                  </a:lnTo>
                  <a:lnTo>
                    <a:pt x="55" y="256"/>
                  </a:lnTo>
                  <a:lnTo>
                    <a:pt x="84" y="207"/>
                  </a:lnTo>
                  <a:lnTo>
                    <a:pt x="119" y="162"/>
                  </a:lnTo>
                  <a:lnTo>
                    <a:pt x="158" y="121"/>
                  </a:lnTo>
                  <a:lnTo>
                    <a:pt x="203" y="87"/>
                  </a:lnTo>
                  <a:lnTo>
                    <a:pt x="250" y="57"/>
                  </a:lnTo>
                  <a:lnTo>
                    <a:pt x="302" y="33"/>
                  </a:lnTo>
                  <a:lnTo>
                    <a:pt x="356" y="15"/>
                  </a:lnTo>
                  <a:lnTo>
                    <a:pt x="414" y="3"/>
                  </a:lnTo>
                  <a:lnTo>
                    <a:pt x="4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Footer Text">
            <a:extLst>
              <a:ext uri="{FF2B5EF4-FFF2-40B4-BE49-F238E27FC236}">
                <a16:creationId xmlns:a16="http://schemas.microsoft.com/office/drawing/2014/main" id="{39BE6F7F-C3B8-4336-B499-2CF5FB0768E7}"/>
              </a:ext>
            </a:extLst>
          </p:cNvPr>
          <p:cNvSpPr txBox="1"/>
          <p:nvPr/>
        </p:nvSpPr>
        <p:spPr>
          <a:xfrm>
            <a:off x="2749550" y="3443287"/>
            <a:ext cx="364490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2BC8D9-4785-F9E6-1B6E-E65E4BF3BA36}"/>
              </a:ext>
            </a:extLst>
          </p:cNvPr>
          <p:cNvSpPr/>
          <p:nvPr/>
        </p:nvSpPr>
        <p:spPr bwMode="auto">
          <a:xfrm>
            <a:off x="0" y="4651057"/>
            <a:ext cx="9144000" cy="4924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E508C-B371-83F8-116F-C9F863FD96F1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18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668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Text"/>
          <p:cNvSpPr txBox="1"/>
          <p:nvPr/>
        </p:nvSpPr>
        <p:spPr>
          <a:xfrm>
            <a:off x="2255520" y="1047750"/>
            <a:ext cx="463296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YOU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FOR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LISTENING!</a:t>
            </a:r>
          </a:p>
        </p:txBody>
      </p:sp>
    </p:spTree>
    <p:extLst>
      <p:ext uri="{BB962C8B-B14F-4D97-AF65-F5344CB8AC3E}">
        <p14:creationId xmlns:p14="http://schemas.microsoft.com/office/powerpoint/2010/main" val="2718463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4F67FA-28F4-4288-9CC5-25C18E401CA3}"/>
              </a:ext>
            </a:extLst>
          </p:cNvPr>
          <p:cNvSpPr/>
          <p:nvPr/>
        </p:nvSpPr>
        <p:spPr bwMode="auto">
          <a:xfrm>
            <a:off x="4870546" y="255270"/>
            <a:ext cx="3926502" cy="443581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8F32B-49B6-4734-8E6A-50BA6E30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73267"/>
              </p:ext>
            </p:extLst>
          </p:nvPr>
        </p:nvGraphicFramePr>
        <p:xfrm>
          <a:off x="380999" y="285750"/>
          <a:ext cx="4489547" cy="4388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63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Introduction/Motivation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Aim and Objectives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Literature Review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05 - 08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09 - 10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Results and Discussion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11 - 12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Conclusion/Findings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13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Limitation of Study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14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15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3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16</a:t>
                      </a:r>
                    </a:p>
                  </a:txBody>
                  <a:tcPr marT="91440" marB="914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065E8F1-E647-49A7-AF9D-272FB6EBAEE4}"/>
              </a:ext>
            </a:extLst>
          </p:cNvPr>
          <p:cNvGrpSpPr/>
          <p:nvPr/>
        </p:nvGrpSpPr>
        <p:grpSpPr>
          <a:xfrm>
            <a:off x="6196452" y="1581150"/>
            <a:ext cx="1052344" cy="1055788"/>
            <a:chOff x="-1219200" y="1365250"/>
            <a:chExt cx="1939925" cy="1946275"/>
          </a:xfrm>
          <a:solidFill>
            <a:schemeClr val="bg1"/>
          </a:solidFill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5C6F236-E015-45C2-A5B8-49749A7AC2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219200" y="1365250"/>
              <a:ext cx="1939925" cy="1946275"/>
            </a:xfrm>
            <a:custGeom>
              <a:avLst/>
              <a:gdLst>
                <a:gd name="T0" fmla="*/ 275 w 3666"/>
                <a:gd name="T1" fmla="*/ 157 h 3678"/>
                <a:gd name="T2" fmla="*/ 220 w 3666"/>
                <a:gd name="T3" fmla="*/ 179 h 3678"/>
                <a:gd name="T4" fmla="*/ 179 w 3666"/>
                <a:gd name="T5" fmla="*/ 221 h 3678"/>
                <a:gd name="T6" fmla="*/ 155 w 3666"/>
                <a:gd name="T7" fmla="*/ 275 h 3678"/>
                <a:gd name="T8" fmla="*/ 152 w 3666"/>
                <a:gd name="T9" fmla="*/ 3371 h 3678"/>
                <a:gd name="T10" fmla="*/ 164 w 3666"/>
                <a:gd name="T11" fmla="*/ 3431 h 3678"/>
                <a:gd name="T12" fmla="*/ 197 w 3666"/>
                <a:gd name="T13" fmla="*/ 3480 h 3678"/>
                <a:gd name="T14" fmla="*/ 245 w 3666"/>
                <a:gd name="T15" fmla="*/ 3512 h 3678"/>
                <a:gd name="T16" fmla="*/ 305 w 3666"/>
                <a:gd name="T17" fmla="*/ 3525 h 3678"/>
                <a:gd name="T18" fmla="*/ 3392 w 3666"/>
                <a:gd name="T19" fmla="*/ 3521 h 3678"/>
                <a:gd name="T20" fmla="*/ 3447 w 3666"/>
                <a:gd name="T21" fmla="*/ 3499 h 3678"/>
                <a:gd name="T22" fmla="*/ 3487 w 3666"/>
                <a:gd name="T23" fmla="*/ 3457 h 3678"/>
                <a:gd name="T24" fmla="*/ 3511 w 3666"/>
                <a:gd name="T25" fmla="*/ 3403 h 3678"/>
                <a:gd name="T26" fmla="*/ 3514 w 3666"/>
                <a:gd name="T27" fmla="*/ 307 h 3678"/>
                <a:gd name="T28" fmla="*/ 3502 w 3666"/>
                <a:gd name="T29" fmla="*/ 247 h 3678"/>
                <a:gd name="T30" fmla="*/ 3469 w 3666"/>
                <a:gd name="T31" fmla="*/ 198 h 3678"/>
                <a:gd name="T32" fmla="*/ 3421 w 3666"/>
                <a:gd name="T33" fmla="*/ 166 h 3678"/>
                <a:gd name="T34" fmla="*/ 3361 w 3666"/>
                <a:gd name="T35" fmla="*/ 153 h 3678"/>
                <a:gd name="T36" fmla="*/ 305 w 3666"/>
                <a:gd name="T37" fmla="*/ 0 h 3678"/>
                <a:gd name="T38" fmla="*/ 3406 w 3666"/>
                <a:gd name="T39" fmla="*/ 3 h 3678"/>
                <a:gd name="T40" fmla="*/ 3490 w 3666"/>
                <a:gd name="T41" fmla="*/ 28 h 3678"/>
                <a:gd name="T42" fmla="*/ 3562 w 3666"/>
                <a:gd name="T43" fmla="*/ 75 h 3678"/>
                <a:gd name="T44" fmla="*/ 3617 w 3666"/>
                <a:gd name="T45" fmla="*/ 140 h 3678"/>
                <a:gd name="T46" fmla="*/ 3654 w 3666"/>
                <a:gd name="T47" fmla="*/ 218 h 3678"/>
                <a:gd name="T48" fmla="*/ 3666 w 3666"/>
                <a:gd name="T49" fmla="*/ 307 h 3678"/>
                <a:gd name="T50" fmla="*/ 3663 w 3666"/>
                <a:gd name="T51" fmla="*/ 3416 h 3678"/>
                <a:gd name="T52" fmla="*/ 3638 w 3666"/>
                <a:gd name="T53" fmla="*/ 3501 h 3678"/>
                <a:gd name="T54" fmla="*/ 3592 w 3666"/>
                <a:gd name="T55" fmla="*/ 3572 h 3678"/>
                <a:gd name="T56" fmla="*/ 3528 w 3666"/>
                <a:gd name="T57" fmla="*/ 3629 h 3678"/>
                <a:gd name="T58" fmla="*/ 3449 w 3666"/>
                <a:gd name="T59" fmla="*/ 3665 h 3678"/>
                <a:gd name="T60" fmla="*/ 3361 w 3666"/>
                <a:gd name="T61" fmla="*/ 3678 h 3678"/>
                <a:gd name="T62" fmla="*/ 260 w 3666"/>
                <a:gd name="T63" fmla="*/ 3675 h 3678"/>
                <a:gd name="T64" fmla="*/ 177 w 3666"/>
                <a:gd name="T65" fmla="*/ 3649 h 3678"/>
                <a:gd name="T66" fmla="*/ 105 w 3666"/>
                <a:gd name="T67" fmla="*/ 3603 h 3678"/>
                <a:gd name="T68" fmla="*/ 48 w 3666"/>
                <a:gd name="T69" fmla="*/ 3538 h 3678"/>
                <a:gd name="T70" fmla="*/ 12 w 3666"/>
                <a:gd name="T71" fmla="*/ 3460 h 3678"/>
                <a:gd name="T72" fmla="*/ 0 w 3666"/>
                <a:gd name="T73" fmla="*/ 3371 h 3678"/>
                <a:gd name="T74" fmla="*/ 3 w 3666"/>
                <a:gd name="T75" fmla="*/ 261 h 3678"/>
                <a:gd name="T76" fmla="*/ 28 w 3666"/>
                <a:gd name="T77" fmla="*/ 177 h 3678"/>
                <a:gd name="T78" fmla="*/ 74 w 3666"/>
                <a:gd name="T79" fmla="*/ 106 h 3678"/>
                <a:gd name="T80" fmla="*/ 138 w 3666"/>
                <a:gd name="T81" fmla="*/ 49 h 3678"/>
                <a:gd name="T82" fmla="*/ 217 w 3666"/>
                <a:gd name="T83" fmla="*/ 13 h 3678"/>
                <a:gd name="T84" fmla="*/ 305 w 3666"/>
                <a:gd name="T85" fmla="*/ 0 h 3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CB62303F-637C-49A5-86C3-F6635BF12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1689100"/>
              <a:ext cx="322263" cy="325438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5 h 613"/>
                <a:gd name="T8" fmla="*/ 156 w 611"/>
                <a:gd name="T9" fmla="*/ 337 h 613"/>
                <a:gd name="T10" fmla="*/ 178 w 611"/>
                <a:gd name="T11" fmla="*/ 392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2 h 613"/>
                <a:gd name="T22" fmla="*/ 455 w 611"/>
                <a:gd name="T23" fmla="*/ 337 h 613"/>
                <a:gd name="T24" fmla="*/ 455 w 611"/>
                <a:gd name="T25" fmla="*/ 275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49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3 h 613"/>
                <a:gd name="T52" fmla="*/ 393 w 611"/>
                <a:gd name="T53" fmla="*/ 599 h 613"/>
                <a:gd name="T54" fmla="*/ 305 w 611"/>
                <a:gd name="T55" fmla="*/ 613 h 613"/>
                <a:gd name="T56" fmla="*/ 218 w 611"/>
                <a:gd name="T57" fmla="*/ 599 h 613"/>
                <a:gd name="T58" fmla="*/ 139 w 611"/>
                <a:gd name="T59" fmla="*/ 563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49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72120AB-F330-4B15-81A8-53D1E1E3CD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176463"/>
              <a:ext cx="322263" cy="323850"/>
            </a:xfrm>
            <a:custGeom>
              <a:avLst/>
              <a:gdLst>
                <a:gd name="T0" fmla="*/ 275 w 611"/>
                <a:gd name="T1" fmla="*/ 157 h 613"/>
                <a:gd name="T2" fmla="*/ 220 w 611"/>
                <a:gd name="T3" fmla="*/ 179 h 613"/>
                <a:gd name="T4" fmla="*/ 178 w 611"/>
                <a:gd name="T5" fmla="*/ 221 h 613"/>
                <a:gd name="T6" fmla="*/ 156 w 611"/>
                <a:gd name="T7" fmla="*/ 277 h 613"/>
                <a:gd name="T8" fmla="*/ 156 w 611"/>
                <a:gd name="T9" fmla="*/ 337 h 613"/>
                <a:gd name="T10" fmla="*/ 178 w 611"/>
                <a:gd name="T11" fmla="*/ 393 h 613"/>
                <a:gd name="T12" fmla="*/ 220 w 611"/>
                <a:gd name="T13" fmla="*/ 433 h 613"/>
                <a:gd name="T14" fmla="*/ 275 w 611"/>
                <a:gd name="T15" fmla="*/ 457 h 613"/>
                <a:gd name="T16" fmla="*/ 336 w 611"/>
                <a:gd name="T17" fmla="*/ 457 h 613"/>
                <a:gd name="T18" fmla="*/ 391 w 611"/>
                <a:gd name="T19" fmla="*/ 433 h 613"/>
                <a:gd name="T20" fmla="*/ 433 w 611"/>
                <a:gd name="T21" fmla="*/ 393 h 613"/>
                <a:gd name="T22" fmla="*/ 455 w 611"/>
                <a:gd name="T23" fmla="*/ 337 h 613"/>
                <a:gd name="T24" fmla="*/ 455 w 611"/>
                <a:gd name="T25" fmla="*/ 277 h 613"/>
                <a:gd name="T26" fmla="*/ 433 w 611"/>
                <a:gd name="T27" fmla="*/ 221 h 613"/>
                <a:gd name="T28" fmla="*/ 391 w 611"/>
                <a:gd name="T29" fmla="*/ 179 h 613"/>
                <a:gd name="T30" fmla="*/ 336 w 611"/>
                <a:gd name="T31" fmla="*/ 157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6 h 613"/>
                <a:gd name="T40" fmla="*/ 582 w 611"/>
                <a:gd name="T41" fmla="*/ 177 h 613"/>
                <a:gd name="T42" fmla="*/ 608 w 611"/>
                <a:gd name="T43" fmla="*/ 262 h 613"/>
                <a:gd name="T44" fmla="*/ 608 w 611"/>
                <a:gd name="T45" fmla="*/ 352 h 613"/>
                <a:gd name="T46" fmla="*/ 582 w 611"/>
                <a:gd name="T47" fmla="*/ 436 h 613"/>
                <a:gd name="T48" fmla="*/ 536 w 611"/>
                <a:gd name="T49" fmla="*/ 508 h 613"/>
                <a:gd name="T50" fmla="*/ 472 w 611"/>
                <a:gd name="T51" fmla="*/ 564 h 613"/>
                <a:gd name="T52" fmla="*/ 393 w 611"/>
                <a:gd name="T53" fmla="*/ 601 h 613"/>
                <a:gd name="T54" fmla="*/ 305 w 611"/>
                <a:gd name="T55" fmla="*/ 613 h 613"/>
                <a:gd name="T56" fmla="*/ 218 w 611"/>
                <a:gd name="T57" fmla="*/ 601 h 613"/>
                <a:gd name="T58" fmla="*/ 139 w 611"/>
                <a:gd name="T59" fmla="*/ 564 h 613"/>
                <a:gd name="T60" fmla="*/ 75 w 611"/>
                <a:gd name="T61" fmla="*/ 508 h 613"/>
                <a:gd name="T62" fmla="*/ 28 w 611"/>
                <a:gd name="T63" fmla="*/ 436 h 613"/>
                <a:gd name="T64" fmla="*/ 2 w 611"/>
                <a:gd name="T65" fmla="*/ 352 h 613"/>
                <a:gd name="T66" fmla="*/ 2 w 611"/>
                <a:gd name="T67" fmla="*/ 262 h 613"/>
                <a:gd name="T68" fmla="*/ 28 w 611"/>
                <a:gd name="T69" fmla="*/ 177 h 613"/>
                <a:gd name="T70" fmla="*/ 75 w 611"/>
                <a:gd name="T71" fmla="*/ 106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B26BCBA-53A4-4ADA-8231-534E390781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895350" y="2662238"/>
              <a:ext cx="322263" cy="325438"/>
            </a:xfrm>
            <a:custGeom>
              <a:avLst/>
              <a:gdLst>
                <a:gd name="T0" fmla="*/ 275 w 611"/>
                <a:gd name="T1" fmla="*/ 156 h 613"/>
                <a:gd name="T2" fmla="*/ 220 w 611"/>
                <a:gd name="T3" fmla="*/ 180 h 613"/>
                <a:gd name="T4" fmla="*/ 178 w 611"/>
                <a:gd name="T5" fmla="*/ 220 h 613"/>
                <a:gd name="T6" fmla="*/ 156 w 611"/>
                <a:gd name="T7" fmla="*/ 276 h 613"/>
                <a:gd name="T8" fmla="*/ 156 w 611"/>
                <a:gd name="T9" fmla="*/ 338 h 613"/>
                <a:gd name="T10" fmla="*/ 178 w 611"/>
                <a:gd name="T11" fmla="*/ 392 h 613"/>
                <a:gd name="T12" fmla="*/ 220 w 611"/>
                <a:gd name="T13" fmla="*/ 434 h 613"/>
                <a:gd name="T14" fmla="*/ 275 w 611"/>
                <a:gd name="T15" fmla="*/ 456 h 613"/>
                <a:gd name="T16" fmla="*/ 336 w 611"/>
                <a:gd name="T17" fmla="*/ 456 h 613"/>
                <a:gd name="T18" fmla="*/ 391 w 611"/>
                <a:gd name="T19" fmla="*/ 434 h 613"/>
                <a:gd name="T20" fmla="*/ 433 w 611"/>
                <a:gd name="T21" fmla="*/ 392 h 613"/>
                <a:gd name="T22" fmla="*/ 455 w 611"/>
                <a:gd name="T23" fmla="*/ 338 h 613"/>
                <a:gd name="T24" fmla="*/ 455 w 611"/>
                <a:gd name="T25" fmla="*/ 276 h 613"/>
                <a:gd name="T26" fmla="*/ 433 w 611"/>
                <a:gd name="T27" fmla="*/ 220 h 613"/>
                <a:gd name="T28" fmla="*/ 391 w 611"/>
                <a:gd name="T29" fmla="*/ 180 h 613"/>
                <a:gd name="T30" fmla="*/ 336 w 611"/>
                <a:gd name="T31" fmla="*/ 156 h 613"/>
                <a:gd name="T32" fmla="*/ 305 w 611"/>
                <a:gd name="T33" fmla="*/ 0 h 613"/>
                <a:gd name="T34" fmla="*/ 393 w 611"/>
                <a:gd name="T35" fmla="*/ 13 h 613"/>
                <a:gd name="T36" fmla="*/ 472 w 611"/>
                <a:gd name="T37" fmla="*/ 50 h 613"/>
                <a:gd name="T38" fmla="*/ 536 w 611"/>
                <a:gd name="T39" fmla="*/ 105 h 613"/>
                <a:gd name="T40" fmla="*/ 582 w 611"/>
                <a:gd name="T41" fmla="*/ 177 h 613"/>
                <a:gd name="T42" fmla="*/ 608 w 611"/>
                <a:gd name="T43" fmla="*/ 261 h 613"/>
                <a:gd name="T44" fmla="*/ 608 w 611"/>
                <a:gd name="T45" fmla="*/ 351 h 613"/>
                <a:gd name="T46" fmla="*/ 582 w 611"/>
                <a:gd name="T47" fmla="*/ 436 h 613"/>
                <a:gd name="T48" fmla="*/ 536 w 611"/>
                <a:gd name="T49" fmla="*/ 507 h 613"/>
                <a:gd name="T50" fmla="*/ 472 w 611"/>
                <a:gd name="T51" fmla="*/ 564 h 613"/>
                <a:gd name="T52" fmla="*/ 393 w 611"/>
                <a:gd name="T53" fmla="*/ 600 h 613"/>
                <a:gd name="T54" fmla="*/ 305 w 611"/>
                <a:gd name="T55" fmla="*/ 613 h 613"/>
                <a:gd name="T56" fmla="*/ 218 w 611"/>
                <a:gd name="T57" fmla="*/ 600 h 613"/>
                <a:gd name="T58" fmla="*/ 139 w 611"/>
                <a:gd name="T59" fmla="*/ 564 h 613"/>
                <a:gd name="T60" fmla="*/ 75 w 611"/>
                <a:gd name="T61" fmla="*/ 507 h 613"/>
                <a:gd name="T62" fmla="*/ 28 w 611"/>
                <a:gd name="T63" fmla="*/ 436 h 613"/>
                <a:gd name="T64" fmla="*/ 2 w 611"/>
                <a:gd name="T65" fmla="*/ 351 h 613"/>
                <a:gd name="T66" fmla="*/ 2 w 611"/>
                <a:gd name="T67" fmla="*/ 261 h 613"/>
                <a:gd name="T68" fmla="*/ 28 w 611"/>
                <a:gd name="T69" fmla="*/ 177 h 613"/>
                <a:gd name="T70" fmla="*/ 75 w 611"/>
                <a:gd name="T71" fmla="*/ 105 h 613"/>
                <a:gd name="T72" fmla="*/ 139 w 611"/>
                <a:gd name="T73" fmla="*/ 50 h 613"/>
                <a:gd name="T74" fmla="*/ 218 w 611"/>
                <a:gd name="T75" fmla="*/ 13 h 613"/>
                <a:gd name="T76" fmla="*/ 305 w 611"/>
                <a:gd name="T77" fmla="*/ 0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A2CF598-03C8-42DA-B803-0D7C65AD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297113"/>
              <a:ext cx="808038" cy="82550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0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6 h 154"/>
                <a:gd name="T16" fmla="*/ 1525 w 1527"/>
                <a:gd name="T17" fmla="*/ 97 h 154"/>
                <a:gd name="T18" fmla="*/ 1517 w 1527"/>
                <a:gd name="T19" fmla="*/ 115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0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0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5 h 154"/>
                <a:gd name="T38" fmla="*/ 2 w 1527"/>
                <a:gd name="T39" fmla="*/ 97 h 154"/>
                <a:gd name="T40" fmla="*/ 0 w 1527"/>
                <a:gd name="T41" fmla="*/ 76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0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6897DE7-500E-430E-828D-6ADEF2FB5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1811338"/>
              <a:ext cx="808038" cy="80963"/>
            </a:xfrm>
            <a:custGeom>
              <a:avLst/>
              <a:gdLst>
                <a:gd name="T0" fmla="*/ 76 w 1527"/>
                <a:gd name="T1" fmla="*/ 0 h 153"/>
                <a:gd name="T2" fmla="*/ 1451 w 1527"/>
                <a:gd name="T3" fmla="*/ 0 h 153"/>
                <a:gd name="T4" fmla="*/ 1471 w 1527"/>
                <a:gd name="T5" fmla="*/ 2 h 153"/>
                <a:gd name="T6" fmla="*/ 1490 w 1527"/>
                <a:gd name="T7" fmla="*/ 10 h 153"/>
                <a:gd name="T8" fmla="*/ 1505 w 1527"/>
                <a:gd name="T9" fmla="*/ 23 h 153"/>
                <a:gd name="T10" fmla="*/ 1517 w 1527"/>
                <a:gd name="T11" fmla="*/ 37 h 153"/>
                <a:gd name="T12" fmla="*/ 1525 w 1527"/>
                <a:gd name="T13" fmla="*/ 55 h 153"/>
                <a:gd name="T14" fmla="*/ 1527 w 1527"/>
                <a:gd name="T15" fmla="*/ 77 h 153"/>
                <a:gd name="T16" fmla="*/ 1525 w 1527"/>
                <a:gd name="T17" fmla="*/ 97 h 153"/>
                <a:gd name="T18" fmla="*/ 1517 w 1527"/>
                <a:gd name="T19" fmla="*/ 115 h 153"/>
                <a:gd name="T20" fmla="*/ 1505 w 1527"/>
                <a:gd name="T21" fmla="*/ 131 h 153"/>
                <a:gd name="T22" fmla="*/ 1490 w 1527"/>
                <a:gd name="T23" fmla="*/ 142 h 153"/>
                <a:gd name="T24" fmla="*/ 1471 w 1527"/>
                <a:gd name="T25" fmla="*/ 150 h 153"/>
                <a:gd name="T26" fmla="*/ 1451 w 1527"/>
                <a:gd name="T27" fmla="*/ 153 h 153"/>
                <a:gd name="T28" fmla="*/ 76 w 1527"/>
                <a:gd name="T29" fmla="*/ 153 h 153"/>
                <a:gd name="T30" fmla="*/ 56 w 1527"/>
                <a:gd name="T31" fmla="*/ 150 h 153"/>
                <a:gd name="T32" fmla="*/ 38 w 1527"/>
                <a:gd name="T33" fmla="*/ 142 h 153"/>
                <a:gd name="T34" fmla="*/ 22 w 1527"/>
                <a:gd name="T35" fmla="*/ 131 h 153"/>
                <a:gd name="T36" fmla="*/ 10 w 1527"/>
                <a:gd name="T37" fmla="*/ 115 h 153"/>
                <a:gd name="T38" fmla="*/ 2 w 1527"/>
                <a:gd name="T39" fmla="*/ 97 h 153"/>
                <a:gd name="T40" fmla="*/ 0 w 1527"/>
                <a:gd name="T41" fmla="*/ 77 h 153"/>
                <a:gd name="T42" fmla="*/ 2 w 1527"/>
                <a:gd name="T43" fmla="*/ 55 h 153"/>
                <a:gd name="T44" fmla="*/ 10 w 1527"/>
                <a:gd name="T45" fmla="*/ 37 h 153"/>
                <a:gd name="T46" fmla="*/ 22 w 1527"/>
                <a:gd name="T47" fmla="*/ 23 h 153"/>
                <a:gd name="T48" fmla="*/ 38 w 1527"/>
                <a:gd name="T49" fmla="*/ 10 h 153"/>
                <a:gd name="T50" fmla="*/ 56 w 1527"/>
                <a:gd name="T51" fmla="*/ 2 h 153"/>
                <a:gd name="T52" fmla="*/ 76 w 1527"/>
                <a:gd name="T53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3BD7B26B-6C5C-41A6-84D8-EBA53A1C0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11163" y="2784475"/>
              <a:ext cx="808038" cy="80963"/>
            </a:xfrm>
            <a:custGeom>
              <a:avLst/>
              <a:gdLst>
                <a:gd name="T0" fmla="*/ 76 w 1527"/>
                <a:gd name="T1" fmla="*/ 0 h 154"/>
                <a:gd name="T2" fmla="*/ 1451 w 1527"/>
                <a:gd name="T3" fmla="*/ 0 h 154"/>
                <a:gd name="T4" fmla="*/ 1471 w 1527"/>
                <a:gd name="T5" fmla="*/ 4 h 154"/>
                <a:gd name="T6" fmla="*/ 1490 w 1527"/>
                <a:gd name="T7" fmla="*/ 12 h 154"/>
                <a:gd name="T8" fmla="*/ 1505 w 1527"/>
                <a:gd name="T9" fmla="*/ 23 h 154"/>
                <a:gd name="T10" fmla="*/ 1517 w 1527"/>
                <a:gd name="T11" fmla="*/ 39 h 154"/>
                <a:gd name="T12" fmla="*/ 1525 w 1527"/>
                <a:gd name="T13" fmla="*/ 57 h 154"/>
                <a:gd name="T14" fmla="*/ 1527 w 1527"/>
                <a:gd name="T15" fmla="*/ 77 h 154"/>
                <a:gd name="T16" fmla="*/ 1525 w 1527"/>
                <a:gd name="T17" fmla="*/ 97 h 154"/>
                <a:gd name="T18" fmla="*/ 1517 w 1527"/>
                <a:gd name="T19" fmla="*/ 117 h 154"/>
                <a:gd name="T20" fmla="*/ 1505 w 1527"/>
                <a:gd name="T21" fmla="*/ 131 h 154"/>
                <a:gd name="T22" fmla="*/ 1490 w 1527"/>
                <a:gd name="T23" fmla="*/ 144 h 154"/>
                <a:gd name="T24" fmla="*/ 1471 w 1527"/>
                <a:gd name="T25" fmla="*/ 152 h 154"/>
                <a:gd name="T26" fmla="*/ 1451 w 1527"/>
                <a:gd name="T27" fmla="*/ 154 h 154"/>
                <a:gd name="T28" fmla="*/ 76 w 1527"/>
                <a:gd name="T29" fmla="*/ 154 h 154"/>
                <a:gd name="T30" fmla="*/ 56 w 1527"/>
                <a:gd name="T31" fmla="*/ 152 h 154"/>
                <a:gd name="T32" fmla="*/ 38 w 1527"/>
                <a:gd name="T33" fmla="*/ 144 h 154"/>
                <a:gd name="T34" fmla="*/ 22 w 1527"/>
                <a:gd name="T35" fmla="*/ 131 h 154"/>
                <a:gd name="T36" fmla="*/ 10 w 1527"/>
                <a:gd name="T37" fmla="*/ 117 h 154"/>
                <a:gd name="T38" fmla="*/ 2 w 1527"/>
                <a:gd name="T39" fmla="*/ 97 h 154"/>
                <a:gd name="T40" fmla="*/ 0 w 1527"/>
                <a:gd name="T41" fmla="*/ 77 h 154"/>
                <a:gd name="T42" fmla="*/ 2 w 1527"/>
                <a:gd name="T43" fmla="*/ 57 h 154"/>
                <a:gd name="T44" fmla="*/ 10 w 1527"/>
                <a:gd name="T45" fmla="*/ 39 h 154"/>
                <a:gd name="T46" fmla="*/ 22 w 1527"/>
                <a:gd name="T47" fmla="*/ 23 h 154"/>
                <a:gd name="T48" fmla="*/ 38 w 1527"/>
                <a:gd name="T49" fmla="*/ 12 h 154"/>
                <a:gd name="T50" fmla="*/ 56 w 1527"/>
                <a:gd name="T51" fmla="*/ 4 h 154"/>
                <a:gd name="T52" fmla="*/ 76 w 1527"/>
                <a:gd name="T53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Title 2">
            <a:extLst>
              <a:ext uri="{FF2B5EF4-FFF2-40B4-BE49-F238E27FC236}">
                <a16:creationId xmlns:a16="http://schemas.microsoft.com/office/drawing/2014/main" id="{4350891D-4E62-46E4-87E5-A8E3313AA525}"/>
              </a:ext>
            </a:extLst>
          </p:cNvPr>
          <p:cNvSpPr txBox="1">
            <a:spLocks/>
          </p:cNvSpPr>
          <p:nvPr/>
        </p:nvSpPr>
        <p:spPr>
          <a:xfrm>
            <a:off x="5046224" y="2771664"/>
            <a:ext cx="33528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13000"/>
                    </a:prstClr>
                  </a:outerShdw>
                </a:effectLst>
              </a:rPr>
              <a:t>Project Presentation Outline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C1465-C64E-DEC2-65B2-55F7CF2C6758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A3F43-37A1-3A61-AB8D-C2377E448E63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02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5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096" y="730530"/>
            <a:ext cx="2766104" cy="1314900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How Do We Detect </a:t>
            </a:r>
          </a:p>
          <a:p>
            <a:r>
              <a:rPr lang="en-US" sz="2000" b="1" dirty="0">
                <a:solidFill>
                  <a:schemeClr val="accent2"/>
                </a:solidFill>
              </a:rPr>
              <a:t>Image Duplicates?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b="1" dirty="0"/>
              <a:t>Introduction / Motivation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745D9E6-D2DA-48A3-A92A-288E0A99FB81}"/>
              </a:ext>
            </a:extLst>
          </p:cNvPr>
          <p:cNvGrpSpPr/>
          <p:nvPr/>
        </p:nvGrpSpPr>
        <p:grpSpPr>
          <a:xfrm>
            <a:off x="1339127" y="1987605"/>
            <a:ext cx="1668180" cy="1668178"/>
            <a:chOff x="-1601788" y="3484563"/>
            <a:chExt cx="1849438" cy="1849437"/>
          </a:xfrm>
          <a:solidFill>
            <a:schemeClr val="bg1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22FBDFD-52E6-4BBF-9527-44FBBF38FF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601788" y="3724275"/>
              <a:ext cx="1611313" cy="1609725"/>
            </a:xfrm>
            <a:custGeom>
              <a:avLst/>
              <a:gdLst>
                <a:gd name="T0" fmla="*/ 1169 w 1728"/>
                <a:gd name="T1" fmla="*/ 36 h 1728"/>
                <a:gd name="T2" fmla="*/ 1083 w 1728"/>
                <a:gd name="T3" fmla="*/ 0 h 1728"/>
                <a:gd name="T4" fmla="*/ 960 w 1728"/>
                <a:gd name="T5" fmla="*/ 123 h 1728"/>
                <a:gd name="T6" fmla="*/ 996 w 1728"/>
                <a:gd name="T7" fmla="*/ 209 h 1728"/>
                <a:gd name="T8" fmla="*/ 1011 w 1728"/>
                <a:gd name="T9" fmla="*/ 224 h 1728"/>
                <a:gd name="T10" fmla="*/ 102 w 1728"/>
                <a:gd name="T11" fmla="*/ 1133 h 1728"/>
                <a:gd name="T12" fmla="*/ 0 w 1728"/>
                <a:gd name="T13" fmla="*/ 1379 h 1728"/>
                <a:gd name="T14" fmla="*/ 349 w 1728"/>
                <a:gd name="T15" fmla="*/ 1728 h 1728"/>
                <a:gd name="T16" fmla="*/ 595 w 1728"/>
                <a:gd name="T17" fmla="*/ 1626 h 1728"/>
                <a:gd name="T18" fmla="*/ 1504 w 1728"/>
                <a:gd name="T19" fmla="*/ 717 h 1728"/>
                <a:gd name="T20" fmla="*/ 1519 w 1728"/>
                <a:gd name="T21" fmla="*/ 732 h 1728"/>
                <a:gd name="T22" fmla="*/ 1606 w 1728"/>
                <a:gd name="T23" fmla="*/ 768 h 1728"/>
                <a:gd name="T24" fmla="*/ 1728 w 1728"/>
                <a:gd name="T25" fmla="*/ 645 h 1728"/>
                <a:gd name="T26" fmla="*/ 1692 w 1728"/>
                <a:gd name="T27" fmla="*/ 559 h 1728"/>
                <a:gd name="T28" fmla="*/ 1169 w 1728"/>
                <a:gd name="T29" fmla="*/ 36 h 1728"/>
                <a:gd name="T30" fmla="*/ 550 w 1728"/>
                <a:gd name="T31" fmla="*/ 1581 h 1728"/>
                <a:gd name="T32" fmla="*/ 349 w 1728"/>
                <a:gd name="T33" fmla="*/ 1664 h 1728"/>
                <a:gd name="T34" fmla="*/ 64 w 1728"/>
                <a:gd name="T35" fmla="*/ 1379 h 1728"/>
                <a:gd name="T36" fmla="*/ 147 w 1728"/>
                <a:gd name="T37" fmla="*/ 1178 h 1728"/>
                <a:gd name="T38" fmla="*/ 301 w 1728"/>
                <a:gd name="T39" fmla="*/ 1024 h 1728"/>
                <a:gd name="T40" fmla="*/ 1107 w 1728"/>
                <a:gd name="T41" fmla="*/ 1024 h 1728"/>
                <a:gd name="T42" fmla="*/ 550 w 1728"/>
                <a:gd name="T43" fmla="*/ 1581 h 1728"/>
                <a:gd name="T44" fmla="*/ 1606 w 1728"/>
                <a:gd name="T45" fmla="*/ 704 h 1728"/>
                <a:gd name="T46" fmla="*/ 1564 w 1728"/>
                <a:gd name="T47" fmla="*/ 687 h 1728"/>
                <a:gd name="T48" fmla="*/ 1504 w 1728"/>
                <a:gd name="T49" fmla="*/ 627 h 1728"/>
                <a:gd name="T50" fmla="*/ 1171 w 1728"/>
                <a:gd name="T51" fmla="*/ 960 h 1728"/>
                <a:gd name="T52" fmla="*/ 365 w 1728"/>
                <a:gd name="T53" fmla="*/ 960 h 1728"/>
                <a:gd name="T54" fmla="*/ 480 w 1728"/>
                <a:gd name="T55" fmla="*/ 845 h 1728"/>
                <a:gd name="T56" fmla="*/ 553 w 1728"/>
                <a:gd name="T57" fmla="*/ 919 h 1728"/>
                <a:gd name="T58" fmla="*/ 599 w 1728"/>
                <a:gd name="T59" fmla="*/ 873 h 1728"/>
                <a:gd name="T60" fmla="*/ 525 w 1728"/>
                <a:gd name="T61" fmla="*/ 800 h 1728"/>
                <a:gd name="T62" fmla="*/ 576 w 1728"/>
                <a:gd name="T63" fmla="*/ 749 h 1728"/>
                <a:gd name="T64" fmla="*/ 713 w 1728"/>
                <a:gd name="T65" fmla="*/ 887 h 1728"/>
                <a:gd name="T66" fmla="*/ 759 w 1728"/>
                <a:gd name="T67" fmla="*/ 841 h 1728"/>
                <a:gd name="T68" fmla="*/ 621 w 1728"/>
                <a:gd name="T69" fmla="*/ 704 h 1728"/>
                <a:gd name="T70" fmla="*/ 672 w 1728"/>
                <a:gd name="T71" fmla="*/ 653 h 1728"/>
                <a:gd name="T72" fmla="*/ 745 w 1728"/>
                <a:gd name="T73" fmla="*/ 727 h 1728"/>
                <a:gd name="T74" fmla="*/ 791 w 1728"/>
                <a:gd name="T75" fmla="*/ 681 h 1728"/>
                <a:gd name="T76" fmla="*/ 717 w 1728"/>
                <a:gd name="T77" fmla="*/ 608 h 1728"/>
                <a:gd name="T78" fmla="*/ 768 w 1728"/>
                <a:gd name="T79" fmla="*/ 557 h 1728"/>
                <a:gd name="T80" fmla="*/ 905 w 1728"/>
                <a:gd name="T81" fmla="*/ 695 h 1728"/>
                <a:gd name="T82" fmla="*/ 951 w 1728"/>
                <a:gd name="T83" fmla="*/ 649 h 1728"/>
                <a:gd name="T84" fmla="*/ 813 w 1728"/>
                <a:gd name="T85" fmla="*/ 512 h 1728"/>
                <a:gd name="T86" fmla="*/ 864 w 1728"/>
                <a:gd name="T87" fmla="*/ 461 h 1728"/>
                <a:gd name="T88" fmla="*/ 937 w 1728"/>
                <a:gd name="T89" fmla="*/ 535 h 1728"/>
                <a:gd name="T90" fmla="*/ 983 w 1728"/>
                <a:gd name="T91" fmla="*/ 489 h 1728"/>
                <a:gd name="T92" fmla="*/ 909 w 1728"/>
                <a:gd name="T93" fmla="*/ 416 h 1728"/>
                <a:gd name="T94" fmla="*/ 960 w 1728"/>
                <a:gd name="T95" fmla="*/ 365 h 1728"/>
                <a:gd name="T96" fmla="*/ 1097 w 1728"/>
                <a:gd name="T97" fmla="*/ 503 h 1728"/>
                <a:gd name="T98" fmla="*/ 1143 w 1728"/>
                <a:gd name="T99" fmla="*/ 457 h 1728"/>
                <a:gd name="T100" fmla="*/ 1005 w 1728"/>
                <a:gd name="T101" fmla="*/ 320 h 1728"/>
                <a:gd name="T102" fmla="*/ 1056 w 1728"/>
                <a:gd name="T103" fmla="*/ 269 h 1728"/>
                <a:gd name="T104" fmla="*/ 1385 w 1728"/>
                <a:gd name="T105" fmla="*/ 599 h 1728"/>
                <a:gd name="T106" fmla="*/ 1431 w 1728"/>
                <a:gd name="T107" fmla="*/ 553 h 1728"/>
                <a:gd name="T108" fmla="*/ 1041 w 1728"/>
                <a:gd name="T109" fmla="*/ 164 h 1728"/>
                <a:gd name="T110" fmla="*/ 1024 w 1728"/>
                <a:gd name="T111" fmla="*/ 123 h 1728"/>
                <a:gd name="T112" fmla="*/ 1083 w 1728"/>
                <a:gd name="T113" fmla="*/ 64 h 1728"/>
                <a:gd name="T114" fmla="*/ 1124 w 1728"/>
                <a:gd name="T115" fmla="*/ 81 h 1728"/>
                <a:gd name="T116" fmla="*/ 1647 w 1728"/>
                <a:gd name="T117" fmla="*/ 604 h 1728"/>
                <a:gd name="T118" fmla="*/ 1664 w 1728"/>
                <a:gd name="T119" fmla="*/ 645 h 1728"/>
                <a:gd name="T120" fmla="*/ 1606 w 1728"/>
                <a:gd name="T121" fmla="*/ 70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28" h="1728">
                  <a:moveTo>
                    <a:pt x="1169" y="36"/>
                  </a:moveTo>
                  <a:cubicBezTo>
                    <a:pt x="1146" y="13"/>
                    <a:pt x="1115" y="0"/>
                    <a:pt x="1083" y="0"/>
                  </a:cubicBezTo>
                  <a:cubicBezTo>
                    <a:pt x="1015" y="0"/>
                    <a:pt x="960" y="55"/>
                    <a:pt x="960" y="123"/>
                  </a:cubicBezTo>
                  <a:cubicBezTo>
                    <a:pt x="960" y="155"/>
                    <a:pt x="973" y="186"/>
                    <a:pt x="996" y="209"/>
                  </a:cubicBezTo>
                  <a:cubicBezTo>
                    <a:pt x="1011" y="224"/>
                    <a:pt x="1011" y="224"/>
                    <a:pt x="1011" y="224"/>
                  </a:cubicBezTo>
                  <a:cubicBezTo>
                    <a:pt x="102" y="1133"/>
                    <a:pt x="102" y="1133"/>
                    <a:pt x="102" y="1133"/>
                  </a:cubicBezTo>
                  <a:cubicBezTo>
                    <a:pt x="36" y="1198"/>
                    <a:pt x="0" y="1286"/>
                    <a:pt x="0" y="1379"/>
                  </a:cubicBezTo>
                  <a:cubicBezTo>
                    <a:pt x="0" y="1572"/>
                    <a:pt x="156" y="1728"/>
                    <a:pt x="349" y="1728"/>
                  </a:cubicBezTo>
                  <a:cubicBezTo>
                    <a:pt x="442" y="1728"/>
                    <a:pt x="530" y="1692"/>
                    <a:pt x="595" y="1626"/>
                  </a:cubicBezTo>
                  <a:cubicBezTo>
                    <a:pt x="1504" y="717"/>
                    <a:pt x="1504" y="717"/>
                    <a:pt x="1504" y="717"/>
                  </a:cubicBezTo>
                  <a:cubicBezTo>
                    <a:pt x="1519" y="732"/>
                    <a:pt x="1519" y="732"/>
                    <a:pt x="1519" y="732"/>
                  </a:cubicBezTo>
                  <a:cubicBezTo>
                    <a:pt x="1542" y="755"/>
                    <a:pt x="1573" y="768"/>
                    <a:pt x="1606" y="768"/>
                  </a:cubicBezTo>
                  <a:cubicBezTo>
                    <a:pt x="1673" y="768"/>
                    <a:pt x="1728" y="713"/>
                    <a:pt x="1728" y="645"/>
                  </a:cubicBezTo>
                  <a:cubicBezTo>
                    <a:pt x="1728" y="613"/>
                    <a:pt x="1715" y="582"/>
                    <a:pt x="1692" y="559"/>
                  </a:cubicBezTo>
                  <a:lnTo>
                    <a:pt x="1169" y="36"/>
                  </a:lnTo>
                  <a:close/>
                  <a:moveTo>
                    <a:pt x="550" y="1581"/>
                  </a:moveTo>
                  <a:cubicBezTo>
                    <a:pt x="496" y="1634"/>
                    <a:pt x="425" y="1664"/>
                    <a:pt x="349" y="1664"/>
                  </a:cubicBezTo>
                  <a:cubicBezTo>
                    <a:pt x="192" y="1664"/>
                    <a:pt x="64" y="1536"/>
                    <a:pt x="64" y="1379"/>
                  </a:cubicBezTo>
                  <a:cubicBezTo>
                    <a:pt x="64" y="1303"/>
                    <a:pt x="94" y="1232"/>
                    <a:pt x="147" y="1178"/>
                  </a:cubicBezTo>
                  <a:cubicBezTo>
                    <a:pt x="301" y="1024"/>
                    <a:pt x="301" y="1024"/>
                    <a:pt x="301" y="1024"/>
                  </a:cubicBezTo>
                  <a:cubicBezTo>
                    <a:pt x="1107" y="1024"/>
                    <a:pt x="1107" y="1024"/>
                    <a:pt x="1107" y="1024"/>
                  </a:cubicBezTo>
                  <a:lnTo>
                    <a:pt x="550" y="1581"/>
                  </a:lnTo>
                  <a:close/>
                  <a:moveTo>
                    <a:pt x="1606" y="704"/>
                  </a:moveTo>
                  <a:cubicBezTo>
                    <a:pt x="1590" y="704"/>
                    <a:pt x="1575" y="698"/>
                    <a:pt x="1564" y="687"/>
                  </a:cubicBezTo>
                  <a:cubicBezTo>
                    <a:pt x="1504" y="627"/>
                    <a:pt x="1504" y="627"/>
                    <a:pt x="1504" y="627"/>
                  </a:cubicBezTo>
                  <a:cubicBezTo>
                    <a:pt x="1171" y="960"/>
                    <a:pt x="1171" y="960"/>
                    <a:pt x="1171" y="960"/>
                  </a:cubicBezTo>
                  <a:cubicBezTo>
                    <a:pt x="365" y="960"/>
                    <a:pt x="365" y="960"/>
                    <a:pt x="365" y="960"/>
                  </a:cubicBezTo>
                  <a:cubicBezTo>
                    <a:pt x="480" y="845"/>
                    <a:pt x="480" y="845"/>
                    <a:pt x="480" y="845"/>
                  </a:cubicBezTo>
                  <a:cubicBezTo>
                    <a:pt x="553" y="919"/>
                    <a:pt x="553" y="919"/>
                    <a:pt x="553" y="919"/>
                  </a:cubicBezTo>
                  <a:cubicBezTo>
                    <a:pt x="599" y="873"/>
                    <a:pt x="599" y="873"/>
                    <a:pt x="599" y="873"/>
                  </a:cubicBezTo>
                  <a:cubicBezTo>
                    <a:pt x="525" y="800"/>
                    <a:pt x="525" y="800"/>
                    <a:pt x="525" y="800"/>
                  </a:cubicBezTo>
                  <a:cubicBezTo>
                    <a:pt x="576" y="749"/>
                    <a:pt x="576" y="749"/>
                    <a:pt x="576" y="749"/>
                  </a:cubicBezTo>
                  <a:cubicBezTo>
                    <a:pt x="713" y="887"/>
                    <a:pt x="713" y="887"/>
                    <a:pt x="713" y="887"/>
                  </a:cubicBezTo>
                  <a:cubicBezTo>
                    <a:pt x="759" y="841"/>
                    <a:pt x="759" y="841"/>
                    <a:pt x="759" y="841"/>
                  </a:cubicBezTo>
                  <a:cubicBezTo>
                    <a:pt x="621" y="704"/>
                    <a:pt x="621" y="704"/>
                    <a:pt x="621" y="704"/>
                  </a:cubicBezTo>
                  <a:cubicBezTo>
                    <a:pt x="672" y="653"/>
                    <a:pt x="672" y="653"/>
                    <a:pt x="672" y="653"/>
                  </a:cubicBezTo>
                  <a:cubicBezTo>
                    <a:pt x="745" y="727"/>
                    <a:pt x="745" y="727"/>
                    <a:pt x="745" y="727"/>
                  </a:cubicBezTo>
                  <a:cubicBezTo>
                    <a:pt x="791" y="681"/>
                    <a:pt x="791" y="681"/>
                    <a:pt x="791" y="681"/>
                  </a:cubicBezTo>
                  <a:cubicBezTo>
                    <a:pt x="717" y="608"/>
                    <a:pt x="717" y="608"/>
                    <a:pt x="717" y="608"/>
                  </a:cubicBezTo>
                  <a:cubicBezTo>
                    <a:pt x="768" y="557"/>
                    <a:pt x="768" y="557"/>
                    <a:pt x="768" y="557"/>
                  </a:cubicBezTo>
                  <a:cubicBezTo>
                    <a:pt x="905" y="695"/>
                    <a:pt x="905" y="695"/>
                    <a:pt x="905" y="695"/>
                  </a:cubicBezTo>
                  <a:cubicBezTo>
                    <a:pt x="951" y="649"/>
                    <a:pt x="951" y="649"/>
                    <a:pt x="951" y="649"/>
                  </a:cubicBezTo>
                  <a:cubicBezTo>
                    <a:pt x="813" y="512"/>
                    <a:pt x="813" y="512"/>
                    <a:pt x="813" y="512"/>
                  </a:cubicBezTo>
                  <a:cubicBezTo>
                    <a:pt x="864" y="461"/>
                    <a:pt x="864" y="461"/>
                    <a:pt x="864" y="461"/>
                  </a:cubicBezTo>
                  <a:cubicBezTo>
                    <a:pt x="937" y="535"/>
                    <a:pt x="937" y="535"/>
                    <a:pt x="937" y="535"/>
                  </a:cubicBezTo>
                  <a:cubicBezTo>
                    <a:pt x="983" y="489"/>
                    <a:pt x="983" y="489"/>
                    <a:pt x="983" y="489"/>
                  </a:cubicBezTo>
                  <a:cubicBezTo>
                    <a:pt x="909" y="416"/>
                    <a:pt x="909" y="416"/>
                    <a:pt x="909" y="416"/>
                  </a:cubicBezTo>
                  <a:cubicBezTo>
                    <a:pt x="960" y="365"/>
                    <a:pt x="960" y="365"/>
                    <a:pt x="960" y="365"/>
                  </a:cubicBezTo>
                  <a:cubicBezTo>
                    <a:pt x="1097" y="503"/>
                    <a:pt x="1097" y="503"/>
                    <a:pt x="1097" y="503"/>
                  </a:cubicBezTo>
                  <a:cubicBezTo>
                    <a:pt x="1143" y="457"/>
                    <a:pt x="1143" y="457"/>
                    <a:pt x="1143" y="457"/>
                  </a:cubicBezTo>
                  <a:cubicBezTo>
                    <a:pt x="1005" y="320"/>
                    <a:pt x="1005" y="320"/>
                    <a:pt x="1005" y="320"/>
                  </a:cubicBezTo>
                  <a:cubicBezTo>
                    <a:pt x="1056" y="269"/>
                    <a:pt x="1056" y="269"/>
                    <a:pt x="1056" y="269"/>
                  </a:cubicBezTo>
                  <a:cubicBezTo>
                    <a:pt x="1385" y="599"/>
                    <a:pt x="1385" y="599"/>
                    <a:pt x="1385" y="599"/>
                  </a:cubicBezTo>
                  <a:cubicBezTo>
                    <a:pt x="1431" y="553"/>
                    <a:pt x="1431" y="553"/>
                    <a:pt x="1431" y="553"/>
                  </a:cubicBezTo>
                  <a:cubicBezTo>
                    <a:pt x="1041" y="164"/>
                    <a:pt x="1041" y="164"/>
                    <a:pt x="1041" y="164"/>
                  </a:cubicBezTo>
                  <a:cubicBezTo>
                    <a:pt x="1030" y="153"/>
                    <a:pt x="1024" y="138"/>
                    <a:pt x="1024" y="123"/>
                  </a:cubicBezTo>
                  <a:cubicBezTo>
                    <a:pt x="1024" y="90"/>
                    <a:pt x="1050" y="64"/>
                    <a:pt x="1083" y="64"/>
                  </a:cubicBezTo>
                  <a:cubicBezTo>
                    <a:pt x="1098" y="64"/>
                    <a:pt x="1113" y="70"/>
                    <a:pt x="1124" y="81"/>
                  </a:cubicBezTo>
                  <a:cubicBezTo>
                    <a:pt x="1647" y="604"/>
                    <a:pt x="1647" y="604"/>
                    <a:pt x="1647" y="604"/>
                  </a:cubicBezTo>
                  <a:cubicBezTo>
                    <a:pt x="1658" y="615"/>
                    <a:pt x="1664" y="630"/>
                    <a:pt x="1664" y="645"/>
                  </a:cubicBezTo>
                  <a:cubicBezTo>
                    <a:pt x="1664" y="678"/>
                    <a:pt x="1638" y="704"/>
                    <a:pt x="1606" y="7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1CCF8A4-4469-4669-98D2-F64CD21A99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" y="3813175"/>
              <a:ext cx="238125" cy="238125"/>
            </a:xfrm>
            <a:custGeom>
              <a:avLst/>
              <a:gdLst>
                <a:gd name="T0" fmla="*/ 128 w 256"/>
                <a:gd name="T1" fmla="*/ 0 h 256"/>
                <a:gd name="T2" fmla="*/ 0 w 256"/>
                <a:gd name="T3" fmla="*/ 128 h 256"/>
                <a:gd name="T4" fmla="*/ 128 w 256"/>
                <a:gd name="T5" fmla="*/ 256 h 256"/>
                <a:gd name="T6" fmla="*/ 256 w 256"/>
                <a:gd name="T7" fmla="*/ 128 h 256"/>
                <a:gd name="T8" fmla="*/ 128 w 256"/>
                <a:gd name="T9" fmla="*/ 0 h 256"/>
                <a:gd name="T10" fmla="*/ 128 w 256"/>
                <a:gd name="T11" fmla="*/ 192 h 256"/>
                <a:gd name="T12" fmla="*/ 64 w 256"/>
                <a:gd name="T13" fmla="*/ 128 h 256"/>
                <a:gd name="T14" fmla="*/ 128 w 256"/>
                <a:gd name="T15" fmla="*/ 64 h 256"/>
                <a:gd name="T16" fmla="*/ 192 w 256"/>
                <a:gd name="T17" fmla="*/ 128 h 256"/>
                <a:gd name="T18" fmla="*/ 128 w 256"/>
                <a:gd name="T19" fmla="*/ 192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128" y="0"/>
                  </a:move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lose/>
                  <a:moveTo>
                    <a:pt x="128" y="192"/>
                  </a:moveTo>
                  <a:cubicBezTo>
                    <a:pt x="93" y="192"/>
                    <a:pt x="64" y="163"/>
                    <a:pt x="64" y="128"/>
                  </a:cubicBezTo>
                  <a:cubicBezTo>
                    <a:pt x="64" y="93"/>
                    <a:pt x="93" y="64"/>
                    <a:pt x="128" y="64"/>
                  </a:cubicBezTo>
                  <a:cubicBezTo>
                    <a:pt x="163" y="64"/>
                    <a:pt x="192" y="93"/>
                    <a:pt x="192" y="128"/>
                  </a:cubicBezTo>
                  <a:cubicBezTo>
                    <a:pt x="192" y="163"/>
                    <a:pt x="163" y="192"/>
                    <a:pt x="128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7C870E3-3BB1-478D-8DA2-5D5DF3AEEE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407988" y="3575050"/>
              <a:ext cx="179388" cy="177800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35A44CD-7545-40C1-B89C-4DED98E70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50800" y="3484563"/>
              <a:ext cx="179388" cy="179388"/>
            </a:xfrm>
            <a:custGeom>
              <a:avLst/>
              <a:gdLst>
                <a:gd name="T0" fmla="*/ 96 w 192"/>
                <a:gd name="T1" fmla="*/ 192 h 192"/>
                <a:gd name="T2" fmla="*/ 192 w 192"/>
                <a:gd name="T3" fmla="*/ 96 h 192"/>
                <a:gd name="T4" fmla="*/ 96 w 192"/>
                <a:gd name="T5" fmla="*/ 0 h 192"/>
                <a:gd name="T6" fmla="*/ 0 w 192"/>
                <a:gd name="T7" fmla="*/ 96 h 192"/>
                <a:gd name="T8" fmla="*/ 96 w 192"/>
                <a:gd name="T9" fmla="*/ 192 h 192"/>
                <a:gd name="T10" fmla="*/ 96 w 192"/>
                <a:gd name="T11" fmla="*/ 64 h 192"/>
                <a:gd name="T12" fmla="*/ 128 w 192"/>
                <a:gd name="T13" fmla="*/ 96 h 192"/>
                <a:gd name="T14" fmla="*/ 96 w 192"/>
                <a:gd name="T15" fmla="*/ 128 h 192"/>
                <a:gd name="T16" fmla="*/ 64 w 192"/>
                <a:gd name="T17" fmla="*/ 96 h 192"/>
                <a:gd name="T18" fmla="*/ 96 w 192"/>
                <a:gd name="T19" fmla="*/ 6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192"/>
                  </a:move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lose/>
                  <a:moveTo>
                    <a:pt x="96" y="64"/>
                  </a:move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1B7A2A9-DD86-4A37-B11C-D4BE0AF35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92238" y="4767263"/>
              <a:ext cx="179388" cy="179388"/>
            </a:xfrm>
            <a:custGeom>
              <a:avLst/>
              <a:gdLst>
                <a:gd name="T0" fmla="*/ 192 w 192"/>
                <a:gd name="T1" fmla="*/ 96 h 192"/>
                <a:gd name="T2" fmla="*/ 96 w 192"/>
                <a:gd name="T3" fmla="*/ 0 h 192"/>
                <a:gd name="T4" fmla="*/ 0 w 192"/>
                <a:gd name="T5" fmla="*/ 96 h 192"/>
                <a:gd name="T6" fmla="*/ 96 w 192"/>
                <a:gd name="T7" fmla="*/ 192 h 192"/>
                <a:gd name="T8" fmla="*/ 192 w 192"/>
                <a:gd name="T9" fmla="*/ 96 h 192"/>
                <a:gd name="T10" fmla="*/ 64 w 192"/>
                <a:gd name="T11" fmla="*/ 96 h 192"/>
                <a:gd name="T12" fmla="*/ 96 w 192"/>
                <a:gd name="T13" fmla="*/ 64 h 192"/>
                <a:gd name="T14" fmla="*/ 128 w 192"/>
                <a:gd name="T15" fmla="*/ 96 h 192"/>
                <a:gd name="T16" fmla="*/ 96 w 192"/>
                <a:gd name="T17" fmla="*/ 128 h 192"/>
                <a:gd name="T18" fmla="*/ 64 w 192"/>
                <a:gd name="T19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192" y="96"/>
                  </a:moveTo>
                  <a:cubicBezTo>
                    <a:pt x="192" y="43"/>
                    <a:pt x="149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lose/>
                  <a:moveTo>
                    <a:pt x="64" y="96"/>
                  </a:move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2DB8586-C9CB-48DD-A26E-327B1C5B7F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063625" y="4767263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2C8DD98E-16B0-4550-B76E-C2364A037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331913" y="5035550"/>
              <a:ext cx="177800" cy="179388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28 h 192"/>
                <a:gd name="T12" fmla="*/ 64 w 192"/>
                <a:gd name="T13" fmla="*/ 96 h 192"/>
                <a:gd name="T14" fmla="*/ 96 w 192"/>
                <a:gd name="T15" fmla="*/ 64 h 192"/>
                <a:gd name="T16" fmla="*/ 128 w 192"/>
                <a:gd name="T17" fmla="*/ 96 h 192"/>
                <a:gd name="T18" fmla="*/ 96 w 192"/>
                <a:gd name="T19" fmla="*/ 12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28"/>
                  </a:moveTo>
                  <a:cubicBezTo>
                    <a:pt x="78" y="128"/>
                    <a:pt x="64" y="114"/>
                    <a:pt x="64" y="96"/>
                  </a:cubicBezTo>
                  <a:cubicBezTo>
                    <a:pt x="64" y="78"/>
                    <a:pt x="78" y="64"/>
                    <a:pt x="96" y="64"/>
                  </a:cubicBezTo>
                  <a:cubicBezTo>
                    <a:pt x="114" y="64"/>
                    <a:pt x="128" y="78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4142A5-6163-46D5-B994-00A2CC35246E}"/>
              </a:ext>
            </a:extLst>
          </p:cNvPr>
          <p:cNvCxnSpPr/>
          <p:nvPr/>
        </p:nvCxnSpPr>
        <p:spPr>
          <a:xfrm>
            <a:off x="4648199" y="1686997"/>
            <a:ext cx="1402080" cy="0"/>
          </a:xfrm>
          <a:prstGeom prst="line">
            <a:avLst/>
          </a:prstGeom>
          <a:ln w="571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id="{905E66FC-B382-4B70-89D6-05D977ABF902}"/>
              </a:ext>
            </a:extLst>
          </p:cNvPr>
          <p:cNvSpPr txBox="1">
            <a:spLocks/>
          </p:cNvSpPr>
          <p:nvPr/>
        </p:nvSpPr>
        <p:spPr>
          <a:xfrm>
            <a:off x="4648199" y="1294231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1"/>
                </a:solidFill>
              </a:rPr>
              <a:t>Significance #1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7" name="Inhaltsplatzhalter 4">
            <a:extLst>
              <a:ext uri="{FF2B5EF4-FFF2-40B4-BE49-F238E27FC236}">
                <a16:creationId xmlns:a16="http://schemas.microsoft.com/office/drawing/2014/main" id="{B226BAD0-5C45-4C73-8FC4-56E4FC9F554A}"/>
              </a:ext>
            </a:extLst>
          </p:cNvPr>
          <p:cNvSpPr txBox="1">
            <a:spLocks/>
          </p:cNvSpPr>
          <p:nvPr/>
        </p:nvSpPr>
        <p:spPr>
          <a:xfrm>
            <a:off x="4648199" y="1729290"/>
            <a:ext cx="4101163" cy="283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Eliminate Multiple Versions of Same Image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3D58AC-443E-4D86-94AA-51EA2E6B921B}"/>
              </a:ext>
            </a:extLst>
          </p:cNvPr>
          <p:cNvCxnSpPr/>
          <p:nvPr/>
        </p:nvCxnSpPr>
        <p:spPr>
          <a:xfrm>
            <a:off x="4648199" y="2777190"/>
            <a:ext cx="1402080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156C5A2D-7F66-42AC-87D5-064CE9DF6638}"/>
              </a:ext>
            </a:extLst>
          </p:cNvPr>
          <p:cNvSpPr txBox="1">
            <a:spLocks/>
          </p:cNvSpPr>
          <p:nvPr/>
        </p:nvSpPr>
        <p:spPr>
          <a:xfrm>
            <a:off x="4648199" y="2384424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2"/>
                </a:solidFill>
              </a:rPr>
              <a:t>Significance #2</a:t>
            </a:r>
            <a:endParaRPr lang="en-US" sz="900" dirty="0">
              <a:solidFill>
                <a:schemeClr val="accent2"/>
              </a:solidFill>
            </a:endParaRPr>
          </a:p>
        </p:txBody>
      </p:sp>
      <p:sp>
        <p:nvSpPr>
          <p:cNvPr id="30" name="Inhaltsplatzhalter 4">
            <a:extLst>
              <a:ext uri="{FF2B5EF4-FFF2-40B4-BE49-F238E27FC236}">
                <a16:creationId xmlns:a16="http://schemas.microsoft.com/office/drawing/2014/main" id="{671B6129-1F7E-4360-9B5C-3B8C703F6561}"/>
              </a:ext>
            </a:extLst>
          </p:cNvPr>
          <p:cNvSpPr txBox="1">
            <a:spLocks/>
          </p:cNvSpPr>
          <p:nvPr/>
        </p:nvSpPr>
        <p:spPr>
          <a:xfrm>
            <a:off x="4648199" y="2819483"/>
            <a:ext cx="4101163" cy="283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Efficient Usage of Data Storage Space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AF27D0-AA7E-4FBF-9118-7B9DC8308EF6}"/>
              </a:ext>
            </a:extLst>
          </p:cNvPr>
          <p:cNvCxnSpPr/>
          <p:nvPr/>
        </p:nvCxnSpPr>
        <p:spPr>
          <a:xfrm>
            <a:off x="4648199" y="3853320"/>
            <a:ext cx="1402080" cy="0"/>
          </a:xfrm>
          <a:prstGeom prst="line">
            <a:avLst/>
          </a:prstGeom>
          <a:ln w="57150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2">
            <a:extLst>
              <a:ext uri="{FF2B5EF4-FFF2-40B4-BE49-F238E27FC236}">
                <a16:creationId xmlns:a16="http://schemas.microsoft.com/office/drawing/2014/main" id="{11CFB586-BDBC-48C8-98A0-9CC02C3B8101}"/>
              </a:ext>
            </a:extLst>
          </p:cNvPr>
          <p:cNvSpPr txBox="1">
            <a:spLocks/>
          </p:cNvSpPr>
          <p:nvPr/>
        </p:nvSpPr>
        <p:spPr>
          <a:xfrm>
            <a:off x="4648199" y="3460555"/>
            <a:ext cx="4101163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Significance #3</a:t>
            </a:r>
            <a:endParaRPr lang="en-US" sz="900" dirty="0">
              <a:solidFill>
                <a:schemeClr val="accent3"/>
              </a:solidFill>
            </a:endParaRP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7AAF0273-265B-43F0-B97C-7EB87804115D}"/>
              </a:ext>
            </a:extLst>
          </p:cNvPr>
          <p:cNvSpPr txBox="1">
            <a:spLocks/>
          </p:cNvSpPr>
          <p:nvPr/>
        </p:nvSpPr>
        <p:spPr>
          <a:xfrm>
            <a:off x="4648199" y="3895612"/>
            <a:ext cx="4101163" cy="283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Reduce Search Complexity in Information Retrieval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8577B0-8E4D-029F-06B4-B30E84656D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98" t="19071" r="26761"/>
          <a:stretch/>
        </p:blipFill>
        <p:spPr>
          <a:xfrm>
            <a:off x="451188" y="1003822"/>
            <a:ext cx="807752" cy="1450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2DD3C-2098-2B84-C936-27324A27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308"/>
          <a:stretch/>
        </p:blipFill>
        <p:spPr>
          <a:xfrm>
            <a:off x="1" y="2357183"/>
            <a:ext cx="4572000" cy="1190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1F3006-C6CB-360D-3B1D-17F4791D3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7" y="3529528"/>
            <a:ext cx="1334821" cy="11906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01F1BD-4710-3910-FC93-A789E14D4E0B}"/>
              </a:ext>
            </a:extLst>
          </p:cNvPr>
          <p:cNvSpPr/>
          <p:nvPr/>
        </p:nvSpPr>
        <p:spPr bwMode="auto">
          <a:xfrm>
            <a:off x="0" y="4622579"/>
            <a:ext cx="9144000" cy="5331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F249BD-9D0E-9560-436D-311AB886F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1096" y="3538850"/>
            <a:ext cx="2929684" cy="1416971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72CF27F0-5220-212E-348D-0C5F18285321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03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439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3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2" grpId="0"/>
      <p:bldP spid="3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A7D6-0824-4EE6-B5FA-33B30FC4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Aim and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FEBD4-AC3F-4ED5-BA5A-BA90039D8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515917"/>
          </a:xfrm>
        </p:spPr>
        <p:txBody>
          <a:bodyPr/>
          <a:lstStyle/>
          <a:p>
            <a:r>
              <a:rPr lang="en-US" sz="1600" b="1" dirty="0">
                <a:solidFill>
                  <a:schemeClr val="tx2"/>
                </a:solidFill>
              </a:rPr>
              <a:t>Aim is to Implement an Algorithm that Detects Near Duplicates.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1938295-A178-4C19-9F7A-9E11DEF15291}"/>
              </a:ext>
            </a:extLst>
          </p:cNvPr>
          <p:cNvGrpSpPr/>
          <p:nvPr/>
        </p:nvGrpSpPr>
        <p:grpSpPr>
          <a:xfrm>
            <a:off x="392301" y="1246447"/>
            <a:ext cx="1918256" cy="3461485"/>
            <a:chOff x="495491" y="1087655"/>
            <a:chExt cx="1918256" cy="3461485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EC9A66E-22A3-4414-9531-5780378DBF9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DE7687-02C0-45D8-AF5F-0EFED34BF48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a way to gather collection of images from data storage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4B944AA-3CC2-40E1-8DB7-3737E1420A72}"/>
              </a:ext>
            </a:extLst>
          </p:cNvPr>
          <p:cNvGrpSpPr/>
          <p:nvPr/>
        </p:nvGrpSpPr>
        <p:grpSpPr>
          <a:xfrm>
            <a:off x="2539348" y="1246447"/>
            <a:ext cx="1918256" cy="3461485"/>
            <a:chOff x="495491" y="1087655"/>
            <a:chExt cx="1918256" cy="3461485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0740AB7A-B05E-40F4-8C06-6FAEDBBA485F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39347A-69AB-4434-A1D5-E64998ED28F7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Define metric to measure similarities between images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85C621-E261-4F94-ABC1-A0D050F1E5A3}"/>
              </a:ext>
            </a:extLst>
          </p:cNvPr>
          <p:cNvGrpSpPr/>
          <p:nvPr/>
        </p:nvGrpSpPr>
        <p:grpSpPr>
          <a:xfrm>
            <a:off x="4686395" y="1246447"/>
            <a:ext cx="1918256" cy="3461485"/>
            <a:chOff x="495491" y="1087655"/>
            <a:chExt cx="1918256" cy="3461485"/>
          </a:xfrm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224B3E0B-74F9-45E2-BC54-BFA1B95A9E0A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60B71A-8594-48E2-8982-C85086885F1F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Implement a technique to cluster similar images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68980C-6F8F-468A-818A-FEFB3DFB2669}"/>
              </a:ext>
            </a:extLst>
          </p:cNvPr>
          <p:cNvGrpSpPr/>
          <p:nvPr/>
        </p:nvGrpSpPr>
        <p:grpSpPr>
          <a:xfrm>
            <a:off x="6833443" y="1246447"/>
            <a:ext cx="1918256" cy="3461485"/>
            <a:chOff x="495491" y="1087655"/>
            <a:chExt cx="1918256" cy="3461485"/>
          </a:xfrm>
        </p:grpSpPr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4D91B28D-4A70-4A9D-8B0C-E8B63AC11176}"/>
                </a:ext>
              </a:extLst>
            </p:cNvPr>
            <p:cNvSpPr/>
            <p:nvPr/>
          </p:nvSpPr>
          <p:spPr bwMode="auto">
            <a:xfrm>
              <a:off x="495491" y="1087655"/>
              <a:ext cx="1918256" cy="722095"/>
            </a:xfrm>
            <a:prstGeom prst="round2SameRect">
              <a:avLst>
                <a:gd name="adj1" fmla="val 8975"/>
                <a:gd name="adj2" fmla="val 0"/>
              </a:avLst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D0C041-D7F8-4ECF-8C2E-709B85EAC238}"/>
                </a:ext>
              </a:extLst>
            </p:cNvPr>
            <p:cNvSpPr/>
            <p:nvPr/>
          </p:nvSpPr>
          <p:spPr bwMode="auto">
            <a:xfrm>
              <a:off x="495491" y="1809750"/>
              <a:ext cx="1918256" cy="27393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64008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Determine the best version of a group of similar images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63770C0-D63B-4968-9F42-F10317CD2997}"/>
              </a:ext>
            </a:extLst>
          </p:cNvPr>
          <p:cNvSpPr/>
          <p:nvPr/>
        </p:nvSpPr>
        <p:spPr bwMode="auto">
          <a:xfrm>
            <a:off x="966619" y="1596064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7DBB8F-9C0B-4B1A-B55F-E4DA686E814C}"/>
              </a:ext>
            </a:extLst>
          </p:cNvPr>
          <p:cNvSpPr/>
          <p:nvPr/>
        </p:nvSpPr>
        <p:spPr bwMode="auto">
          <a:xfrm>
            <a:off x="3113666" y="1596064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081A90-11D6-4642-A7A5-C19AAA10C619}"/>
              </a:ext>
            </a:extLst>
          </p:cNvPr>
          <p:cNvSpPr/>
          <p:nvPr/>
        </p:nvSpPr>
        <p:spPr bwMode="auto">
          <a:xfrm>
            <a:off x="5260713" y="1596064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03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F38087-56DC-42D4-B00E-6B1F7BB0966E}"/>
              </a:ext>
            </a:extLst>
          </p:cNvPr>
          <p:cNvSpPr/>
          <p:nvPr/>
        </p:nvSpPr>
        <p:spPr bwMode="auto">
          <a:xfrm>
            <a:off x="7407761" y="1596064"/>
            <a:ext cx="769620" cy="7696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04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E75F28-8F1B-AC33-BA94-49736A6EEBE2}"/>
              </a:ext>
            </a:extLst>
          </p:cNvPr>
          <p:cNvSpPr/>
          <p:nvPr/>
        </p:nvSpPr>
        <p:spPr bwMode="auto">
          <a:xfrm>
            <a:off x="0" y="4627583"/>
            <a:ext cx="9144000" cy="51591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26E7376B-6290-D1BC-FF90-EFFF71A1B7F1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04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704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20000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F0D348-3E30-4839-BF24-A36553458FA7}"/>
              </a:ext>
            </a:extLst>
          </p:cNvPr>
          <p:cNvSpPr/>
          <p:nvPr/>
        </p:nvSpPr>
        <p:spPr bwMode="auto">
          <a:xfrm>
            <a:off x="4648200" y="1082040"/>
            <a:ext cx="1365250" cy="1630680"/>
          </a:xfrm>
          <a:prstGeom prst="rect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2A6865-F518-4DE4-A2A7-AFCB7D8803F8}"/>
              </a:ext>
            </a:extLst>
          </p:cNvPr>
          <p:cNvSpPr/>
          <p:nvPr/>
        </p:nvSpPr>
        <p:spPr bwMode="auto">
          <a:xfrm>
            <a:off x="6013450" y="1082040"/>
            <a:ext cx="2743200" cy="16306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Cryptographic Hashes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 and consistent output for any given input. Minor change result in significantly different hash value. Collision Resistant. Examples: MD5, SHA-256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(Ref: Schneier, 2017)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31C50-7001-40E7-BA43-502F530CCA13}"/>
              </a:ext>
            </a:extLst>
          </p:cNvPr>
          <p:cNvSpPr/>
          <p:nvPr/>
        </p:nvSpPr>
        <p:spPr bwMode="auto">
          <a:xfrm>
            <a:off x="387350" y="1082040"/>
            <a:ext cx="1365250" cy="1650633"/>
          </a:xfrm>
          <a:prstGeom prst="rect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0A398D-5818-4D56-9A1C-DA747FC8B00A}"/>
              </a:ext>
            </a:extLst>
          </p:cNvPr>
          <p:cNvSpPr/>
          <p:nvPr/>
        </p:nvSpPr>
        <p:spPr bwMode="auto">
          <a:xfrm>
            <a:off x="1752600" y="1082040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 Functions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Mathematical algorithm that transforms data into fixed strings of bit called hash codes.</a:t>
            </a:r>
          </a:p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(Ref: Stallings, 2017)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55B0BB-8D2B-4257-81C8-ED7B593865C3}"/>
              </a:ext>
            </a:extLst>
          </p:cNvPr>
          <p:cNvSpPr/>
          <p:nvPr/>
        </p:nvSpPr>
        <p:spPr bwMode="auto">
          <a:xfrm>
            <a:off x="387350" y="2898507"/>
            <a:ext cx="1365250" cy="1650633"/>
          </a:xfrm>
          <a:prstGeom prst="rect">
            <a:avLst/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473E67-1ED1-4A84-B1A7-7BB12A2D3A53}"/>
              </a:ext>
            </a:extLst>
          </p:cNvPr>
          <p:cNvSpPr/>
          <p:nvPr/>
        </p:nvSpPr>
        <p:spPr bwMode="auto">
          <a:xfrm>
            <a:off x="175260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Perceptual Hashes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similarities between Images.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Collisions can occur.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Produces similar hash values for similar images.</a:t>
            </a:r>
          </a:p>
          <a:p>
            <a:pPr algn="ctr"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(Sharma, 2014)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B8AD3-CB83-41CF-B09E-794F2A73D090}"/>
              </a:ext>
            </a:extLst>
          </p:cNvPr>
          <p:cNvSpPr/>
          <p:nvPr/>
        </p:nvSpPr>
        <p:spPr bwMode="auto">
          <a:xfrm>
            <a:off x="4648200" y="2898507"/>
            <a:ext cx="1365250" cy="1650633"/>
          </a:xfrm>
          <a:prstGeom prst="rect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Theory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76C735D-01D4-4BF0-93FC-B40F3C555AC7}"/>
              </a:ext>
            </a:extLst>
          </p:cNvPr>
          <p:cNvSpPr/>
          <p:nvPr/>
        </p:nvSpPr>
        <p:spPr bwMode="auto">
          <a:xfrm>
            <a:off x="6013450" y="2898507"/>
            <a:ext cx="2743200" cy="16506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Similarity Distance Measures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to cluster similar images. Examples Euclidean, Hamming, Manhattan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164600-CE16-4F5F-D572-9C4618927064}"/>
              </a:ext>
            </a:extLst>
          </p:cNvPr>
          <p:cNvSpPr/>
          <p:nvPr/>
        </p:nvSpPr>
        <p:spPr bwMode="auto">
          <a:xfrm>
            <a:off x="0" y="4643105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479C780-8956-E00F-D421-7504A15EFA63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05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06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9" grpId="0" animBg="1"/>
      <p:bldP spid="39" grpId="0" animBg="1"/>
      <p:bldP spid="48" grpId="0" animBg="1"/>
      <p:bldP spid="56" grpId="0" animBg="1"/>
      <p:bldP spid="61" grpId="0" animBg="1"/>
      <p:bldP spid="67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368457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Types of Perceptual Hashes </a:t>
            </a:r>
            <a:r>
              <a:rPr lang="en-US" sz="900" dirty="0"/>
              <a:t>(Ref: </a:t>
            </a:r>
            <a:r>
              <a:rPr lang="en-US" sz="900" dirty="0" err="1"/>
              <a:t>Viies</a:t>
            </a:r>
            <a:r>
              <a:rPr lang="en-US" sz="900" dirty="0"/>
              <a:t>, 2015)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42E09CA1-8C92-4646-AE3E-CDB182489B86}"/>
              </a:ext>
            </a:extLst>
          </p:cNvPr>
          <p:cNvSpPr>
            <a:spLocks noEditPoints="1"/>
          </p:cNvSpPr>
          <p:nvPr/>
        </p:nvSpPr>
        <p:spPr bwMode="auto">
          <a:xfrm>
            <a:off x="5411152" y="1168648"/>
            <a:ext cx="3328988" cy="3328988"/>
          </a:xfrm>
          <a:custGeom>
            <a:avLst/>
            <a:gdLst>
              <a:gd name="T0" fmla="*/ 1997 w 2048"/>
              <a:gd name="T1" fmla="*/ 390 h 2048"/>
              <a:gd name="T2" fmla="*/ 1960 w 2048"/>
              <a:gd name="T3" fmla="*/ 288 h 2048"/>
              <a:gd name="T4" fmla="*/ 1760 w 2048"/>
              <a:gd name="T5" fmla="*/ 88 h 2048"/>
              <a:gd name="T6" fmla="*/ 1658 w 2048"/>
              <a:gd name="T7" fmla="*/ 51 h 2048"/>
              <a:gd name="T8" fmla="*/ 1024 w 2048"/>
              <a:gd name="T9" fmla="*/ 0 h 2048"/>
              <a:gd name="T10" fmla="*/ 0 w 2048"/>
              <a:gd name="T11" fmla="*/ 1024 h 2048"/>
              <a:gd name="T12" fmla="*/ 1024 w 2048"/>
              <a:gd name="T13" fmla="*/ 2048 h 2048"/>
              <a:gd name="T14" fmla="*/ 2048 w 2048"/>
              <a:gd name="T15" fmla="*/ 1024 h 2048"/>
              <a:gd name="T16" fmla="*/ 1660 w 2048"/>
              <a:gd name="T17" fmla="*/ 333 h 2048"/>
              <a:gd name="T18" fmla="*/ 1821 w 2048"/>
              <a:gd name="T19" fmla="*/ 397 h 2048"/>
              <a:gd name="T20" fmla="*/ 1521 w 2048"/>
              <a:gd name="T21" fmla="*/ 527 h 2048"/>
              <a:gd name="T22" fmla="*/ 1651 w 2048"/>
              <a:gd name="T23" fmla="*/ 227 h 2048"/>
              <a:gd name="T24" fmla="*/ 1228 w 2048"/>
              <a:gd name="T25" fmla="*/ 1024 h 2048"/>
              <a:gd name="T26" fmla="*/ 820 w 2048"/>
              <a:gd name="T27" fmla="*/ 1024 h 2048"/>
              <a:gd name="T28" fmla="*/ 1119 w 2048"/>
              <a:gd name="T29" fmla="*/ 844 h 2048"/>
              <a:gd name="T30" fmla="*/ 982 w 2048"/>
              <a:gd name="T31" fmla="*/ 1066 h 2048"/>
              <a:gd name="T32" fmla="*/ 1066 w 2048"/>
              <a:gd name="T33" fmla="*/ 1066 h 2048"/>
              <a:gd name="T34" fmla="*/ 1228 w 2048"/>
              <a:gd name="T35" fmla="*/ 1024 h 2048"/>
              <a:gd name="T36" fmla="*/ 1024 w 2048"/>
              <a:gd name="T37" fmla="*/ 700 h 2048"/>
              <a:gd name="T38" fmla="*/ 1024 w 2048"/>
              <a:gd name="T39" fmla="*/ 1348 h 2048"/>
              <a:gd name="T40" fmla="*/ 1291 w 2048"/>
              <a:gd name="T41" fmla="*/ 841 h 2048"/>
              <a:gd name="T42" fmla="*/ 1588 w 2048"/>
              <a:gd name="T43" fmla="*/ 1024 h 2048"/>
              <a:gd name="T44" fmla="*/ 460 w 2048"/>
              <a:gd name="T45" fmla="*/ 1024 h 2048"/>
              <a:gd name="T46" fmla="*/ 1378 w 2048"/>
              <a:gd name="T47" fmla="*/ 585 h 2048"/>
              <a:gd name="T48" fmla="*/ 1663 w 2048"/>
              <a:gd name="T49" fmla="*/ 1663 h 2048"/>
              <a:gd name="T50" fmla="*/ 385 w 2048"/>
              <a:gd name="T51" fmla="*/ 1663 h 2048"/>
              <a:gd name="T52" fmla="*/ 385 w 2048"/>
              <a:gd name="T53" fmla="*/ 385 h 2048"/>
              <a:gd name="T54" fmla="*/ 1471 w 2048"/>
              <a:gd name="T55" fmla="*/ 238 h 2048"/>
              <a:gd name="T56" fmla="*/ 1385 w 2048"/>
              <a:gd name="T57" fmla="*/ 346 h 2048"/>
              <a:gd name="T58" fmla="*/ 1394 w 2048"/>
              <a:gd name="T59" fmla="*/ 449 h 2048"/>
              <a:gd name="T60" fmla="*/ 340 w 2048"/>
              <a:gd name="T61" fmla="*/ 1024 h 2048"/>
              <a:gd name="T62" fmla="*/ 1708 w 2048"/>
              <a:gd name="T63" fmla="*/ 1024 h 2048"/>
              <a:gd name="T64" fmla="*/ 1695 w 2048"/>
              <a:gd name="T65" fmla="*/ 662 h 2048"/>
              <a:gd name="T66" fmla="*/ 1701 w 2048"/>
              <a:gd name="T67" fmla="*/ 663 h 2048"/>
              <a:gd name="T68" fmla="*/ 1707 w 2048"/>
              <a:gd name="T69" fmla="*/ 662 h 2048"/>
              <a:gd name="T70" fmla="*/ 1713 w 2048"/>
              <a:gd name="T71" fmla="*/ 661 h 2048"/>
              <a:gd name="T72" fmla="*/ 1719 w 2048"/>
              <a:gd name="T73" fmla="*/ 659 h 2048"/>
              <a:gd name="T74" fmla="*/ 1725 w 2048"/>
              <a:gd name="T75" fmla="*/ 657 h 2048"/>
              <a:gd name="T76" fmla="*/ 1731 w 2048"/>
              <a:gd name="T77" fmla="*/ 654 h 2048"/>
              <a:gd name="T78" fmla="*/ 1736 w 2048"/>
              <a:gd name="T79" fmla="*/ 650 h 2048"/>
              <a:gd name="T80" fmla="*/ 1742 w 2048"/>
              <a:gd name="T81" fmla="*/ 645 h 2048"/>
              <a:gd name="T82" fmla="*/ 1928 w 2048"/>
              <a:gd name="T83" fmla="*/ 1024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048" h="2048">
                <a:moveTo>
                  <a:pt x="1898" y="490"/>
                </a:moveTo>
                <a:cubicBezTo>
                  <a:pt x="1997" y="390"/>
                  <a:pt x="1997" y="390"/>
                  <a:pt x="1997" y="390"/>
                </a:cubicBezTo>
                <a:cubicBezTo>
                  <a:pt x="2013" y="374"/>
                  <a:pt x="2019" y="349"/>
                  <a:pt x="2011" y="327"/>
                </a:cubicBezTo>
                <a:cubicBezTo>
                  <a:pt x="2003" y="305"/>
                  <a:pt x="1983" y="290"/>
                  <a:pt x="1960" y="288"/>
                </a:cubicBezTo>
                <a:cubicBezTo>
                  <a:pt x="1775" y="273"/>
                  <a:pt x="1775" y="273"/>
                  <a:pt x="1775" y="273"/>
                </a:cubicBezTo>
                <a:cubicBezTo>
                  <a:pt x="1760" y="88"/>
                  <a:pt x="1760" y="88"/>
                  <a:pt x="1760" y="88"/>
                </a:cubicBezTo>
                <a:cubicBezTo>
                  <a:pt x="1758" y="65"/>
                  <a:pt x="1743" y="45"/>
                  <a:pt x="1721" y="37"/>
                </a:cubicBezTo>
                <a:cubicBezTo>
                  <a:pt x="1699" y="29"/>
                  <a:pt x="1674" y="35"/>
                  <a:pt x="1658" y="51"/>
                </a:cubicBezTo>
                <a:cubicBezTo>
                  <a:pt x="1558" y="150"/>
                  <a:pt x="1558" y="150"/>
                  <a:pt x="1558" y="150"/>
                </a:cubicBezTo>
                <a:cubicBezTo>
                  <a:pt x="1398" y="52"/>
                  <a:pt x="1214" y="0"/>
                  <a:pt x="1024" y="0"/>
                </a:cubicBezTo>
                <a:cubicBezTo>
                  <a:pt x="750" y="0"/>
                  <a:pt x="493" y="107"/>
                  <a:pt x="300" y="300"/>
                </a:cubicBezTo>
                <a:cubicBezTo>
                  <a:pt x="107" y="493"/>
                  <a:pt x="0" y="750"/>
                  <a:pt x="0" y="1024"/>
                </a:cubicBezTo>
                <a:cubicBezTo>
                  <a:pt x="0" y="1298"/>
                  <a:pt x="107" y="1555"/>
                  <a:pt x="300" y="1748"/>
                </a:cubicBezTo>
                <a:cubicBezTo>
                  <a:pt x="493" y="1941"/>
                  <a:pt x="750" y="2048"/>
                  <a:pt x="1024" y="2048"/>
                </a:cubicBezTo>
                <a:cubicBezTo>
                  <a:pt x="1298" y="2048"/>
                  <a:pt x="1555" y="1941"/>
                  <a:pt x="1748" y="1748"/>
                </a:cubicBezTo>
                <a:cubicBezTo>
                  <a:pt x="1941" y="1555"/>
                  <a:pt x="2048" y="1298"/>
                  <a:pt x="2048" y="1024"/>
                </a:cubicBezTo>
                <a:cubicBezTo>
                  <a:pt x="2048" y="834"/>
                  <a:pt x="1996" y="650"/>
                  <a:pt x="1898" y="490"/>
                </a:cubicBezTo>
                <a:close/>
                <a:moveTo>
                  <a:pt x="1660" y="333"/>
                </a:moveTo>
                <a:cubicBezTo>
                  <a:pt x="1662" y="362"/>
                  <a:pt x="1686" y="386"/>
                  <a:pt x="1715" y="388"/>
                </a:cubicBezTo>
                <a:cubicBezTo>
                  <a:pt x="1821" y="397"/>
                  <a:pt x="1821" y="397"/>
                  <a:pt x="1821" y="397"/>
                </a:cubicBezTo>
                <a:cubicBezTo>
                  <a:pt x="1677" y="540"/>
                  <a:pt x="1677" y="540"/>
                  <a:pt x="1677" y="540"/>
                </a:cubicBezTo>
                <a:cubicBezTo>
                  <a:pt x="1521" y="527"/>
                  <a:pt x="1521" y="527"/>
                  <a:pt x="1521" y="527"/>
                </a:cubicBezTo>
                <a:cubicBezTo>
                  <a:pt x="1508" y="371"/>
                  <a:pt x="1508" y="371"/>
                  <a:pt x="1508" y="371"/>
                </a:cubicBezTo>
                <a:cubicBezTo>
                  <a:pt x="1651" y="227"/>
                  <a:pt x="1651" y="227"/>
                  <a:pt x="1651" y="227"/>
                </a:cubicBezTo>
                <a:lnTo>
                  <a:pt x="1660" y="333"/>
                </a:lnTo>
                <a:close/>
                <a:moveTo>
                  <a:pt x="1228" y="1024"/>
                </a:moveTo>
                <a:cubicBezTo>
                  <a:pt x="1228" y="1136"/>
                  <a:pt x="1136" y="1228"/>
                  <a:pt x="1024" y="1228"/>
                </a:cubicBezTo>
                <a:cubicBezTo>
                  <a:pt x="912" y="1228"/>
                  <a:pt x="820" y="1136"/>
                  <a:pt x="820" y="1024"/>
                </a:cubicBezTo>
                <a:cubicBezTo>
                  <a:pt x="820" y="912"/>
                  <a:pt x="912" y="820"/>
                  <a:pt x="1024" y="820"/>
                </a:cubicBezTo>
                <a:cubicBezTo>
                  <a:pt x="1058" y="820"/>
                  <a:pt x="1091" y="829"/>
                  <a:pt x="1119" y="844"/>
                </a:cubicBezTo>
                <a:cubicBezTo>
                  <a:pt x="982" y="982"/>
                  <a:pt x="982" y="982"/>
                  <a:pt x="982" y="982"/>
                </a:cubicBezTo>
                <a:cubicBezTo>
                  <a:pt x="958" y="1005"/>
                  <a:pt x="958" y="1043"/>
                  <a:pt x="982" y="1066"/>
                </a:cubicBezTo>
                <a:cubicBezTo>
                  <a:pt x="993" y="1078"/>
                  <a:pt x="1009" y="1084"/>
                  <a:pt x="1024" y="1084"/>
                </a:cubicBezTo>
                <a:cubicBezTo>
                  <a:pt x="1039" y="1084"/>
                  <a:pt x="1055" y="1078"/>
                  <a:pt x="1066" y="1066"/>
                </a:cubicBezTo>
                <a:cubicBezTo>
                  <a:pt x="1204" y="929"/>
                  <a:pt x="1204" y="929"/>
                  <a:pt x="1204" y="929"/>
                </a:cubicBezTo>
                <a:cubicBezTo>
                  <a:pt x="1219" y="957"/>
                  <a:pt x="1228" y="990"/>
                  <a:pt x="1228" y="1024"/>
                </a:cubicBezTo>
                <a:close/>
                <a:moveTo>
                  <a:pt x="1207" y="757"/>
                </a:moveTo>
                <a:cubicBezTo>
                  <a:pt x="1155" y="721"/>
                  <a:pt x="1092" y="700"/>
                  <a:pt x="1024" y="700"/>
                </a:cubicBezTo>
                <a:cubicBezTo>
                  <a:pt x="845" y="700"/>
                  <a:pt x="700" y="845"/>
                  <a:pt x="700" y="1024"/>
                </a:cubicBezTo>
                <a:cubicBezTo>
                  <a:pt x="700" y="1203"/>
                  <a:pt x="845" y="1348"/>
                  <a:pt x="1024" y="1348"/>
                </a:cubicBezTo>
                <a:cubicBezTo>
                  <a:pt x="1203" y="1348"/>
                  <a:pt x="1348" y="1203"/>
                  <a:pt x="1348" y="1024"/>
                </a:cubicBezTo>
                <a:cubicBezTo>
                  <a:pt x="1348" y="956"/>
                  <a:pt x="1327" y="893"/>
                  <a:pt x="1291" y="841"/>
                </a:cubicBezTo>
                <a:cubicBezTo>
                  <a:pt x="1463" y="670"/>
                  <a:pt x="1463" y="670"/>
                  <a:pt x="1463" y="670"/>
                </a:cubicBezTo>
                <a:cubicBezTo>
                  <a:pt x="1541" y="767"/>
                  <a:pt x="1588" y="890"/>
                  <a:pt x="1588" y="1024"/>
                </a:cubicBezTo>
                <a:cubicBezTo>
                  <a:pt x="1588" y="1335"/>
                  <a:pt x="1335" y="1588"/>
                  <a:pt x="1024" y="1588"/>
                </a:cubicBezTo>
                <a:cubicBezTo>
                  <a:pt x="713" y="1588"/>
                  <a:pt x="460" y="1335"/>
                  <a:pt x="460" y="1024"/>
                </a:cubicBezTo>
                <a:cubicBezTo>
                  <a:pt x="460" y="713"/>
                  <a:pt x="713" y="460"/>
                  <a:pt x="1024" y="460"/>
                </a:cubicBezTo>
                <a:cubicBezTo>
                  <a:pt x="1158" y="460"/>
                  <a:pt x="1281" y="507"/>
                  <a:pt x="1378" y="585"/>
                </a:cubicBezTo>
                <a:lnTo>
                  <a:pt x="1207" y="757"/>
                </a:lnTo>
                <a:close/>
                <a:moveTo>
                  <a:pt x="1663" y="1663"/>
                </a:moveTo>
                <a:cubicBezTo>
                  <a:pt x="1492" y="1834"/>
                  <a:pt x="1265" y="1928"/>
                  <a:pt x="1024" y="1928"/>
                </a:cubicBezTo>
                <a:cubicBezTo>
                  <a:pt x="783" y="1928"/>
                  <a:pt x="556" y="1834"/>
                  <a:pt x="385" y="1663"/>
                </a:cubicBezTo>
                <a:cubicBezTo>
                  <a:pt x="214" y="1492"/>
                  <a:pt x="120" y="1265"/>
                  <a:pt x="120" y="1024"/>
                </a:cubicBezTo>
                <a:cubicBezTo>
                  <a:pt x="120" y="783"/>
                  <a:pt x="214" y="556"/>
                  <a:pt x="385" y="385"/>
                </a:cubicBezTo>
                <a:cubicBezTo>
                  <a:pt x="556" y="214"/>
                  <a:pt x="783" y="120"/>
                  <a:pt x="1024" y="120"/>
                </a:cubicBezTo>
                <a:cubicBezTo>
                  <a:pt x="1182" y="120"/>
                  <a:pt x="1335" y="161"/>
                  <a:pt x="1471" y="238"/>
                </a:cubicBezTo>
                <a:cubicBezTo>
                  <a:pt x="1403" y="306"/>
                  <a:pt x="1403" y="306"/>
                  <a:pt x="1403" y="306"/>
                </a:cubicBezTo>
                <a:cubicBezTo>
                  <a:pt x="1392" y="317"/>
                  <a:pt x="1386" y="331"/>
                  <a:pt x="1385" y="346"/>
                </a:cubicBezTo>
                <a:cubicBezTo>
                  <a:pt x="1385" y="349"/>
                  <a:pt x="1385" y="351"/>
                  <a:pt x="1386" y="353"/>
                </a:cubicBezTo>
                <a:cubicBezTo>
                  <a:pt x="1394" y="449"/>
                  <a:pt x="1394" y="449"/>
                  <a:pt x="1394" y="449"/>
                </a:cubicBezTo>
                <a:cubicBezTo>
                  <a:pt x="1287" y="380"/>
                  <a:pt x="1160" y="340"/>
                  <a:pt x="1024" y="340"/>
                </a:cubicBezTo>
                <a:cubicBezTo>
                  <a:pt x="647" y="340"/>
                  <a:pt x="340" y="647"/>
                  <a:pt x="340" y="1024"/>
                </a:cubicBezTo>
                <a:cubicBezTo>
                  <a:pt x="340" y="1401"/>
                  <a:pt x="647" y="1708"/>
                  <a:pt x="1024" y="1708"/>
                </a:cubicBezTo>
                <a:cubicBezTo>
                  <a:pt x="1401" y="1708"/>
                  <a:pt x="1708" y="1401"/>
                  <a:pt x="1708" y="1024"/>
                </a:cubicBezTo>
                <a:cubicBezTo>
                  <a:pt x="1708" y="888"/>
                  <a:pt x="1668" y="761"/>
                  <a:pt x="1599" y="654"/>
                </a:cubicBezTo>
                <a:cubicBezTo>
                  <a:pt x="1695" y="662"/>
                  <a:pt x="1695" y="662"/>
                  <a:pt x="1695" y="662"/>
                </a:cubicBezTo>
                <a:cubicBezTo>
                  <a:pt x="1697" y="662"/>
                  <a:pt x="1698" y="663"/>
                  <a:pt x="1700" y="663"/>
                </a:cubicBezTo>
                <a:cubicBezTo>
                  <a:pt x="1700" y="663"/>
                  <a:pt x="1701" y="663"/>
                  <a:pt x="1701" y="663"/>
                </a:cubicBezTo>
                <a:cubicBezTo>
                  <a:pt x="1702" y="663"/>
                  <a:pt x="1702" y="662"/>
                  <a:pt x="1703" y="662"/>
                </a:cubicBezTo>
                <a:cubicBezTo>
                  <a:pt x="1705" y="662"/>
                  <a:pt x="1706" y="662"/>
                  <a:pt x="1707" y="662"/>
                </a:cubicBezTo>
                <a:cubicBezTo>
                  <a:pt x="1708" y="662"/>
                  <a:pt x="1709" y="662"/>
                  <a:pt x="1710" y="662"/>
                </a:cubicBezTo>
                <a:cubicBezTo>
                  <a:pt x="1711" y="662"/>
                  <a:pt x="1712" y="661"/>
                  <a:pt x="1713" y="661"/>
                </a:cubicBezTo>
                <a:cubicBezTo>
                  <a:pt x="1714" y="661"/>
                  <a:pt x="1715" y="661"/>
                  <a:pt x="1716" y="660"/>
                </a:cubicBezTo>
                <a:cubicBezTo>
                  <a:pt x="1717" y="660"/>
                  <a:pt x="1718" y="660"/>
                  <a:pt x="1719" y="659"/>
                </a:cubicBezTo>
                <a:cubicBezTo>
                  <a:pt x="1720" y="659"/>
                  <a:pt x="1721" y="659"/>
                  <a:pt x="1722" y="658"/>
                </a:cubicBezTo>
                <a:cubicBezTo>
                  <a:pt x="1723" y="658"/>
                  <a:pt x="1724" y="658"/>
                  <a:pt x="1725" y="657"/>
                </a:cubicBezTo>
                <a:cubicBezTo>
                  <a:pt x="1726" y="657"/>
                  <a:pt x="1727" y="656"/>
                  <a:pt x="1727" y="656"/>
                </a:cubicBezTo>
                <a:cubicBezTo>
                  <a:pt x="1728" y="655"/>
                  <a:pt x="1730" y="655"/>
                  <a:pt x="1731" y="654"/>
                </a:cubicBezTo>
                <a:cubicBezTo>
                  <a:pt x="1731" y="654"/>
                  <a:pt x="1732" y="653"/>
                  <a:pt x="1733" y="653"/>
                </a:cubicBezTo>
                <a:cubicBezTo>
                  <a:pt x="1734" y="652"/>
                  <a:pt x="1735" y="651"/>
                  <a:pt x="1736" y="650"/>
                </a:cubicBezTo>
                <a:cubicBezTo>
                  <a:pt x="1737" y="650"/>
                  <a:pt x="1737" y="650"/>
                  <a:pt x="1738" y="649"/>
                </a:cubicBezTo>
                <a:cubicBezTo>
                  <a:pt x="1739" y="648"/>
                  <a:pt x="1741" y="646"/>
                  <a:pt x="1742" y="645"/>
                </a:cubicBezTo>
                <a:cubicBezTo>
                  <a:pt x="1810" y="577"/>
                  <a:pt x="1810" y="577"/>
                  <a:pt x="1810" y="577"/>
                </a:cubicBezTo>
                <a:cubicBezTo>
                  <a:pt x="1887" y="713"/>
                  <a:pt x="1928" y="866"/>
                  <a:pt x="1928" y="1024"/>
                </a:cubicBezTo>
                <a:cubicBezTo>
                  <a:pt x="1928" y="1265"/>
                  <a:pt x="1834" y="1492"/>
                  <a:pt x="1663" y="1663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63609B37-9F07-476A-A0FC-C4C1E9D5BA8C}"/>
              </a:ext>
            </a:extLst>
          </p:cNvPr>
          <p:cNvSpPr txBox="1">
            <a:spLocks/>
          </p:cNvSpPr>
          <p:nvPr/>
        </p:nvSpPr>
        <p:spPr>
          <a:xfrm>
            <a:off x="1119408" y="1263177"/>
            <a:ext cx="3833592" cy="46827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Average Hash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Averages the pixel values.</a:t>
            </a: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Computationally Efficient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F0EB-8E38-4976-9B73-890A82AE0CA5}"/>
              </a:ext>
            </a:extLst>
          </p:cNvPr>
          <p:cNvGrpSpPr/>
          <p:nvPr/>
        </p:nvGrpSpPr>
        <p:grpSpPr>
          <a:xfrm>
            <a:off x="388620" y="1260199"/>
            <a:ext cx="474222" cy="474222"/>
            <a:chOff x="2133600" y="3181350"/>
            <a:chExt cx="1362075" cy="1362075"/>
          </a:xfrm>
          <a:solidFill>
            <a:schemeClr val="accent1"/>
          </a:solidFill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8E3D36C3-363F-481A-8ADE-4066CA776E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074BDD4-4A1E-42CF-9065-007B9C008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BEFA9BA1-4371-41B6-8217-66502FA3E7D8}"/>
              </a:ext>
            </a:extLst>
          </p:cNvPr>
          <p:cNvSpPr txBox="1">
            <a:spLocks/>
          </p:cNvSpPr>
          <p:nvPr/>
        </p:nvSpPr>
        <p:spPr>
          <a:xfrm>
            <a:off x="1119408" y="2053394"/>
            <a:ext cx="36049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Median Hash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Uses Median Pixel Values. Robust to Certain Image Modification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27914CA-7591-41CE-84B1-31503A44F1A1}"/>
              </a:ext>
            </a:extLst>
          </p:cNvPr>
          <p:cNvGrpSpPr/>
          <p:nvPr/>
        </p:nvGrpSpPr>
        <p:grpSpPr>
          <a:xfrm>
            <a:off x="388620" y="2141338"/>
            <a:ext cx="474222" cy="474222"/>
            <a:chOff x="2133600" y="3181350"/>
            <a:chExt cx="1362075" cy="1362075"/>
          </a:xfrm>
          <a:solidFill>
            <a:schemeClr val="accent2"/>
          </a:solidFill>
        </p:grpSpPr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CB0E91A-9C68-453A-8314-382E35DBEB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DE1E48C-B311-41B1-991A-6A9F6F948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911341F2-6393-4BA3-97A2-B5E6878C22BE}"/>
              </a:ext>
            </a:extLst>
          </p:cNvPr>
          <p:cNvSpPr txBox="1">
            <a:spLocks/>
          </p:cNvSpPr>
          <p:nvPr/>
        </p:nvSpPr>
        <p:spPr>
          <a:xfrm>
            <a:off x="1119408" y="2939151"/>
            <a:ext cx="36811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Perceptual Hash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Uses Discrete Cosine Transform. Robust to scaling and Rotations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1F2812-3A75-4EA2-8FBB-2F68FAC12F6C}"/>
              </a:ext>
            </a:extLst>
          </p:cNvPr>
          <p:cNvGrpSpPr/>
          <p:nvPr/>
        </p:nvGrpSpPr>
        <p:grpSpPr>
          <a:xfrm>
            <a:off x="388620" y="3033095"/>
            <a:ext cx="474222" cy="474222"/>
            <a:chOff x="2133600" y="3181350"/>
            <a:chExt cx="1362075" cy="1362075"/>
          </a:xfrm>
          <a:solidFill>
            <a:schemeClr val="accent3"/>
          </a:solidFill>
        </p:grpSpPr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2346223-84A2-4B29-987C-F4578210E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84BC16C-F0BC-4806-84E8-6D6EE5BEC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" name="Inhaltsplatzhalter 4">
            <a:extLst>
              <a:ext uri="{FF2B5EF4-FFF2-40B4-BE49-F238E27FC236}">
                <a16:creationId xmlns:a16="http://schemas.microsoft.com/office/drawing/2014/main" id="{220F9C6F-CD6A-4C52-AC19-D0210F9FF484}"/>
              </a:ext>
            </a:extLst>
          </p:cNvPr>
          <p:cNvSpPr txBox="1">
            <a:spLocks/>
          </p:cNvSpPr>
          <p:nvPr/>
        </p:nvSpPr>
        <p:spPr>
          <a:xfrm>
            <a:off x="1119408" y="3824909"/>
            <a:ext cx="3528792" cy="65934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Wavelet Hash</a:t>
            </a:r>
            <a:br>
              <a:rPr lang="en-US" sz="1400" b="1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Uses Discrete Wavelet Transformation. Also extract hash values from low frequencies.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B8B031-F693-4171-976A-B32AA24CD17F}"/>
              </a:ext>
            </a:extLst>
          </p:cNvPr>
          <p:cNvGrpSpPr/>
          <p:nvPr/>
        </p:nvGrpSpPr>
        <p:grpSpPr>
          <a:xfrm>
            <a:off x="388620" y="3914665"/>
            <a:ext cx="474222" cy="474222"/>
            <a:chOff x="2133600" y="3181350"/>
            <a:chExt cx="1362075" cy="1362075"/>
          </a:xfrm>
          <a:solidFill>
            <a:schemeClr val="accent4"/>
          </a:solidFill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3CCA621-5869-430A-BA4E-6A2205A5B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181350"/>
              <a:ext cx="1362075" cy="1362075"/>
            </a:xfrm>
            <a:custGeom>
              <a:avLst/>
              <a:gdLst>
                <a:gd name="T0" fmla="*/ 1428 w 3432"/>
                <a:gd name="T1" fmla="*/ 253 h 3432"/>
                <a:gd name="T2" fmla="*/ 1073 w 3432"/>
                <a:gd name="T3" fmla="*/ 371 h 3432"/>
                <a:gd name="T4" fmla="*/ 763 w 3432"/>
                <a:gd name="T5" fmla="*/ 570 h 3432"/>
                <a:gd name="T6" fmla="*/ 513 w 3432"/>
                <a:gd name="T7" fmla="*/ 836 h 3432"/>
                <a:gd name="T8" fmla="*/ 334 w 3432"/>
                <a:gd name="T9" fmla="*/ 1158 h 3432"/>
                <a:gd name="T10" fmla="*/ 237 w 3432"/>
                <a:gd name="T11" fmla="*/ 1522 h 3432"/>
                <a:gd name="T12" fmla="*/ 237 w 3432"/>
                <a:gd name="T13" fmla="*/ 1910 h 3432"/>
                <a:gd name="T14" fmla="*/ 334 w 3432"/>
                <a:gd name="T15" fmla="*/ 2274 h 3432"/>
                <a:gd name="T16" fmla="*/ 513 w 3432"/>
                <a:gd name="T17" fmla="*/ 2596 h 3432"/>
                <a:gd name="T18" fmla="*/ 763 w 3432"/>
                <a:gd name="T19" fmla="*/ 2862 h 3432"/>
                <a:gd name="T20" fmla="*/ 1073 w 3432"/>
                <a:gd name="T21" fmla="*/ 3061 h 3432"/>
                <a:gd name="T22" fmla="*/ 1428 w 3432"/>
                <a:gd name="T23" fmla="*/ 3179 h 3432"/>
                <a:gd name="T24" fmla="*/ 1814 w 3432"/>
                <a:gd name="T25" fmla="*/ 3204 h 3432"/>
                <a:gd name="T26" fmla="*/ 2187 w 3432"/>
                <a:gd name="T27" fmla="*/ 3130 h 3432"/>
                <a:gd name="T28" fmla="*/ 2520 w 3432"/>
                <a:gd name="T29" fmla="*/ 2971 h 3432"/>
                <a:gd name="T30" fmla="*/ 2802 w 3432"/>
                <a:gd name="T31" fmla="*/ 2737 h 3432"/>
                <a:gd name="T32" fmla="*/ 3018 w 3432"/>
                <a:gd name="T33" fmla="*/ 2441 h 3432"/>
                <a:gd name="T34" fmla="*/ 3157 w 3432"/>
                <a:gd name="T35" fmla="*/ 2097 h 3432"/>
                <a:gd name="T36" fmla="*/ 3207 w 3432"/>
                <a:gd name="T37" fmla="*/ 1716 h 3432"/>
                <a:gd name="T38" fmla="*/ 3157 w 3432"/>
                <a:gd name="T39" fmla="*/ 1335 h 3432"/>
                <a:gd name="T40" fmla="*/ 3018 w 3432"/>
                <a:gd name="T41" fmla="*/ 991 h 3432"/>
                <a:gd name="T42" fmla="*/ 2802 w 3432"/>
                <a:gd name="T43" fmla="*/ 695 h 3432"/>
                <a:gd name="T44" fmla="*/ 2520 w 3432"/>
                <a:gd name="T45" fmla="*/ 461 h 3432"/>
                <a:gd name="T46" fmla="*/ 2187 w 3432"/>
                <a:gd name="T47" fmla="*/ 302 h 3432"/>
                <a:gd name="T48" fmla="*/ 1814 w 3432"/>
                <a:gd name="T49" fmla="*/ 228 h 3432"/>
                <a:gd name="T50" fmla="*/ 1923 w 3432"/>
                <a:gd name="T51" fmla="*/ 12 h 3432"/>
                <a:gd name="T52" fmla="*/ 2314 w 3432"/>
                <a:gd name="T53" fmla="*/ 107 h 3432"/>
                <a:gd name="T54" fmla="*/ 2664 w 3432"/>
                <a:gd name="T55" fmla="*/ 287 h 3432"/>
                <a:gd name="T56" fmla="*/ 2963 w 3432"/>
                <a:gd name="T57" fmla="*/ 538 h 3432"/>
                <a:gd name="T58" fmla="*/ 3197 w 3432"/>
                <a:gd name="T59" fmla="*/ 851 h 3432"/>
                <a:gd name="T60" fmla="*/ 3356 w 3432"/>
                <a:gd name="T61" fmla="*/ 1213 h 3432"/>
                <a:gd name="T62" fmla="*/ 3429 w 3432"/>
                <a:gd name="T63" fmla="*/ 1612 h 3432"/>
                <a:gd name="T64" fmla="*/ 3404 w 3432"/>
                <a:gd name="T65" fmla="*/ 2024 h 3432"/>
                <a:gd name="T66" fmla="*/ 3287 w 3432"/>
                <a:gd name="T67" fmla="*/ 2406 h 3432"/>
                <a:gd name="T68" fmla="*/ 3089 w 3432"/>
                <a:gd name="T69" fmla="*/ 2745 h 3432"/>
                <a:gd name="T70" fmla="*/ 2820 w 3432"/>
                <a:gd name="T71" fmla="*/ 3027 h 3432"/>
                <a:gd name="T72" fmla="*/ 2495 w 3432"/>
                <a:gd name="T73" fmla="*/ 3245 h 3432"/>
                <a:gd name="T74" fmla="*/ 2123 w 3432"/>
                <a:gd name="T75" fmla="*/ 3383 h 3432"/>
                <a:gd name="T76" fmla="*/ 1715 w 3432"/>
                <a:gd name="T77" fmla="*/ 3432 h 3432"/>
                <a:gd name="T78" fmla="*/ 1309 w 3432"/>
                <a:gd name="T79" fmla="*/ 3383 h 3432"/>
                <a:gd name="T80" fmla="*/ 937 w 3432"/>
                <a:gd name="T81" fmla="*/ 3245 h 3432"/>
                <a:gd name="T82" fmla="*/ 610 w 3432"/>
                <a:gd name="T83" fmla="*/ 3027 h 3432"/>
                <a:gd name="T84" fmla="*/ 343 w 3432"/>
                <a:gd name="T85" fmla="*/ 2745 h 3432"/>
                <a:gd name="T86" fmla="*/ 145 w 3432"/>
                <a:gd name="T87" fmla="*/ 2406 h 3432"/>
                <a:gd name="T88" fmla="*/ 28 w 3432"/>
                <a:gd name="T89" fmla="*/ 2024 h 3432"/>
                <a:gd name="T90" fmla="*/ 3 w 3432"/>
                <a:gd name="T91" fmla="*/ 1612 h 3432"/>
                <a:gd name="T92" fmla="*/ 76 w 3432"/>
                <a:gd name="T93" fmla="*/ 1213 h 3432"/>
                <a:gd name="T94" fmla="*/ 235 w 3432"/>
                <a:gd name="T95" fmla="*/ 851 h 3432"/>
                <a:gd name="T96" fmla="*/ 469 w 3432"/>
                <a:gd name="T97" fmla="*/ 538 h 3432"/>
                <a:gd name="T98" fmla="*/ 768 w 3432"/>
                <a:gd name="T99" fmla="*/ 287 h 3432"/>
                <a:gd name="T100" fmla="*/ 1118 w 3432"/>
                <a:gd name="T101" fmla="*/ 107 h 3432"/>
                <a:gd name="T102" fmla="*/ 1509 w 3432"/>
                <a:gd name="T103" fmla="*/ 12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32" h="3432">
                  <a:moveTo>
                    <a:pt x="1715" y="225"/>
                  </a:moveTo>
                  <a:lnTo>
                    <a:pt x="1618" y="228"/>
                  </a:lnTo>
                  <a:lnTo>
                    <a:pt x="1522" y="237"/>
                  </a:lnTo>
                  <a:lnTo>
                    <a:pt x="1428" y="253"/>
                  </a:lnTo>
                  <a:lnTo>
                    <a:pt x="1335" y="275"/>
                  </a:lnTo>
                  <a:lnTo>
                    <a:pt x="1245" y="302"/>
                  </a:lnTo>
                  <a:lnTo>
                    <a:pt x="1158" y="334"/>
                  </a:lnTo>
                  <a:lnTo>
                    <a:pt x="1073" y="371"/>
                  </a:lnTo>
                  <a:lnTo>
                    <a:pt x="991" y="414"/>
                  </a:lnTo>
                  <a:lnTo>
                    <a:pt x="912" y="461"/>
                  </a:lnTo>
                  <a:lnTo>
                    <a:pt x="836" y="513"/>
                  </a:lnTo>
                  <a:lnTo>
                    <a:pt x="763" y="570"/>
                  </a:lnTo>
                  <a:lnTo>
                    <a:pt x="695" y="630"/>
                  </a:lnTo>
                  <a:lnTo>
                    <a:pt x="630" y="695"/>
                  </a:lnTo>
                  <a:lnTo>
                    <a:pt x="570" y="763"/>
                  </a:lnTo>
                  <a:lnTo>
                    <a:pt x="513" y="836"/>
                  </a:lnTo>
                  <a:lnTo>
                    <a:pt x="461" y="912"/>
                  </a:lnTo>
                  <a:lnTo>
                    <a:pt x="414" y="991"/>
                  </a:lnTo>
                  <a:lnTo>
                    <a:pt x="371" y="1073"/>
                  </a:lnTo>
                  <a:lnTo>
                    <a:pt x="334" y="1158"/>
                  </a:lnTo>
                  <a:lnTo>
                    <a:pt x="302" y="1245"/>
                  </a:lnTo>
                  <a:lnTo>
                    <a:pt x="275" y="1335"/>
                  </a:lnTo>
                  <a:lnTo>
                    <a:pt x="253" y="1428"/>
                  </a:lnTo>
                  <a:lnTo>
                    <a:pt x="237" y="1522"/>
                  </a:lnTo>
                  <a:lnTo>
                    <a:pt x="228" y="1618"/>
                  </a:lnTo>
                  <a:lnTo>
                    <a:pt x="225" y="1716"/>
                  </a:lnTo>
                  <a:lnTo>
                    <a:pt x="228" y="1814"/>
                  </a:lnTo>
                  <a:lnTo>
                    <a:pt x="237" y="1910"/>
                  </a:lnTo>
                  <a:lnTo>
                    <a:pt x="253" y="2004"/>
                  </a:lnTo>
                  <a:lnTo>
                    <a:pt x="275" y="2097"/>
                  </a:lnTo>
                  <a:lnTo>
                    <a:pt x="302" y="2187"/>
                  </a:lnTo>
                  <a:lnTo>
                    <a:pt x="334" y="2274"/>
                  </a:lnTo>
                  <a:lnTo>
                    <a:pt x="371" y="2359"/>
                  </a:lnTo>
                  <a:lnTo>
                    <a:pt x="414" y="2441"/>
                  </a:lnTo>
                  <a:lnTo>
                    <a:pt x="461" y="2520"/>
                  </a:lnTo>
                  <a:lnTo>
                    <a:pt x="513" y="2596"/>
                  </a:lnTo>
                  <a:lnTo>
                    <a:pt x="570" y="2669"/>
                  </a:lnTo>
                  <a:lnTo>
                    <a:pt x="630" y="2737"/>
                  </a:lnTo>
                  <a:lnTo>
                    <a:pt x="695" y="2802"/>
                  </a:lnTo>
                  <a:lnTo>
                    <a:pt x="763" y="2862"/>
                  </a:lnTo>
                  <a:lnTo>
                    <a:pt x="836" y="2919"/>
                  </a:lnTo>
                  <a:lnTo>
                    <a:pt x="912" y="2971"/>
                  </a:lnTo>
                  <a:lnTo>
                    <a:pt x="991" y="3018"/>
                  </a:lnTo>
                  <a:lnTo>
                    <a:pt x="1073" y="3061"/>
                  </a:lnTo>
                  <a:lnTo>
                    <a:pt x="1158" y="3098"/>
                  </a:lnTo>
                  <a:lnTo>
                    <a:pt x="1245" y="3130"/>
                  </a:lnTo>
                  <a:lnTo>
                    <a:pt x="1335" y="3157"/>
                  </a:lnTo>
                  <a:lnTo>
                    <a:pt x="1428" y="3179"/>
                  </a:lnTo>
                  <a:lnTo>
                    <a:pt x="1522" y="3195"/>
                  </a:lnTo>
                  <a:lnTo>
                    <a:pt x="1618" y="3204"/>
                  </a:lnTo>
                  <a:lnTo>
                    <a:pt x="1715" y="3207"/>
                  </a:lnTo>
                  <a:lnTo>
                    <a:pt x="1814" y="3204"/>
                  </a:lnTo>
                  <a:lnTo>
                    <a:pt x="1910" y="3195"/>
                  </a:lnTo>
                  <a:lnTo>
                    <a:pt x="2004" y="3179"/>
                  </a:lnTo>
                  <a:lnTo>
                    <a:pt x="2097" y="3157"/>
                  </a:lnTo>
                  <a:lnTo>
                    <a:pt x="2187" y="3130"/>
                  </a:lnTo>
                  <a:lnTo>
                    <a:pt x="2274" y="3098"/>
                  </a:lnTo>
                  <a:lnTo>
                    <a:pt x="2359" y="3061"/>
                  </a:lnTo>
                  <a:lnTo>
                    <a:pt x="2441" y="3018"/>
                  </a:lnTo>
                  <a:lnTo>
                    <a:pt x="2520" y="2971"/>
                  </a:lnTo>
                  <a:lnTo>
                    <a:pt x="2596" y="2919"/>
                  </a:lnTo>
                  <a:lnTo>
                    <a:pt x="2669" y="2862"/>
                  </a:lnTo>
                  <a:lnTo>
                    <a:pt x="2737" y="2802"/>
                  </a:lnTo>
                  <a:lnTo>
                    <a:pt x="2802" y="2737"/>
                  </a:lnTo>
                  <a:lnTo>
                    <a:pt x="2862" y="2669"/>
                  </a:lnTo>
                  <a:lnTo>
                    <a:pt x="2919" y="2596"/>
                  </a:lnTo>
                  <a:lnTo>
                    <a:pt x="2971" y="2520"/>
                  </a:lnTo>
                  <a:lnTo>
                    <a:pt x="3018" y="2441"/>
                  </a:lnTo>
                  <a:lnTo>
                    <a:pt x="3061" y="2359"/>
                  </a:lnTo>
                  <a:lnTo>
                    <a:pt x="3098" y="2274"/>
                  </a:lnTo>
                  <a:lnTo>
                    <a:pt x="3130" y="2187"/>
                  </a:lnTo>
                  <a:lnTo>
                    <a:pt x="3157" y="2097"/>
                  </a:lnTo>
                  <a:lnTo>
                    <a:pt x="3179" y="2004"/>
                  </a:lnTo>
                  <a:lnTo>
                    <a:pt x="3195" y="1910"/>
                  </a:lnTo>
                  <a:lnTo>
                    <a:pt x="3204" y="1814"/>
                  </a:lnTo>
                  <a:lnTo>
                    <a:pt x="3207" y="1716"/>
                  </a:lnTo>
                  <a:lnTo>
                    <a:pt x="3204" y="1618"/>
                  </a:lnTo>
                  <a:lnTo>
                    <a:pt x="3195" y="1522"/>
                  </a:lnTo>
                  <a:lnTo>
                    <a:pt x="3179" y="1428"/>
                  </a:lnTo>
                  <a:lnTo>
                    <a:pt x="3157" y="1335"/>
                  </a:lnTo>
                  <a:lnTo>
                    <a:pt x="3130" y="1245"/>
                  </a:lnTo>
                  <a:lnTo>
                    <a:pt x="3098" y="1158"/>
                  </a:lnTo>
                  <a:lnTo>
                    <a:pt x="3061" y="1073"/>
                  </a:lnTo>
                  <a:lnTo>
                    <a:pt x="3018" y="991"/>
                  </a:lnTo>
                  <a:lnTo>
                    <a:pt x="2971" y="912"/>
                  </a:lnTo>
                  <a:lnTo>
                    <a:pt x="2919" y="836"/>
                  </a:lnTo>
                  <a:lnTo>
                    <a:pt x="2862" y="763"/>
                  </a:lnTo>
                  <a:lnTo>
                    <a:pt x="2802" y="695"/>
                  </a:lnTo>
                  <a:lnTo>
                    <a:pt x="2737" y="630"/>
                  </a:lnTo>
                  <a:lnTo>
                    <a:pt x="2669" y="570"/>
                  </a:lnTo>
                  <a:lnTo>
                    <a:pt x="2596" y="513"/>
                  </a:lnTo>
                  <a:lnTo>
                    <a:pt x="2520" y="461"/>
                  </a:lnTo>
                  <a:lnTo>
                    <a:pt x="2441" y="414"/>
                  </a:lnTo>
                  <a:lnTo>
                    <a:pt x="2359" y="371"/>
                  </a:lnTo>
                  <a:lnTo>
                    <a:pt x="2274" y="334"/>
                  </a:lnTo>
                  <a:lnTo>
                    <a:pt x="2187" y="302"/>
                  </a:lnTo>
                  <a:lnTo>
                    <a:pt x="2097" y="275"/>
                  </a:lnTo>
                  <a:lnTo>
                    <a:pt x="2004" y="253"/>
                  </a:lnTo>
                  <a:lnTo>
                    <a:pt x="1910" y="237"/>
                  </a:lnTo>
                  <a:lnTo>
                    <a:pt x="1814" y="228"/>
                  </a:lnTo>
                  <a:lnTo>
                    <a:pt x="1715" y="225"/>
                  </a:lnTo>
                  <a:close/>
                  <a:moveTo>
                    <a:pt x="1715" y="0"/>
                  </a:moveTo>
                  <a:lnTo>
                    <a:pt x="1820" y="3"/>
                  </a:lnTo>
                  <a:lnTo>
                    <a:pt x="1923" y="12"/>
                  </a:lnTo>
                  <a:lnTo>
                    <a:pt x="2024" y="28"/>
                  </a:lnTo>
                  <a:lnTo>
                    <a:pt x="2123" y="49"/>
                  </a:lnTo>
                  <a:lnTo>
                    <a:pt x="2219" y="76"/>
                  </a:lnTo>
                  <a:lnTo>
                    <a:pt x="2314" y="107"/>
                  </a:lnTo>
                  <a:lnTo>
                    <a:pt x="2406" y="145"/>
                  </a:lnTo>
                  <a:lnTo>
                    <a:pt x="2495" y="187"/>
                  </a:lnTo>
                  <a:lnTo>
                    <a:pt x="2581" y="235"/>
                  </a:lnTo>
                  <a:lnTo>
                    <a:pt x="2664" y="287"/>
                  </a:lnTo>
                  <a:lnTo>
                    <a:pt x="2745" y="343"/>
                  </a:lnTo>
                  <a:lnTo>
                    <a:pt x="2820" y="405"/>
                  </a:lnTo>
                  <a:lnTo>
                    <a:pt x="2894" y="469"/>
                  </a:lnTo>
                  <a:lnTo>
                    <a:pt x="2963" y="538"/>
                  </a:lnTo>
                  <a:lnTo>
                    <a:pt x="3027" y="612"/>
                  </a:lnTo>
                  <a:lnTo>
                    <a:pt x="3089" y="687"/>
                  </a:lnTo>
                  <a:lnTo>
                    <a:pt x="3145" y="768"/>
                  </a:lnTo>
                  <a:lnTo>
                    <a:pt x="3197" y="851"/>
                  </a:lnTo>
                  <a:lnTo>
                    <a:pt x="3245" y="937"/>
                  </a:lnTo>
                  <a:lnTo>
                    <a:pt x="3287" y="1026"/>
                  </a:lnTo>
                  <a:lnTo>
                    <a:pt x="3325" y="1118"/>
                  </a:lnTo>
                  <a:lnTo>
                    <a:pt x="3356" y="1213"/>
                  </a:lnTo>
                  <a:lnTo>
                    <a:pt x="3383" y="1309"/>
                  </a:lnTo>
                  <a:lnTo>
                    <a:pt x="3404" y="1408"/>
                  </a:lnTo>
                  <a:lnTo>
                    <a:pt x="3420" y="1509"/>
                  </a:lnTo>
                  <a:lnTo>
                    <a:pt x="3429" y="1612"/>
                  </a:lnTo>
                  <a:lnTo>
                    <a:pt x="3432" y="1716"/>
                  </a:lnTo>
                  <a:lnTo>
                    <a:pt x="3429" y="1820"/>
                  </a:lnTo>
                  <a:lnTo>
                    <a:pt x="3420" y="1923"/>
                  </a:lnTo>
                  <a:lnTo>
                    <a:pt x="3404" y="2024"/>
                  </a:lnTo>
                  <a:lnTo>
                    <a:pt x="3383" y="2123"/>
                  </a:lnTo>
                  <a:lnTo>
                    <a:pt x="3356" y="2219"/>
                  </a:lnTo>
                  <a:lnTo>
                    <a:pt x="3325" y="2314"/>
                  </a:lnTo>
                  <a:lnTo>
                    <a:pt x="3287" y="2406"/>
                  </a:lnTo>
                  <a:lnTo>
                    <a:pt x="3245" y="2495"/>
                  </a:lnTo>
                  <a:lnTo>
                    <a:pt x="3197" y="2581"/>
                  </a:lnTo>
                  <a:lnTo>
                    <a:pt x="3145" y="2664"/>
                  </a:lnTo>
                  <a:lnTo>
                    <a:pt x="3089" y="2745"/>
                  </a:lnTo>
                  <a:lnTo>
                    <a:pt x="3027" y="2820"/>
                  </a:lnTo>
                  <a:lnTo>
                    <a:pt x="2963" y="2894"/>
                  </a:lnTo>
                  <a:lnTo>
                    <a:pt x="2894" y="2963"/>
                  </a:lnTo>
                  <a:lnTo>
                    <a:pt x="2820" y="3027"/>
                  </a:lnTo>
                  <a:lnTo>
                    <a:pt x="2745" y="3089"/>
                  </a:lnTo>
                  <a:lnTo>
                    <a:pt x="2664" y="3145"/>
                  </a:lnTo>
                  <a:lnTo>
                    <a:pt x="2581" y="3197"/>
                  </a:lnTo>
                  <a:lnTo>
                    <a:pt x="2495" y="3245"/>
                  </a:lnTo>
                  <a:lnTo>
                    <a:pt x="2406" y="3287"/>
                  </a:lnTo>
                  <a:lnTo>
                    <a:pt x="2314" y="3325"/>
                  </a:lnTo>
                  <a:lnTo>
                    <a:pt x="2219" y="3356"/>
                  </a:lnTo>
                  <a:lnTo>
                    <a:pt x="2123" y="3383"/>
                  </a:lnTo>
                  <a:lnTo>
                    <a:pt x="2024" y="3404"/>
                  </a:lnTo>
                  <a:lnTo>
                    <a:pt x="1923" y="3420"/>
                  </a:lnTo>
                  <a:lnTo>
                    <a:pt x="1820" y="3429"/>
                  </a:lnTo>
                  <a:lnTo>
                    <a:pt x="1715" y="3432"/>
                  </a:lnTo>
                  <a:lnTo>
                    <a:pt x="1612" y="3429"/>
                  </a:lnTo>
                  <a:lnTo>
                    <a:pt x="1509" y="3420"/>
                  </a:lnTo>
                  <a:lnTo>
                    <a:pt x="1408" y="3404"/>
                  </a:lnTo>
                  <a:lnTo>
                    <a:pt x="1309" y="3383"/>
                  </a:lnTo>
                  <a:lnTo>
                    <a:pt x="1213" y="3356"/>
                  </a:lnTo>
                  <a:lnTo>
                    <a:pt x="1118" y="3325"/>
                  </a:lnTo>
                  <a:lnTo>
                    <a:pt x="1025" y="3287"/>
                  </a:lnTo>
                  <a:lnTo>
                    <a:pt x="937" y="3245"/>
                  </a:lnTo>
                  <a:lnTo>
                    <a:pt x="851" y="3197"/>
                  </a:lnTo>
                  <a:lnTo>
                    <a:pt x="768" y="3145"/>
                  </a:lnTo>
                  <a:lnTo>
                    <a:pt x="687" y="3089"/>
                  </a:lnTo>
                  <a:lnTo>
                    <a:pt x="610" y="3027"/>
                  </a:lnTo>
                  <a:lnTo>
                    <a:pt x="538" y="2963"/>
                  </a:lnTo>
                  <a:lnTo>
                    <a:pt x="469" y="2894"/>
                  </a:lnTo>
                  <a:lnTo>
                    <a:pt x="405" y="2820"/>
                  </a:lnTo>
                  <a:lnTo>
                    <a:pt x="343" y="2745"/>
                  </a:lnTo>
                  <a:lnTo>
                    <a:pt x="287" y="2664"/>
                  </a:lnTo>
                  <a:lnTo>
                    <a:pt x="235" y="2581"/>
                  </a:lnTo>
                  <a:lnTo>
                    <a:pt x="187" y="2495"/>
                  </a:lnTo>
                  <a:lnTo>
                    <a:pt x="145" y="2406"/>
                  </a:lnTo>
                  <a:lnTo>
                    <a:pt x="107" y="2314"/>
                  </a:lnTo>
                  <a:lnTo>
                    <a:pt x="76" y="2219"/>
                  </a:lnTo>
                  <a:lnTo>
                    <a:pt x="49" y="2123"/>
                  </a:lnTo>
                  <a:lnTo>
                    <a:pt x="28" y="2024"/>
                  </a:lnTo>
                  <a:lnTo>
                    <a:pt x="12" y="1923"/>
                  </a:lnTo>
                  <a:lnTo>
                    <a:pt x="3" y="1820"/>
                  </a:lnTo>
                  <a:lnTo>
                    <a:pt x="0" y="1716"/>
                  </a:lnTo>
                  <a:lnTo>
                    <a:pt x="3" y="1612"/>
                  </a:lnTo>
                  <a:lnTo>
                    <a:pt x="12" y="1509"/>
                  </a:lnTo>
                  <a:lnTo>
                    <a:pt x="28" y="1408"/>
                  </a:lnTo>
                  <a:lnTo>
                    <a:pt x="49" y="1309"/>
                  </a:lnTo>
                  <a:lnTo>
                    <a:pt x="76" y="1213"/>
                  </a:lnTo>
                  <a:lnTo>
                    <a:pt x="107" y="1118"/>
                  </a:lnTo>
                  <a:lnTo>
                    <a:pt x="145" y="1026"/>
                  </a:lnTo>
                  <a:lnTo>
                    <a:pt x="187" y="937"/>
                  </a:lnTo>
                  <a:lnTo>
                    <a:pt x="235" y="851"/>
                  </a:lnTo>
                  <a:lnTo>
                    <a:pt x="287" y="768"/>
                  </a:lnTo>
                  <a:lnTo>
                    <a:pt x="343" y="687"/>
                  </a:lnTo>
                  <a:lnTo>
                    <a:pt x="405" y="612"/>
                  </a:lnTo>
                  <a:lnTo>
                    <a:pt x="469" y="538"/>
                  </a:lnTo>
                  <a:lnTo>
                    <a:pt x="538" y="469"/>
                  </a:lnTo>
                  <a:lnTo>
                    <a:pt x="610" y="405"/>
                  </a:lnTo>
                  <a:lnTo>
                    <a:pt x="687" y="343"/>
                  </a:lnTo>
                  <a:lnTo>
                    <a:pt x="768" y="287"/>
                  </a:lnTo>
                  <a:lnTo>
                    <a:pt x="851" y="235"/>
                  </a:lnTo>
                  <a:lnTo>
                    <a:pt x="937" y="187"/>
                  </a:lnTo>
                  <a:lnTo>
                    <a:pt x="1025" y="145"/>
                  </a:lnTo>
                  <a:lnTo>
                    <a:pt x="1118" y="107"/>
                  </a:lnTo>
                  <a:lnTo>
                    <a:pt x="1213" y="76"/>
                  </a:lnTo>
                  <a:lnTo>
                    <a:pt x="1309" y="49"/>
                  </a:lnTo>
                  <a:lnTo>
                    <a:pt x="1408" y="28"/>
                  </a:lnTo>
                  <a:lnTo>
                    <a:pt x="1509" y="12"/>
                  </a:lnTo>
                  <a:lnTo>
                    <a:pt x="1612" y="3"/>
                  </a:lnTo>
                  <a:lnTo>
                    <a:pt x="1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56759C18-0ABF-4D78-A46C-7AE0CD3E8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375" y="3625850"/>
              <a:ext cx="644525" cy="473075"/>
            </a:xfrm>
            <a:custGeom>
              <a:avLst/>
              <a:gdLst>
                <a:gd name="T0" fmla="*/ 1514 w 1626"/>
                <a:gd name="T1" fmla="*/ 0 h 1190"/>
                <a:gd name="T2" fmla="*/ 1536 w 1626"/>
                <a:gd name="T3" fmla="*/ 2 h 1190"/>
                <a:gd name="T4" fmla="*/ 1557 w 1626"/>
                <a:gd name="T5" fmla="*/ 8 h 1190"/>
                <a:gd name="T6" fmla="*/ 1575 w 1626"/>
                <a:gd name="T7" fmla="*/ 19 h 1190"/>
                <a:gd name="T8" fmla="*/ 1593 w 1626"/>
                <a:gd name="T9" fmla="*/ 33 h 1190"/>
                <a:gd name="T10" fmla="*/ 1608 w 1626"/>
                <a:gd name="T11" fmla="*/ 51 h 1190"/>
                <a:gd name="T12" fmla="*/ 1618 w 1626"/>
                <a:gd name="T13" fmla="*/ 71 h 1190"/>
                <a:gd name="T14" fmla="*/ 1624 w 1626"/>
                <a:gd name="T15" fmla="*/ 92 h 1190"/>
                <a:gd name="T16" fmla="*/ 1626 w 1626"/>
                <a:gd name="T17" fmla="*/ 112 h 1190"/>
                <a:gd name="T18" fmla="*/ 1624 w 1626"/>
                <a:gd name="T19" fmla="*/ 134 h 1190"/>
                <a:gd name="T20" fmla="*/ 1618 w 1626"/>
                <a:gd name="T21" fmla="*/ 155 h 1190"/>
                <a:gd name="T22" fmla="*/ 1608 w 1626"/>
                <a:gd name="T23" fmla="*/ 175 h 1190"/>
                <a:gd name="T24" fmla="*/ 1593 w 1626"/>
                <a:gd name="T25" fmla="*/ 193 h 1190"/>
                <a:gd name="T26" fmla="*/ 629 w 1626"/>
                <a:gd name="T27" fmla="*/ 1157 h 1190"/>
                <a:gd name="T28" fmla="*/ 629 w 1626"/>
                <a:gd name="T29" fmla="*/ 1157 h 1190"/>
                <a:gd name="T30" fmla="*/ 611 w 1626"/>
                <a:gd name="T31" fmla="*/ 1171 h 1190"/>
                <a:gd name="T32" fmla="*/ 591 w 1626"/>
                <a:gd name="T33" fmla="*/ 1182 h 1190"/>
                <a:gd name="T34" fmla="*/ 571 w 1626"/>
                <a:gd name="T35" fmla="*/ 1188 h 1190"/>
                <a:gd name="T36" fmla="*/ 550 w 1626"/>
                <a:gd name="T37" fmla="*/ 1190 h 1190"/>
                <a:gd name="T38" fmla="*/ 528 w 1626"/>
                <a:gd name="T39" fmla="*/ 1188 h 1190"/>
                <a:gd name="T40" fmla="*/ 507 w 1626"/>
                <a:gd name="T41" fmla="*/ 1182 h 1190"/>
                <a:gd name="T42" fmla="*/ 487 w 1626"/>
                <a:gd name="T43" fmla="*/ 1171 h 1190"/>
                <a:gd name="T44" fmla="*/ 470 w 1626"/>
                <a:gd name="T45" fmla="*/ 1157 h 1190"/>
                <a:gd name="T46" fmla="*/ 33 w 1626"/>
                <a:gd name="T47" fmla="*/ 720 h 1190"/>
                <a:gd name="T48" fmla="*/ 18 w 1626"/>
                <a:gd name="T49" fmla="*/ 702 h 1190"/>
                <a:gd name="T50" fmla="*/ 8 w 1626"/>
                <a:gd name="T51" fmla="*/ 682 h 1190"/>
                <a:gd name="T52" fmla="*/ 2 w 1626"/>
                <a:gd name="T53" fmla="*/ 662 h 1190"/>
                <a:gd name="T54" fmla="*/ 0 w 1626"/>
                <a:gd name="T55" fmla="*/ 640 h 1190"/>
                <a:gd name="T56" fmla="*/ 2 w 1626"/>
                <a:gd name="T57" fmla="*/ 619 h 1190"/>
                <a:gd name="T58" fmla="*/ 8 w 1626"/>
                <a:gd name="T59" fmla="*/ 598 h 1190"/>
                <a:gd name="T60" fmla="*/ 18 w 1626"/>
                <a:gd name="T61" fmla="*/ 578 h 1190"/>
                <a:gd name="T62" fmla="*/ 33 w 1626"/>
                <a:gd name="T63" fmla="*/ 561 h 1190"/>
                <a:gd name="T64" fmla="*/ 51 w 1626"/>
                <a:gd name="T65" fmla="*/ 546 h 1190"/>
                <a:gd name="T66" fmla="*/ 69 w 1626"/>
                <a:gd name="T67" fmla="*/ 536 h 1190"/>
                <a:gd name="T68" fmla="*/ 90 w 1626"/>
                <a:gd name="T69" fmla="*/ 529 h 1190"/>
                <a:gd name="T70" fmla="*/ 112 w 1626"/>
                <a:gd name="T71" fmla="*/ 527 h 1190"/>
                <a:gd name="T72" fmla="*/ 134 w 1626"/>
                <a:gd name="T73" fmla="*/ 529 h 1190"/>
                <a:gd name="T74" fmla="*/ 155 w 1626"/>
                <a:gd name="T75" fmla="*/ 536 h 1190"/>
                <a:gd name="T76" fmla="*/ 174 w 1626"/>
                <a:gd name="T77" fmla="*/ 546 h 1190"/>
                <a:gd name="T78" fmla="*/ 192 w 1626"/>
                <a:gd name="T79" fmla="*/ 561 h 1190"/>
                <a:gd name="T80" fmla="*/ 550 w 1626"/>
                <a:gd name="T81" fmla="*/ 918 h 1190"/>
                <a:gd name="T82" fmla="*/ 1434 w 1626"/>
                <a:gd name="T83" fmla="*/ 33 h 1190"/>
                <a:gd name="T84" fmla="*/ 1452 w 1626"/>
                <a:gd name="T85" fmla="*/ 19 h 1190"/>
                <a:gd name="T86" fmla="*/ 1471 w 1626"/>
                <a:gd name="T87" fmla="*/ 8 h 1190"/>
                <a:gd name="T88" fmla="*/ 1492 w 1626"/>
                <a:gd name="T89" fmla="*/ 2 h 1190"/>
                <a:gd name="T90" fmla="*/ 1514 w 1626"/>
                <a:gd name="T91" fmla="*/ 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26" h="1190">
                  <a:moveTo>
                    <a:pt x="1514" y="0"/>
                  </a:moveTo>
                  <a:lnTo>
                    <a:pt x="1536" y="2"/>
                  </a:lnTo>
                  <a:lnTo>
                    <a:pt x="1557" y="8"/>
                  </a:lnTo>
                  <a:lnTo>
                    <a:pt x="1575" y="19"/>
                  </a:lnTo>
                  <a:lnTo>
                    <a:pt x="1593" y="33"/>
                  </a:lnTo>
                  <a:lnTo>
                    <a:pt x="1608" y="51"/>
                  </a:lnTo>
                  <a:lnTo>
                    <a:pt x="1618" y="71"/>
                  </a:lnTo>
                  <a:lnTo>
                    <a:pt x="1624" y="92"/>
                  </a:lnTo>
                  <a:lnTo>
                    <a:pt x="1626" y="112"/>
                  </a:lnTo>
                  <a:lnTo>
                    <a:pt x="1624" y="134"/>
                  </a:lnTo>
                  <a:lnTo>
                    <a:pt x="1618" y="155"/>
                  </a:lnTo>
                  <a:lnTo>
                    <a:pt x="1608" y="175"/>
                  </a:lnTo>
                  <a:lnTo>
                    <a:pt x="1593" y="193"/>
                  </a:lnTo>
                  <a:lnTo>
                    <a:pt x="629" y="1157"/>
                  </a:lnTo>
                  <a:lnTo>
                    <a:pt x="629" y="1157"/>
                  </a:lnTo>
                  <a:lnTo>
                    <a:pt x="611" y="1171"/>
                  </a:lnTo>
                  <a:lnTo>
                    <a:pt x="591" y="1182"/>
                  </a:lnTo>
                  <a:lnTo>
                    <a:pt x="571" y="1188"/>
                  </a:lnTo>
                  <a:lnTo>
                    <a:pt x="550" y="1190"/>
                  </a:lnTo>
                  <a:lnTo>
                    <a:pt x="528" y="1188"/>
                  </a:lnTo>
                  <a:lnTo>
                    <a:pt x="507" y="1182"/>
                  </a:lnTo>
                  <a:lnTo>
                    <a:pt x="487" y="1171"/>
                  </a:lnTo>
                  <a:lnTo>
                    <a:pt x="470" y="1157"/>
                  </a:lnTo>
                  <a:lnTo>
                    <a:pt x="33" y="720"/>
                  </a:lnTo>
                  <a:lnTo>
                    <a:pt x="18" y="702"/>
                  </a:lnTo>
                  <a:lnTo>
                    <a:pt x="8" y="682"/>
                  </a:lnTo>
                  <a:lnTo>
                    <a:pt x="2" y="662"/>
                  </a:lnTo>
                  <a:lnTo>
                    <a:pt x="0" y="640"/>
                  </a:lnTo>
                  <a:lnTo>
                    <a:pt x="2" y="619"/>
                  </a:lnTo>
                  <a:lnTo>
                    <a:pt x="8" y="598"/>
                  </a:lnTo>
                  <a:lnTo>
                    <a:pt x="18" y="578"/>
                  </a:lnTo>
                  <a:lnTo>
                    <a:pt x="33" y="561"/>
                  </a:lnTo>
                  <a:lnTo>
                    <a:pt x="51" y="546"/>
                  </a:lnTo>
                  <a:lnTo>
                    <a:pt x="69" y="536"/>
                  </a:lnTo>
                  <a:lnTo>
                    <a:pt x="90" y="529"/>
                  </a:lnTo>
                  <a:lnTo>
                    <a:pt x="112" y="527"/>
                  </a:lnTo>
                  <a:lnTo>
                    <a:pt x="134" y="529"/>
                  </a:lnTo>
                  <a:lnTo>
                    <a:pt x="155" y="536"/>
                  </a:lnTo>
                  <a:lnTo>
                    <a:pt x="174" y="546"/>
                  </a:lnTo>
                  <a:lnTo>
                    <a:pt x="192" y="561"/>
                  </a:lnTo>
                  <a:lnTo>
                    <a:pt x="550" y="918"/>
                  </a:lnTo>
                  <a:lnTo>
                    <a:pt x="1434" y="33"/>
                  </a:lnTo>
                  <a:lnTo>
                    <a:pt x="1452" y="19"/>
                  </a:lnTo>
                  <a:lnTo>
                    <a:pt x="1471" y="8"/>
                  </a:lnTo>
                  <a:lnTo>
                    <a:pt x="1492" y="2"/>
                  </a:lnTo>
                  <a:lnTo>
                    <a:pt x="15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86EB81-438F-5BEF-1FB2-83480392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730530"/>
            <a:ext cx="4495800" cy="38986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DF676F-9897-880F-FABA-EE0F883E18E5}"/>
              </a:ext>
            </a:extLst>
          </p:cNvPr>
          <p:cNvSpPr/>
          <p:nvPr/>
        </p:nvSpPr>
        <p:spPr bwMode="auto">
          <a:xfrm>
            <a:off x="7495" y="4658848"/>
            <a:ext cx="9144000" cy="4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7B60269-2EF0-5232-7D3F-51E85AF6DD6A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06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769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/>
      <p:bldP spid="2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7819" y="730530"/>
            <a:ext cx="8368363" cy="173255"/>
          </a:xfrm>
          <a:prstGeom prst="rect">
            <a:avLst/>
          </a:prstGeom>
        </p:spPr>
        <p:txBody>
          <a:bodyPr/>
          <a:lstStyle/>
          <a:p>
            <a:r>
              <a:rPr lang="en-US" sz="1400" b="1" dirty="0"/>
              <a:t>Average Hashing </a:t>
            </a:r>
            <a:r>
              <a:rPr lang="en-US" sz="900" dirty="0"/>
              <a:t>(Ref: </a:t>
            </a:r>
            <a:r>
              <a:rPr lang="en-US" sz="900" dirty="0" err="1"/>
              <a:t>Viies</a:t>
            </a:r>
            <a:r>
              <a:rPr lang="en-US" sz="900" dirty="0"/>
              <a:t>, 2015)</a:t>
            </a:r>
            <a:endParaRPr lang="en-US" sz="9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 </a:t>
            </a:r>
            <a:r>
              <a:rPr lang="en-US" dirty="0" err="1"/>
              <a:t>Cont’D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91AE6CF-023F-4FD1-BBAA-5E13CE9D7868}"/>
              </a:ext>
            </a:extLst>
          </p:cNvPr>
          <p:cNvGrpSpPr/>
          <p:nvPr/>
        </p:nvGrpSpPr>
        <p:grpSpPr>
          <a:xfrm>
            <a:off x="807661" y="1945777"/>
            <a:ext cx="1870039" cy="1768433"/>
            <a:chOff x="1752600" y="2038350"/>
            <a:chExt cx="1604846" cy="1517650"/>
          </a:xfrm>
        </p:grpSpPr>
        <p:sp>
          <p:nvSpPr>
            <p:cNvPr id="41" name="Block Arc 40">
              <a:extLst>
                <a:ext uri="{FF2B5EF4-FFF2-40B4-BE49-F238E27FC236}">
                  <a16:creationId xmlns:a16="http://schemas.microsoft.com/office/drawing/2014/main" id="{1F3CD996-57BB-492B-B6DB-8EF70C0DCA46}"/>
                </a:ext>
              </a:extLst>
            </p:cNvPr>
            <p:cNvSpPr/>
            <p:nvPr/>
          </p:nvSpPr>
          <p:spPr bwMode="auto">
            <a:xfrm>
              <a:off x="1752600" y="2038350"/>
              <a:ext cx="1517650" cy="1517650"/>
            </a:xfrm>
            <a:prstGeom prst="blockArc">
              <a:avLst>
                <a:gd name="adj1" fmla="val 3555861"/>
                <a:gd name="adj2" fmla="val 19907927"/>
                <a:gd name="adj3" fmla="val 11294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9C2F2EA-24B6-4B4A-BFFB-5A4A3D1D2C15}"/>
                </a:ext>
              </a:extLst>
            </p:cNvPr>
            <p:cNvSpPr/>
            <p:nvPr/>
          </p:nvSpPr>
          <p:spPr bwMode="auto">
            <a:xfrm rot="9090263">
              <a:off x="2949493" y="2463183"/>
              <a:ext cx="407953" cy="237388"/>
            </a:xfrm>
            <a:prstGeom prst="triangle">
              <a:avLst/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D6F8A48-C3DB-432C-BE28-5DC0F933F07D}"/>
              </a:ext>
            </a:extLst>
          </p:cNvPr>
          <p:cNvGrpSpPr/>
          <p:nvPr/>
        </p:nvGrpSpPr>
        <p:grpSpPr>
          <a:xfrm flipV="1">
            <a:off x="2248394" y="2084512"/>
            <a:ext cx="1870039" cy="1768433"/>
            <a:chOff x="3559423" y="2038350"/>
            <a:chExt cx="1604846" cy="1517650"/>
          </a:xfrm>
          <a:solidFill>
            <a:schemeClr val="accent2"/>
          </a:solidFill>
        </p:grpSpPr>
        <p:sp>
          <p:nvSpPr>
            <p:cNvPr id="44" name="Block Arc 43">
              <a:extLst>
                <a:ext uri="{FF2B5EF4-FFF2-40B4-BE49-F238E27FC236}">
                  <a16:creationId xmlns:a16="http://schemas.microsoft.com/office/drawing/2014/main" id="{4360C6D8-B586-47FE-9862-102AC26A478E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2D6C7F8B-57E9-4777-924F-A1AD7B5DA037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762B1E-20E5-465E-A280-907F52C27FEB}"/>
              </a:ext>
            </a:extLst>
          </p:cNvPr>
          <p:cNvGrpSpPr/>
          <p:nvPr/>
        </p:nvGrpSpPr>
        <p:grpSpPr>
          <a:xfrm>
            <a:off x="3686907" y="1951320"/>
            <a:ext cx="1870039" cy="1768433"/>
            <a:chOff x="3559423" y="2038350"/>
            <a:chExt cx="1604846" cy="1517650"/>
          </a:xfrm>
          <a:solidFill>
            <a:schemeClr val="accent3"/>
          </a:solidFill>
        </p:grpSpPr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31957904-43AF-44EF-A62F-6BB3E62BE7E3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1B76F53E-87C6-401B-905A-1BB870490451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AA2166-9F9F-4DC9-8C8A-46B97FC6CBDC}"/>
              </a:ext>
            </a:extLst>
          </p:cNvPr>
          <p:cNvGrpSpPr/>
          <p:nvPr/>
        </p:nvGrpSpPr>
        <p:grpSpPr>
          <a:xfrm flipV="1">
            <a:off x="5125976" y="2084512"/>
            <a:ext cx="1870039" cy="1768433"/>
            <a:chOff x="3559423" y="2038350"/>
            <a:chExt cx="1604846" cy="1517650"/>
          </a:xfrm>
          <a:solidFill>
            <a:schemeClr val="accent4"/>
          </a:solidFill>
        </p:grpSpPr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F5D0C336-2678-4E8B-A93E-60BB66FDEE81}"/>
                </a:ext>
              </a:extLst>
            </p:cNvPr>
            <p:cNvSpPr/>
            <p:nvPr/>
          </p:nvSpPr>
          <p:spPr bwMode="auto">
            <a:xfrm>
              <a:off x="3559423" y="2038350"/>
              <a:ext cx="1517650" cy="1517650"/>
            </a:xfrm>
            <a:prstGeom prst="blockArc">
              <a:avLst>
                <a:gd name="adj1" fmla="val 9481174"/>
                <a:gd name="adj2" fmla="val 19907927"/>
                <a:gd name="adj3" fmla="val 11294"/>
              </a:avLst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917A7F5-5231-4F5B-9D12-830B4DE413DF}"/>
                </a:ext>
              </a:extLst>
            </p:cNvPr>
            <p:cNvSpPr/>
            <p:nvPr/>
          </p:nvSpPr>
          <p:spPr bwMode="auto">
            <a:xfrm rot="9090263">
              <a:off x="4756316" y="2463183"/>
              <a:ext cx="407953" cy="237388"/>
            </a:xfrm>
            <a:prstGeom prst="triangle">
              <a:avLst/>
            </a:prstGeom>
            <a:grpFill/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2" name="Block Arc 51">
            <a:extLst>
              <a:ext uri="{FF2B5EF4-FFF2-40B4-BE49-F238E27FC236}">
                <a16:creationId xmlns:a16="http://schemas.microsoft.com/office/drawing/2014/main" id="{C31C46B6-0262-4C5A-B617-591D7F9FEE27}"/>
              </a:ext>
            </a:extLst>
          </p:cNvPr>
          <p:cNvSpPr/>
          <p:nvPr/>
        </p:nvSpPr>
        <p:spPr bwMode="auto">
          <a:xfrm>
            <a:off x="6567905" y="1951319"/>
            <a:ext cx="1768434" cy="1768433"/>
          </a:xfrm>
          <a:prstGeom prst="blockArc">
            <a:avLst>
              <a:gd name="adj1" fmla="val 9481174"/>
              <a:gd name="adj2" fmla="val 6755091"/>
              <a:gd name="adj3" fmla="val 11353"/>
            </a:avLst>
          </a:prstGeom>
          <a:solidFill>
            <a:schemeClr val="accent5"/>
          </a:solidFill>
          <a:ln w="19050">
            <a:noFill/>
            <a:round/>
            <a:headEnd/>
            <a:tailEnd/>
          </a:ln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5816729-644F-46E4-963E-89B90130A688}"/>
              </a:ext>
            </a:extLst>
          </p:cNvPr>
          <p:cNvSpPr/>
          <p:nvPr/>
        </p:nvSpPr>
        <p:spPr>
          <a:xfrm>
            <a:off x="1177548" y="2327016"/>
            <a:ext cx="1005956" cy="1005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8C65B67-4245-44FC-BEE0-90EE04D5F750}"/>
              </a:ext>
            </a:extLst>
          </p:cNvPr>
          <p:cNvSpPr/>
          <p:nvPr/>
        </p:nvSpPr>
        <p:spPr>
          <a:xfrm>
            <a:off x="4038433" y="2327014"/>
            <a:ext cx="1005956" cy="10059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458E00-35EF-4FBF-836D-677CBB28915F}"/>
              </a:ext>
            </a:extLst>
          </p:cNvPr>
          <p:cNvSpPr/>
          <p:nvPr/>
        </p:nvSpPr>
        <p:spPr>
          <a:xfrm>
            <a:off x="6949144" y="2332559"/>
            <a:ext cx="1005956" cy="10059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89BCB6-F9FF-418D-AB16-BA18BCA48E71}"/>
              </a:ext>
            </a:extLst>
          </p:cNvPr>
          <p:cNvSpPr/>
          <p:nvPr/>
        </p:nvSpPr>
        <p:spPr>
          <a:xfrm>
            <a:off x="5495863" y="2465749"/>
            <a:ext cx="1005956" cy="10059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1B83D8-036A-4945-9A4F-6E6719B0F89C}"/>
              </a:ext>
            </a:extLst>
          </p:cNvPr>
          <p:cNvSpPr/>
          <p:nvPr/>
        </p:nvSpPr>
        <p:spPr>
          <a:xfrm>
            <a:off x="2604041" y="2465748"/>
            <a:ext cx="1005956" cy="10059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02</a:t>
            </a:r>
          </a:p>
        </p:txBody>
      </p:sp>
      <p:sp>
        <p:nvSpPr>
          <p:cNvPr id="58" name="Inhaltsplatzhalter 4">
            <a:extLst>
              <a:ext uri="{FF2B5EF4-FFF2-40B4-BE49-F238E27FC236}">
                <a16:creationId xmlns:a16="http://schemas.microsoft.com/office/drawing/2014/main" id="{8DACAF1F-5F9C-48A0-B41D-01AD2252250B}"/>
              </a:ext>
            </a:extLst>
          </p:cNvPr>
          <p:cNvSpPr txBox="1">
            <a:spLocks/>
          </p:cNvSpPr>
          <p:nvPr/>
        </p:nvSpPr>
        <p:spPr>
          <a:xfrm>
            <a:off x="1836658" y="4090125"/>
            <a:ext cx="259056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2"/>
                </a:solidFill>
                <a:latin typeface="+mj-lt"/>
              </a:rPr>
              <a:t>Step 02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Convert resized image to Grayscale</a:t>
            </a:r>
          </a:p>
        </p:txBody>
      </p:sp>
      <p:sp>
        <p:nvSpPr>
          <p:cNvPr id="59" name="Inhaltsplatzhalter 4">
            <a:extLst>
              <a:ext uri="{FF2B5EF4-FFF2-40B4-BE49-F238E27FC236}">
                <a16:creationId xmlns:a16="http://schemas.microsoft.com/office/drawing/2014/main" id="{3382766D-66A3-426E-B13F-7EEC65FC7D2C}"/>
              </a:ext>
            </a:extLst>
          </p:cNvPr>
          <p:cNvSpPr txBox="1">
            <a:spLocks/>
          </p:cNvSpPr>
          <p:nvPr/>
        </p:nvSpPr>
        <p:spPr>
          <a:xfrm>
            <a:off x="396597" y="1260515"/>
            <a:ext cx="2590562" cy="5232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1"/>
                </a:solidFill>
                <a:latin typeface="+mj-lt"/>
              </a:rPr>
              <a:t>Step 01</a:t>
            </a:r>
            <a:br>
              <a:rPr lang="en-US" sz="14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Resize image into a fixed dimension 8x8 pixels</a:t>
            </a:r>
          </a:p>
        </p:txBody>
      </p:sp>
      <p:sp>
        <p:nvSpPr>
          <p:cNvPr id="60" name="Inhaltsplatzhalter 4">
            <a:extLst>
              <a:ext uri="{FF2B5EF4-FFF2-40B4-BE49-F238E27FC236}">
                <a16:creationId xmlns:a16="http://schemas.microsoft.com/office/drawing/2014/main" id="{8E5FE54F-0B4F-44C4-854E-694D23E8D2FE}"/>
              </a:ext>
            </a:extLst>
          </p:cNvPr>
          <p:cNvSpPr txBox="1">
            <a:spLocks/>
          </p:cNvSpPr>
          <p:nvPr/>
        </p:nvSpPr>
        <p:spPr>
          <a:xfrm>
            <a:off x="4716780" y="3936236"/>
            <a:ext cx="2590562" cy="67710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4"/>
                </a:solidFill>
                <a:latin typeface="+mj-lt"/>
              </a:rPr>
              <a:t>Step 04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Compute Binary Hash Value by Thresholding with Average Pixel Value. Result is a Binary String</a:t>
            </a:r>
          </a:p>
        </p:txBody>
      </p:sp>
      <p:sp>
        <p:nvSpPr>
          <p:cNvPr id="61" name="Inhaltsplatzhalter 4">
            <a:extLst>
              <a:ext uri="{FF2B5EF4-FFF2-40B4-BE49-F238E27FC236}">
                <a16:creationId xmlns:a16="http://schemas.microsoft.com/office/drawing/2014/main" id="{7E8CDFB0-5D8A-4556-9098-89EF687BD293}"/>
              </a:ext>
            </a:extLst>
          </p:cNvPr>
          <p:cNvSpPr txBox="1">
            <a:spLocks/>
          </p:cNvSpPr>
          <p:nvPr/>
        </p:nvSpPr>
        <p:spPr>
          <a:xfrm>
            <a:off x="3276719" y="1337458"/>
            <a:ext cx="259056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3"/>
                </a:solidFill>
                <a:latin typeface="+mj-lt"/>
              </a:rPr>
              <a:t>Step 03</a:t>
            </a:r>
            <a:br>
              <a:rPr lang="en-US" sz="1400" b="1" dirty="0">
                <a:solidFill>
                  <a:schemeClr val="accent2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Determine the Average Pixel Value</a:t>
            </a:r>
          </a:p>
        </p:txBody>
      </p:sp>
      <p:sp>
        <p:nvSpPr>
          <p:cNvPr id="62" name="Inhaltsplatzhalter 4">
            <a:extLst>
              <a:ext uri="{FF2B5EF4-FFF2-40B4-BE49-F238E27FC236}">
                <a16:creationId xmlns:a16="http://schemas.microsoft.com/office/drawing/2014/main" id="{8D2C42DD-AE4E-45EB-9550-D3ACE29FFBEE}"/>
              </a:ext>
            </a:extLst>
          </p:cNvPr>
          <p:cNvSpPr txBox="1">
            <a:spLocks/>
          </p:cNvSpPr>
          <p:nvPr/>
        </p:nvSpPr>
        <p:spPr>
          <a:xfrm>
            <a:off x="6156841" y="1337458"/>
            <a:ext cx="2590562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sz="1400" b="1" dirty="0">
                <a:solidFill>
                  <a:schemeClr val="accent5"/>
                </a:solidFill>
                <a:latin typeface="+mj-lt"/>
              </a:rPr>
              <a:t>Step 05</a:t>
            </a:r>
            <a:br>
              <a:rPr lang="en-US" sz="1100" b="1" dirty="0">
                <a:solidFill>
                  <a:schemeClr val="accent1"/>
                </a:solidFill>
                <a:latin typeface="+mj-lt"/>
              </a:rPr>
            </a:b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Convert Binary String to Hexadecimal Strings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10D6B2-E670-9B9D-7D1D-15CC5ED9C7F0}"/>
              </a:ext>
            </a:extLst>
          </p:cNvPr>
          <p:cNvSpPr/>
          <p:nvPr/>
        </p:nvSpPr>
        <p:spPr bwMode="auto">
          <a:xfrm>
            <a:off x="0" y="4619895"/>
            <a:ext cx="9144000" cy="5123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D1FF80-7AFA-B592-5F73-3BAE2EB53F68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07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676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Literature Review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13" name="Rounded Rectangle 1">
            <a:extLst>
              <a:ext uri="{FF2B5EF4-FFF2-40B4-BE49-F238E27FC236}">
                <a16:creationId xmlns:a16="http://schemas.microsoft.com/office/drawing/2014/main" id="{B70D5117-D066-437B-A406-394C32871E07}"/>
              </a:ext>
            </a:extLst>
          </p:cNvPr>
          <p:cNvSpPr/>
          <p:nvPr/>
        </p:nvSpPr>
        <p:spPr bwMode="auto">
          <a:xfrm>
            <a:off x="381000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B814EB54-EBBE-4BE9-97EC-CD7BE8972414}"/>
              </a:ext>
            </a:extLst>
          </p:cNvPr>
          <p:cNvSpPr/>
          <p:nvPr/>
        </p:nvSpPr>
        <p:spPr bwMode="auto">
          <a:xfrm>
            <a:off x="3231682" y="1594738"/>
            <a:ext cx="2667000" cy="2950592"/>
          </a:xfrm>
          <a:prstGeom prst="roundRect">
            <a:avLst>
              <a:gd name="adj" fmla="val 2440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377D99AD-89A9-4503-8547-D7D5BC38BBD3}"/>
              </a:ext>
            </a:extLst>
          </p:cNvPr>
          <p:cNvSpPr/>
          <p:nvPr/>
        </p:nvSpPr>
        <p:spPr bwMode="auto">
          <a:xfrm>
            <a:off x="6082363" y="1594738"/>
            <a:ext cx="2667000" cy="2950592"/>
          </a:xfrm>
          <a:prstGeom prst="roundRect">
            <a:avLst>
              <a:gd name="adj" fmla="val 1932"/>
            </a:avLst>
          </a:pr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D0171F-7731-4608-90CD-1C33B7A02BE1}"/>
              </a:ext>
            </a:extLst>
          </p:cNvPr>
          <p:cNvSpPr/>
          <p:nvPr/>
        </p:nvSpPr>
        <p:spPr bwMode="auto">
          <a:xfrm>
            <a:off x="1228725" y="1070610"/>
            <a:ext cx="971550" cy="97155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8" name="Inhaltsplatzhalter 4">
            <a:extLst>
              <a:ext uri="{FF2B5EF4-FFF2-40B4-BE49-F238E27FC236}">
                <a16:creationId xmlns:a16="http://schemas.microsoft.com/office/drawing/2014/main" id="{AFE5FF7B-77B8-4252-8BFA-D5E943B7961A}"/>
              </a:ext>
            </a:extLst>
          </p:cNvPr>
          <p:cNvSpPr txBox="1">
            <a:spLocks/>
          </p:cNvSpPr>
          <p:nvPr/>
        </p:nvSpPr>
        <p:spPr>
          <a:xfrm>
            <a:off x="457200" y="2107793"/>
            <a:ext cx="2495549" cy="1693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Hamming Distance Metric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Comparing two binary vectors bit by bit.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Differing bits are assigned value of 1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Similar bits are assigned value of 0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(Ref: Hamming, 1950)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D29C7-9A2B-4DC0-820A-EFD195BDAD06}"/>
              </a:ext>
            </a:extLst>
          </p:cNvPr>
          <p:cNvSpPr/>
          <p:nvPr/>
        </p:nvSpPr>
        <p:spPr bwMode="auto">
          <a:xfrm>
            <a:off x="4079407" y="1070610"/>
            <a:ext cx="971550" cy="97155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081A287-701F-43F3-A305-E8DAF02D6C83}"/>
              </a:ext>
            </a:extLst>
          </p:cNvPr>
          <p:cNvSpPr txBox="1">
            <a:spLocks/>
          </p:cNvSpPr>
          <p:nvPr/>
        </p:nvSpPr>
        <p:spPr>
          <a:xfrm>
            <a:off x="3317408" y="2107793"/>
            <a:ext cx="2495549" cy="16936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>
                <a:latin typeface="+mj-lt"/>
              </a:rPr>
              <a:t>SQL Alchemy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Object Relational Mapper (ORM)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Data Storage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Flexibility to Extend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(Ref: Bayer, 2025)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A6C296-EE3F-4B7E-8F44-5932A178011A}"/>
              </a:ext>
            </a:extLst>
          </p:cNvPr>
          <p:cNvSpPr/>
          <p:nvPr/>
        </p:nvSpPr>
        <p:spPr bwMode="auto">
          <a:xfrm>
            <a:off x="6930089" y="1070610"/>
            <a:ext cx="971550" cy="97155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3" name="Inhaltsplatzhalter 4">
            <a:extLst>
              <a:ext uri="{FF2B5EF4-FFF2-40B4-BE49-F238E27FC236}">
                <a16:creationId xmlns:a16="http://schemas.microsoft.com/office/drawing/2014/main" id="{6C87E9BE-BA91-484F-B4B1-B325EE295DB8}"/>
              </a:ext>
            </a:extLst>
          </p:cNvPr>
          <p:cNvSpPr txBox="1">
            <a:spLocks/>
          </p:cNvSpPr>
          <p:nvPr/>
        </p:nvSpPr>
        <p:spPr>
          <a:xfrm>
            <a:off x="6168090" y="2107793"/>
            <a:ext cx="2495549" cy="11947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1600" b="1" dirty="0" err="1">
                <a:latin typeface="+mj-lt"/>
              </a:rPr>
              <a:t>Streamlit</a:t>
            </a:r>
            <a:br>
              <a:rPr lang="en-US" sz="1100" dirty="0">
                <a:latin typeface="+mj-lt"/>
              </a:rPr>
            </a:br>
            <a:r>
              <a:rPr lang="en-US" sz="1050" dirty="0">
                <a:latin typeface="+mj-lt"/>
              </a:rPr>
              <a:t> Open Source Python Frameworks for Interactive Web Applications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050" dirty="0">
                <a:latin typeface="+mj-lt"/>
              </a:rPr>
              <a:t>(Ref: </a:t>
            </a:r>
            <a:r>
              <a:rPr lang="en-US" sz="1050" dirty="0" err="1">
                <a:latin typeface="+mj-lt"/>
              </a:rPr>
              <a:t>Streamlit</a:t>
            </a:r>
            <a:r>
              <a:rPr lang="en-US" sz="1050" dirty="0">
                <a:latin typeface="+mj-lt"/>
              </a:rPr>
              <a:t> Community, 2025)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79CB0-7038-C6D5-16C0-92A1D2CC5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2" y="1298407"/>
            <a:ext cx="681996" cy="483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121B1F-737D-9568-64D2-F669C098AB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0"/>
          <a:stretch/>
        </p:blipFill>
        <p:spPr>
          <a:xfrm>
            <a:off x="4173868" y="1298407"/>
            <a:ext cx="753264" cy="389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FAA1D1-5107-7551-3ADD-839631C92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57" y="1290730"/>
            <a:ext cx="748857" cy="403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6D2D1B3-268B-1766-CA01-6F61B52DC574}"/>
              </a:ext>
            </a:extLst>
          </p:cNvPr>
          <p:cNvSpPr/>
          <p:nvPr/>
        </p:nvSpPr>
        <p:spPr bwMode="auto">
          <a:xfrm>
            <a:off x="0" y="4629150"/>
            <a:ext cx="9144000" cy="514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037EC01-BE61-1973-33E2-4B4F3B383BAB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08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3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4" accel="18000" decel="8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/>
      <p:bldP spid="20" grpId="0" animBg="1"/>
      <p:bldP spid="21" grpId="0"/>
      <p:bldP spid="22" grpId="0" animBg="1"/>
      <p:bldP spid="2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7819" y="282611"/>
            <a:ext cx="8368363" cy="40945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452345-4839-48BF-977C-D81C2BEF8F41}"/>
              </a:ext>
            </a:extLst>
          </p:cNvPr>
          <p:cNvGrpSpPr/>
          <p:nvPr/>
        </p:nvGrpSpPr>
        <p:grpSpPr>
          <a:xfrm>
            <a:off x="2377551" y="1253490"/>
            <a:ext cx="4395596" cy="3103055"/>
            <a:chOff x="2377551" y="2207498"/>
            <a:chExt cx="4395596" cy="45720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A86BEC0-2E7D-49B6-B7D3-D8B80EFCDE00}"/>
                </a:ext>
              </a:extLst>
            </p:cNvPr>
            <p:cNvCxnSpPr/>
            <p:nvPr/>
          </p:nvCxnSpPr>
          <p:spPr>
            <a:xfrm rot="5400000">
              <a:off x="2148951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2200B97-DA65-4C55-942D-2457B388769E}"/>
                </a:ext>
              </a:extLst>
            </p:cNvPr>
            <p:cNvCxnSpPr/>
            <p:nvPr/>
          </p:nvCxnSpPr>
          <p:spPr>
            <a:xfrm rot="5400000">
              <a:off x="4346749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36A1DE1-57BE-45D0-AEFC-BE0EDA9F1DD3}"/>
                </a:ext>
              </a:extLst>
            </p:cNvPr>
            <p:cNvCxnSpPr/>
            <p:nvPr/>
          </p:nvCxnSpPr>
          <p:spPr>
            <a:xfrm rot="5400000">
              <a:off x="6544547" y="2436098"/>
              <a:ext cx="457200" cy="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>
            <a:extLst>
              <a:ext uri="{FF2B5EF4-FFF2-40B4-BE49-F238E27FC236}">
                <a16:creationId xmlns:a16="http://schemas.microsoft.com/office/drawing/2014/main" id="{9CA34902-E659-4DE4-A094-9BEBCD3A3715}"/>
              </a:ext>
            </a:extLst>
          </p:cNvPr>
          <p:cNvSpPr/>
          <p:nvPr/>
        </p:nvSpPr>
        <p:spPr bwMode="auto">
          <a:xfrm>
            <a:off x="368649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Inhaltsplatzhalter 4">
            <a:extLst>
              <a:ext uri="{FF2B5EF4-FFF2-40B4-BE49-F238E27FC236}">
                <a16:creationId xmlns:a16="http://schemas.microsoft.com/office/drawing/2014/main" id="{BA4D947B-59BD-4652-BF21-0F427CE57AF3}"/>
              </a:ext>
            </a:extLst>
          </p:cNvPr>
          <p:cNvSpPr txBox="1">
            <a:spLocks/>
          </p:cNvSpPr>
          <p:nvPr/>
        </p:nvSpPr>
        <p:spPr>
          <a:xfrm>
            <a:off x="353980" y="3341370"/>
            <a:ext cx="1849344" cy="13036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Load Images and Image Properties from Data Storage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(Local Drive or Hard Drive)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B5D8E02-3C07-4A46-9E7E-74BFC0269B7E}"/>
              </a:ext>
            </a:extLst>
          </p:cNvPr>
          <p:cNvSpPr/>
          <p:nvPr/>
        </p:nvSpPr>
        <p:spPr bwMode="auto">
          <a:xfrm>
            <a:off x="2566447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1" name="Inhaltsplatzhalter 4">
            <a:extLst>
              <a:ext uri="{FF2B5EF4-FFF2-40B4-BE49-F238E27FC236}">
                <a16:creationId xmlns:a16="http://schemas.microsoft.com/office/drawing/2014/main" id="{609CFE95-4F3A-43C4-B6D2-26FA80C7E079}"/>
              </a:ext>
            </a:extLst>
          </p:cNvPr>
          <p:cNvSpPr txBox="1">
            <a:spLocks/>
          </p:cNvSpPr>
          <p:nvPr/>
        </p:nvSpPr>
        <p:spPr>
          <a:xfrm>
            <a:off x="2551778" y="3341370"/>
            <a:ext cx="1849344" cy="13036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Compute Cryptographic Hash Values as Key to Store Image Metadata in SQL Database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SHA-256 was used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EC57C15-521A-4CED-94D8-5A307746A6A6}"/>
              </a:ext>
            </a:extLst>
          </p:cNvPr>
          <p:cNvSpPr/>
          <p:nvPr/>
        </p:nvSpPr>
        <p:spPr bwMode="auto">
          <a:xfrm>
            <a:off x="4764245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3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" name="Inhaltsplatzhalter 4">
            <a:extLst>
              <a:ext uri="{FF2B5EF4-FFF2-40B4-BE49-F238E27FC236}">
                <a16:creationId xmlns:a16="http://schemas.microsoft.com/office/drawing/2014/main" id="{165404EF-4B41-4F2E-A0FE-AB3DC09DD3F3}"/>
              </a:ext>
            </a:extLst>
          </p:cNvPr>
          <p:cNvSpPr txBox="1">
            <a:spLocks/>
          </p:cNvSpPr>
          <p:nvPr/>
        </p:nvSpPr>
        <p:spPr>
          <a:xfrm>
            <a:off x="4749576" y="3341370"/>
            <a:ext cx="1849344" cy="130362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Compute Perceptual Hashes. Involves creating 3 instances along side original. 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Average hash was used.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1AFAB7D-97A7-4BE0-A99A-A9E2402945D2}"/>
              </a:ext>
            </a:extLst>
          </p:cNvPr>
          <p:cNvSpPr/>
          <p:nvPr/>
        </p:nvSpPr>
        <p:spPr bwMode="auto">
          <a:xfrm>
            <a:off x="6962044" y="1323244"/>
            <a:ext cx="1820006" cy="1820006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5" name="Inhaltsplatzhalter 4">
            <a:extLst>
              <a:ext uri="{FF2B5EF4-FFF2-40B4-BE49-F238E27FC236}">
                <a16:creationId xmlns:a16="http://schemas.microsoft.com/office/drawing/2014/main" id="{51A4D751-9678-45AA-9D88-02B88A30172E}"/>
              </a:ext>
            </a:extLst>
          </p:cNvPr>
          <p:cNvSpPr txBox="1">
            <a:spLocks/>
          </p:cNvSpPr>
          <p:nvPr/>
        </p:nvSpPr>
        <p:spPr>
          <a:xfrm>
            <a:off x="6947375" y="3341370"/>
            <a:ext cx="1849344" cy="117538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SQL Alchemy to store Image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MetaData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and Perceptual Hashes into DB. Cryptographic Hash used as Key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31E68-50C0-0815-8702-9B59B0AF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98" t="19071" r="26761" b="11279"/>
          <a:stretch/>
        </p:blipFill>
        <p:spPr>
          <a:xfrm>
            <a:off x="864199" y="1684598"/>
            <a:ext cx="807752" cy="1248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4F971-94EF-6D5E-84DE-36994B3E1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79" y="1841694"/>
            <a:ext cx="1299087" cy="8299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BE6244-8ED7-56AD-F332-02BB5AD3D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870" y="1835980"/>
            <a:ext cx="1536800" cy="7764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DAF8C-739F-5D5C-D920-6B493F50E6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60"/>
          <a:stretch/>
        </p:blipFill>
        <p:spPr>
          <a:xfrm>
            <a:off x="7162800" y="1684598"/>
            <a:ext cx="1463422" cy="10937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83CD07-4052-533D-232D-9D4313EE1B1B}"/>
              </a:ext>
            </a:extLst>
          </p:cNvPr>
          <p:cNvSpPr/>
          <p:nvPr/>
        </p:nvSpPr>
        <p:spPr bwMode="auto">
          <a:xfrm>
            <a:off x="0" y="4673974"/>
            <a:ext cx="9144000" cy="4355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01C48F3-F8E5-49E3-3502-92FF639B7574}"/>
              </a:ext>
            </a:extLst>
          </p:cNvPr>
          <p:cNvSpPr txBox="1">
            <a:spLocks/>
          </p:cNvSpPr>
          <p:nvPr/>
        </p:nvSpPr>
        <p:spPr>
          <a:xfrm flipH="1">
            <a:off x="8399022" y="4734341"/>
            <a:ext cx="363977" cy="30777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3"/>
                </a:solidFill>
              </a:rPr>
              <a:t>09</a:t>
            </a:r>
            <a:endParaRPr lang="en-US" sz="9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30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accel="20000" decel="8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22" grpId="0"/>
      <p:bldP spid="164" grpId="0" animBg="1"/>
      <p:bldP spid="181" grpId="0"/>
      <p:bldP spid="182" grpId="0" animBg="1"/>
      <p:bldP spid="186" grpId="0"/>
      <p:bldP spid="187" grpId="0" animBg="1"/>
      <p:bldP spid="205" grpId="0"/>
      <p:bldP spid="5" grpId="0"/>
    </p:bldLst>
  </p:timing>
</p:sld>
</file>

<file path=ppt/theme/theme1.xml><?xml version="1.0" encoding="utf-8"?>
<a:theme xmlns:a="http://schemas.openxmlformats.org/drawingml/2006/main" name="Default Theme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84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08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494B69"/>
      </a:accent1>
      <a:accent2>
        <a:srgbClr val="695D7A"/>
      </a:accent2>
      <a:accent3>
        <a:srgbClr val="9F5B72"/>
      </a:accent3>
      <a:accent4>
        <a:srgbClr val="D8707C"/>
      </a:accent4>
      <a:accent5>
        <a:srgbClr val="FDA85A"/>
      </a:accent5>
      <a:accent6>
        <a:srgbClr val="FDCD5A"/>
      </a:accent6>
      <a:hlink>
        <a:srgbClr val="FFFFFF"/>
      </a:hlink>
      <a:folHlink>
        <a:srgbClr val="595959"/>
      </a:folHlink>
    </a:clrScheme>
    <a:fontScheme name="Custom 76">
      <a:majorFont>
        <a:latin typeface="Roboto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1173</Words>
  <Application>Microsoft Office PowerPoint</Application>
  <PresentationFormat>On-screen Show (16:9)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Default Theme</vt:lpstr>
      <vt:lpstr>Custom Design</vt:lpstr>
      <vt:lpstr>PowerPoint Presentation</vt:lpstr>
      <vt:lpstr>PowerPoint Presentation</vt:lpstr>
      <vt:lpstr>Introduction / Motivation</vt:lpstr>
      <vt:lpstr>Aim and Objectives</vt:lpstr>
      <vt:lpstr>Literature Review</vt:lpstr>
      <vt:lpstr>Literature Review Cont’D</vt:lpstr>
      <vt:lpstr>Literature Review Cont’D</vt:lpstr>
      <vt:lpstr>Literature Review Cont’D</vt:lpstr>
      <vt:lpstr>Methodology</vt:lpstr>
      <vt:lpstr>Methodology Cont’D</vt:lpstr>
      <vt:lpstr>Result and Discussion</vt:lpstr>
      <vt:lpstr>Result and Discussion Cont’D</vt:lpstr>
      <vt:lpstr>Result and Discussion Cont’D</vt:lpstr>
      <vt:lpstr>Conclusions / Findings</vt:lpstr>
      <vt:lpstr>Limitations of Study</vt:lpstr>
      <vt:lpstr>Recommendations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Selva Ganapathy Elangovan</cp:lastModifiedBy>
  <cp:revision>1619</cp:revision>
  <dcterms:created xsi:type="dcterms:W3CDTF">2015-09-08T18:46:55Z</dcterms:created>
  <dcterms:modified xsi:type="dcterms:W3CDTF">2025-03-06T13:08:37Z</dcterms:modified>
</cp:coreProperties>
</file>