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8F3F7"/>
          </a:solidFill>
        </a:fill>
      </a:tcStyle>
    </a:wholeTbl>
    <a:band1H>
      <a:tcStyle>
        <a:tcBdr/>
        <a:fill>
          <a:solidFill>
            <a:srgbClr val="CEE7EE"/>
          </a:solidFill>
        </a:fill>
      </a:tcStyle>
    </a:band1H>
    <a:band2H>
      <a:tcStyle>
        <a:tcBdr/>
      </a:tcStyle>
    </a:band2H>
    <a:band1V>
      <a:tcStyle>
        <a:tcBdr/>
        <a:fill>
          <a:solidFill>
            <a:srgbClr val="CEE7EE"/>
          </a:solidFill>
        </a:fill>
      </a:tcStyle>
    </a:band1V>
    <a:band2V>
      <a:tcStyle>
        <a:tcBdr/>
      </a:tcStyle>
    </a:band2V>
    <a:lastCol>
      <a:tcTxStyle b="on">
        <a:font>
          <a:latin typeface="+mn-lt"/>
          <a:ea typeface="+mn-ea"/>
          <a:cs typeface="+mn-cs"/>
        </a:font>
        <a:srgbClr val="FFFFFF"/>
      </a:tcTxStyle>
      <a:tcStyle>
        <a:tcBdr/>
        <a:fill>
          <a:solidFill>
            <a:srgbClr val="40BAD2"/>
          </a:solidFill>
        </a:fill>
      </a:tcStyle>
    </a:lastCol>
    <a:firstCol>
      <a:tcTxStyle b="on">
        <a:font>
          <a:latin typeface="+mn-lt"/>
          <a:ea typeface="+mn-ea"/>
          <a:cs typeface="+mn-cs"/>
        </a:font>
        <a:srgbClr val="FFFFFF"/>
      </a:tcTxStyle>
      <a:tcStyle>
        <a:tcBdr/>
        <a:fill>
          <a:solidFill>
            <a:srgbClr val="40BAD2"/>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0BAD2"/>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0BAD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EE798D4-8134-1B76-D0E2-F962580022DD}"/>
              </a:ext>
            </a:extLst>
          </p:cNvPr>
          <p:cNvSpPr/>
          <p:nvPr/>
        </p:nvSpPr>
        <p:spPr>
          <a:xfrm>
            <a:off x="0" y="761996"/>
            <a:ext cx="9141622" cy="5333996"/>
          </a:xfrm>
          <a:prstGeom prst="rect">
            <a:avLst/>
          </a:prstGeom>
          <a:solidFill>
            <a:srgbClr val="40BAD2"/>
          </a:solidFill>
          <a:ln cap="flat">
            <a:noFill/>
            <a:prstDash val="solid"/>
          </a:ln>
        </p:spPr>
        <p:txBody>
          <a:bodyPr lIns="0" tIns="0" rIns="0" bIns="0"/>
          <a:lstStyle/>
          <a:p>
            <a:endParaRPr lang="en-US"/>
          </a:p>
        </p:txBody>
      </p:sp>
      <p:sp>
        <p:nvSpPr>
          <p:cNvPr id="3" name="Rectangle 7">
            <a:extLst>
              <a:ext uri="{FF2B5EF4-FFF2-40B4-BE49-F238E27FC236}">
                <a16:creationId xmlns:a16="http://schemas.microsoft.com/office/drawing/2014/main" id="{0FCA29D8-8ADC-161F-F3A4-B32B4F20A37F}"/>
              </a:ext>
            </a:extLst>
          </p:cNvPr>
          <p:cNvSpPr/>
          <p:nvPr/>
        </p:nvSpPr>
        <p:spPr>
          <a:xfrm>
            <a:off x="9270260" y="761996"/>
            <a:ext cx="2925321" cy="5333996"/>
          </a:xfrm>
          <a:prstGeom prst="rect">
            <a:avLst/>
          </a:prstGeom>
          <a:solidFill>
            <a:srgbClr val="C8C8C8">
              <a:alpha val="49804"/>
            </a:srgbClr>
          </a:solidFill>
          <a:ln cap="flat">
            <a:noFill/>
            <a:prstDash val="solid"/>
          </a:ln>
        </p:spPr>
        <p:txBody>
          <a:bodyPr lIns="0" tIns="0" rIns="0" bIns="0"/>
          <a:lstStyle/>
          <a:p>
            <a:endParaRPr lang="en-US"/>
          </a:p>
        </p:txBody>
      </p:sp>
      <p:sp>
        <p:nvSpPr>
          <p:cNvPr id="4" name="Title 1">
            <a:extLst>
              <a:ext uri="{FF2B5EF4-FFF2-40B4-BE49-F238E27FC236}">
                <a16:creationId xmlns:a16="http://schemas.microsoft.com/office/drawing/2014/main" id="{E2BB8992-6452-ABBC-9908-FCEFD1C32AD2}"/>
              </a:ext>
            </a:extLst>
          </p:cNvPr>
          <p:cNvSpPr txBox="1">
            <a:spLocks noGrp="1"/>
          </p:cNvSpPr>
          <p:nvPr>
            <p:ph type="ctrTitle"/>
          </p:nvPr>
        </p:nvSpPr>
        <p:spPr>
          <a:xfrm>
            <a:off x="1069848" y="1298448"/>
            <a:ext cx="7315200" cy="3255264"/>
          </a:xfrm>
        </p:spPr>
        <p:txBody>
          <a:bodyPr anchor="b"/>
          <a:lstStyle>
            <a:lvl1pPr>
              <a:defRPr sz="5900" spc="-100"/>
            </a:lvl1pPr>
          </a:lstStyle>
          <a:p>
            <a:pPr lvl="0"/>
            <a:r>
              <a:rPr lang="en-US"/>
              <a:t>Click to edit Master title style</a:t>
            </a:r>
          </a:p>
        </p:txBody>
      </p:sp>
      <p:sp>
        <p:nvSpPr>
          <p:cNvPr id="5" name="Subtitle 2">
            <a:extLst>
              <a:ext uri="{FF2B5EF4-FFF2-40B4-BE49-F238E27FC236}">
                <a16:creationId xmlns:a16="http://schemas.microsoft.com/office/drawing/2014/main" id="{5A26B19E-27A0-F32F-D2F2-CD4165216EDD}"/>
              </a:ext>
            </a:extLst>
          </p:cNvPr>
          <p:cNvSpPr txBox="1">
            <a:spLocks noGrp="1"/>
          </p:cNvSpPr>
          <p:nvPr>
            <p:ph type="subTitle" idx="1"/>
          </p:nvPr>
        </p:nvSpPr>
        <p:spPr>
          <a:xfrm>
            <a:off x="1100014" y="4670243"/>
            <a:ext cx="7315200" cy="914400"/>
          </a:xfrm>
        </p:spPr>
        <p:txBody>
          <a:bodyPr anchor="t"/>
          <a:lstStyle>
            <a:lvl1pPr marL="0" indent="0">
              <a:buNone/>
              <a:defRPr sz="2200">
                <a:solidFill>
                  <a:srgbClr val="D9F1F6"/>
                </a:solidFill>
              </a:defRPr>
            </a:lvl1pPr>
          </a:lstStyle>
          <a:p>
            <a:pPr lvl="0"/>
            <a:r>
              <a:rPr lang="en-US"/>
              <a:t>Click to edit Master subtitle style</a:t>
            </a:r>
          </a:p>
        </p:txBody>
      </p:sp>
      <p:sp>
        <p:nvSpPr>
          <p:cNvPr id="6" name="Date Placeholder 3">
            <a:extLst>
              <a:ext uri="{FF2B5EF4-FFF2-40B4-BE49-F238E27FC236}">
                <a16:creationId xmlns:a16="http://schemas.microsoft.com/office/drawing/2014/main" id="{604EB595-F671-A55E-7860-A1D47452D8CB}"/>
              </a:ext>
            </a:extLst>
          </p:cNvPr>
          <p:cNvSpPr txBox="1">
            <a:spLocks noGrp="1"/>
          </p:cNvSpPr>
          <p:nvPr>
            <p:ph type="dt" sz="half" idx="7"/>
          </p:nvPr>
        </p:nvSpPr>
        <p:spPr>
          <a:xfrm>
            <a:off x="262469" y="6356351"/>
            <a:ext cx="2743200" cy="365129"/>
          </a:xfrm>
        </p:spPr>
        <p:txBody>
          <a:bodyPr/>
          <a:lstStyle>
            <a:lvl1pPr>
              <a:defRPr/>
            </a:lvl1pPr>
          </a:lstStyle>
          <a:p>
            <a:pPr lvl="0"/>
            <a:fld id="{8900CEE2-36F7-4FE0-A87D-DE37F9870A47}" type="datetime1">
              <a:rPr lang="en-US"/>
              <a:pPr lvl="0"/>
              <a:t>9/5/2024</a:t>
            </a:fld>
            <a:endParaRPr lang="en-US"/>
          </a:p>
        </p:txBody>
      </p:sp>
      <p:sp>
        <p:nvSpPr>
          <p:cNvPr id="7" name="Footer Placeholder 4">
            <a:extLst>
              <a:ext uri="{FF2B5EF4-FFF2-40B4-BE49-F238E27FC236}">
                <a16:creationId xmlns:a16="http://schemas.microsoft.com/office/drawing/2014/main" id="{7CB4B146-5078-F7A6-B03C-A767BA9BEE81}"/>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50A95720-9ADF-F771-24A6-B9A89499F75A}"/>
              </a:ext>
            </a:extLst>
          </p:cNvPr>
          <p:cNvSpPr txBox="1">
            <a:spLocks noGrp="1"/>
          </p:cNvSpPr>
          <p:nvPr>
            <p:ph type="sldNum" sz="quarter" idx="8"/>
          </p:nvPr>
        </p:nvSpPr>
        <p:spPr>
          <a:xfrm>
            <a:off x="10634133" y="6356351"/>
            <a:ext cx="1530925" cy="365129"/>
          </a:xfrm>
        </p:spPr>
        <p:txBody>
          <a:bodyPr/>
          <a:lstStyle>
            <a:lvl1pPr>
              <a:defRPr/>
            </a:lvl1pPr>
          </a:lstStyle>
          <a:p>
            <a:pPr lvl="0"/>
            <a:fld id="{7B0262F6-DBF7-4B20-9E7D-3F48E6258DD6}" type="slidenum">
              <a:t>‹#›</a:t>
            </a:fld>
            <a:endParaRPr lang="en-US"/>
          </a:p>
        </p:txBody>
      </p:sp>
    </p:spTree>
    <p:extLst>
      <p:ext uri="{BB962C8B-B14F-4D97-AF65-F5344CB8AC3E}">
        <p14:creationId xmlns:p14="http://schemas.microsoft.com/office/powerpoint/2010/main" val="116758601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398C8971-98A6-34F0-31C3-93AA090CC25E}"/>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6" name="Rectangle 37">
            <a:extLst>
              <a:ext uri="{FF2B5EF4-FFF2-40B4-BE49-F238E27FC236}">
                <a16:creationId xmlns:a16="http://schemas.microsoft.com/office/drawing/2014/main" id="{229E128A-D773-02A2-7ECC-9D1CAB3C7B52}"/>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Date Placeholder 6">
            <a:extLst>
              <a:ext uri="{FF2B5EF4-FFF2-40B4-BE49-F238E27FC236}">
                <a16:creationId xmlns:a16="http://schemas.microsoft.com/office/drawing/2014/main" id="{118F3084-6991-AE39-A4B5-A3181947AC21}"/>
              </a:ext>
            </a:extLst>
          </p:cNvPr>
          <p:cNvSpPr txBox="1">
            <a:spLocks noGrp="1"/>
          </p:cNvSpPr>
          <p:nvPr>
            <p:ph type="dt" sz="half" idx="7"/>
          </p:nvPr>
        </p:nvSpPr>
        <p:spPr>
          <a:xfrm>
            <a:off x="262469" y="6356351"/>
            <a:ext cx="2743200" cy="365129"/>
          </a:xfrm>
        </p:spPr>
        <p:txBody>
          <a:bodyPr/>
          <a:lstStyle>
            <a:lvl1pPr>
              <a:defRPr/>
            </a:lvl1pPr>
          </a:lstStyle>
          <a:p>
            <a:pPr lvl="0"/>
            <a:fld id="{F8348922-EDE6-4B79-87DE-053429D4716E}" type="datetime1">
              <a:rPr lang="en-US"/>
              <a:pPr lvl="0"/>
              <a:t>9/5/2024</a:t>
            </a:fld>
            <a:endParaRPr lang="en-US"/>
          </a:p>
        </p:txBody>
      </p:sp>
      <p:sp>
        <p:nvSpPr>
          <p:cNvPr id="3" name="Footer Placeholder 7">
            <a:extLst>
              <a:ext uri="{FF2B5EF4-FFF2-40B4-BE49-F238E27FC236}">
                <a16:creationId xmlns:a16="http://schemas.microsoft.com/office/drawing/2014/main" id="{B703C251-E663-0E99-4502-382C2D906703}"/>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4" name="Slide Number Placeholder 8">
            <a:extLst>
              <a:ext uri="{FF2B5EF4-FFF2-40B4-BE49-F238E27FC236}">
                <a16:creationId xmlns:a16="http://schemas.microsoft.com/office/drawing/2014/main" id="{C960CE38-8492-197E-C88E-8D7698163FBA}"/>
              </a:ext>
            </a:extLst>
          </p:cNvPr>
          <p:cNvSpPr txBox="1">
            <a:spLocks noGrp="1"/>
          </p:cNvSpPr>
          <p:nvPr>
            <p:ph type="sldNum" sz="quarter" idx="8"/>
          </p:nvPr>
        </p:nvSpPr>
        <p:spPr>
          <a:xfrm>
            <a:off x="10634133" y="6356351"/>
            <a:ext cx="1530925" cy="365129"/>
          </a:xfrm>
        </p:spPr>
        <p:txBody>
          <a:bodyPr/>
          <a:lstStyle>
            <a:lvl1pPr>
              <a:defRPr/>
            </a:lvl1pPr>
          </a:lstStyle>
          <a:p>
            <a:pPr lvl="0"/>
            <a:fld id="{C453C1AA-6B8E-4CE9-9C5A-54EC0B88FABB}" type="slidenum">
              <a:t>‹#›</a:t>
            </a:fld>
            <a:endParaRPr lang="en-US"/>
          </a:p>
        </p:txBody>
      </p:sp>
    </p:spTree>
    <p:extLst>
      <p:ext uri="{BB962C8B-B14F-4D97-AF65-F5344CB8AC3E}">
        <p14:creationId xmlns:p14="http://schemas.microsoft.com/office/powerpoint/2010/main" val="1699584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6CB54EBA-8753-49EF-5296-26F27E1500F4}"/>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6" name="Rectangle 37">
            <a:extLst>
              <a:ext uri="{FF2B5EF4-FFF2-40B4-BE49-F238E27FC236}">
                <a16:creationId xmlns:a16="http://schemas.microsoft.com/office/drawing/2014/main" id="{ADDBB3D1-78F0-18D2-01BE-7D1222B2D417}"/>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Date Placeholder 6">
            <a:extLst>
              <a:ext uri="{FF2B5EF4-FFF2-40B4-BE49-F238E27FC236}">
                <a16:creationId xmlns:a16="http://schemas.microsoft.com/office/drawing/2014/main" id="{6DC2EAF3-9E38-78A8-9DCB-377F53B0DFA2}"/>
              </a:ext>
            </a:extLst>
          </p:cNvPr>
          <p:cNvSpPr txBox="1">
            <a:spLocks noGrp="1"/>
          </p:cNvSpPr>
          <p:nvPr>
            <p:ph type="dt" sz="half" idx="7"/>
          </p:nvPr>
        </p:nvSpPr>
        <p:spPr>
          <a:xfrm>
            <a:off x="262469" y="6356351"/>
            <a:ext cx="2743200" cy="365129"/>
          </a:xfrm>
        </p:spPr>
        <p:txBody>
          <a:bodyPr/>
          <a:lstStyle>
            <a:lvl1pPr>
              <a:defRPr/>
            </a:lvl1pPr>
          </a:lstStyle>
          <a:p>
            <a:pPr lvl="0"/>
            <a:fld id="{9B974E8E-8164-4F2E-8057-25285F86F7EC}" type="datetime1">
              <a:rPr lang="en-US"/>
              <a:pPr lvl="0"/>
              <a:t>9/5/2024</a:t>
            </a:fld>
            <a:endParaRPr lang="en-US"/>
          </a:p>
        </p:txBody>
      </p:sp>
      <p:sp>
        <p:nvSpPr>
          <p:cNvPr id="3" name="Footer Placeholder 7">
            <a:extLst>
              <a:ext uri="{FF2B5EF4-FFF2-40B4-BE49-F238E27FC236}">
                <a16:creationId xmlns:a16="http://schemas.microsoft.com/office/drawing/2014/main" id="{7A457493-9B3F-243B-FD6F-678BF35364BD}"/>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4" name="Slide Number Placeholder 8">
            <a:extLst>
              <a:ext uri="{FF2B5EF4-FFF2-40B4-BE49-F238E27FC236}">
                <a16:creationId xmlns:a16="http://schemas.microsoft.com/office/drawing/2014/main" id="{79C85C5A-6774-1204-8093-F4DC6FDB97E7}"/>
              </a:ext>
            </a:extLst>
          </p:cNvPr>
          <p:cNvSpPr txBox="1">
            <a:spLocks noGrp="1"/>
          </p:cNvSpPr>
          <p:nvPr>
            <p:ph type="sldNum" sz="quarter" idx="8"/>
          </p:nvPr>
        </p:nvSpPr>
        <p:spPr>
          <a:xfrm>
            <a:off x="10634133" y="6356351"/>
            <a:ext cx="1530925" cy="365129"/>
          </a:xfrm>
        </p:spPr>
        <p:txBody>
          <a:bodyPr/>
          <a:lstStyle>
            <a:lvl1pPr>
              <a:defRPr/>
            </a:lvl1pPr>
          </a:lstStyle>
          <a:p>
            <a:pPr lvl="0"/>
            <a:fld id="{C9B75636-B785-40D6-AAD3-5606FC96CDAF}" type="slidenum">
              <a:t>‹#›</a:t>
            </a:fld>
            <a:endParaRPr lang="en-US"/>
          </a:p>
        </p:txBody>
      </p:sp>
    </p:spTree>
    <p:extLst>
      <p:ext uri="{BB962C8B-B14F-4D97-AF65-F5344CB8AC3E}">
        <p14:creationId xmlns:p14="http://schemas.microsoft.com/office/powerpoint/2010/main" val="3608962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9F5EF0E-4FDD-59FC-0230-A8DE38563CE7}"/>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6" name="Rectangle 37">
            <a:extLst>
              <a:ext uri="{FF2B5EF4-FFF2-40B4-BE49-F238E27FC236}">
                <a16:creationId xmlns:a16="http://schemas.microsoft.com/office/drawing/2014/main" id="{89CDA005-14DA-C66C-D7F6-7D7046164F9D}"/>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Date Placeholder 3">
            <a:extLst>
              <a:ext uri="{FF2B5EF4-FFF2-40B4-BE49-F238E27FC236}">
                <a16:creationId xmlns:a16="http://schemas.microsoft.com/office/drawing/2014/main" id="{AF7EB4BE-6A2B-76FA-7247-6971991B0430}"/>
              </a:ext>
            </a:extLst>
          </p:cNvPr>
          <p:cNvSpPr txBox="1">
            <a:spLocks noGrp="1"/>
          </p:cNvSpPr>
          <p:nvPr>
            <p:ph type="dt" sz="half" idx="7"/>
          </p:nvPr>
        </p:nvSpPr>
        <p:spPr>
          <a:xfrm>
            <a:off x="262469" y="6356351"/>
            <a:ext cx="2743200" cy="365129"/>
          </a:xfrm>
        </p:spPr>
        <p:txBody>
          <a:bodyPr/>
          <a:lstStyle>
            <a:lvl1pPr>
              <a:defRPr/>
            </a:lvl1pPr>
          </a:lstStyle>
          <a:p>
            <a:pPr lvl="0"/>
            <a:fld id="{93708DA6-12EF-4A55-AA5D-43907B036985}" type="datetime1">
              <a:rPr lang="en-US"/>
              <a:pPr lvl="0"/>
              <a:t>9/5/2024</a:t>
            </a:fld>
            <a:endParaRPr lang="en-US"/>
          </a:p>
        </p:txBody>
      </p:sp>
      <p:sp>
        <p:nvSpPr>
          <p:cNvPr id="3" name="Footer Placeholder 4">
            <a:extLst>
              <a:ext uri="{FF2B5EF4-FFF2-40B4-BE49-F238E27FC236}">
                <a16:creationId xmlns:a16="http://schemas.microsoft.com/office/drawing/2014/main" id="{7E3013A4-F68A-9429-1EF3-D33F24642930}"/>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44CB822F-EAF3-348A-504E-5D315207424C}"/>
              </a:ext>
            </a:extLst>
          </p:cNvPr>
          <p:cNvSpPr txBox="1">
            <a:spLocks noGrp="1"/>
          </p:cNvSpPr>
          <p:nvPr>
            <p:ph type="sldNum" sz="quarter" idx="8"/>
          </p:nvPr>
        </p:nvSpPr>
        <p:spPr>
          <a:xfrm>
            <a:off x="10634133" y="6356351"/>
            <a:ext cx="1530925" cy="365129"/>
          </a:xfrm>
        </p:spPr>
        <p:txBody>
          <a:bodyPr/>
          <a:lstStyle>
            <a:lvl1pPr>
              <a:defRPr/>
            </a:lvl1pPr>
          </a:lstStyle>
          <a:p>
            <a:pPr lvl="0"/>
            <a:fld id="{61BB96BD-8E12-4664-A19F-912BA3CA1F9D}" type="slidenum">
              <a:t>‹#›</a:t>
            </a:fld>
            <a:endParaRPr lang="en-US"/>
          </a:p>
        </p:txBody>
      </p:sp>
    </p:spTree>
    <p:extLst>
      <p:ext uri="{BB962C8B-B14F-4D97-AF65-F5344CB8AC3E}">
        <p14:creationId xmlns:p14="http://schemas.microsoft.com/office/powerpoint/2010/main" val="42348866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0826909A-AE1F-AC18-8497-D4A93280E7B1}"/>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6" name="Rectangle 37">
            <a:extLst>
              <a:ext uri="{FF2B5EF4-FFF2-40B4-BE49-F238E27FC236}">
                <a16:creationId xmlns:a16="http://schemas.microsoft.com/office/drawing/2014/main" id="{AA42AB3E-2C53-CE14-F9E0-2D33DFB2423A}"/>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Date Placeholder 3">
            <a:extLst>
              <a:ext uri="{FF2B5EF4-FFF2-40B4-BE49-F238E27FC236}">
                <a16:creationId xmlns:a16="http://schemas.microsoft.com/office/drawing/2014/main" id="{1FC8E853-B4B1-A112-6B24-90F58198C29E}"/>
              </a:ext>
            </a:extLst>
          </p:cNvPr>
          <p:cNvSpPr txBox="1">
            <a:spLocks noGrp="1"/>
          </p:cNvSpPr>
          <p:nvPr>
            <p:ph type="dt" sz="half" idx="7"/>
          </p:nvPr>
        </p:nvSpPr>
        <p:spPr>
          <a:xfrm>
            <a:off x="262469" y="6356351"/>
            <a:ext cx="2743200" cy="365129"/>
          </a:xfrm>
        </p:spPr>
        <p:txBody>
          <a:bodyPr/>
          <a:lstStyle>
            <a:lvl1pPr>
              <a:defRPr/>
            </a:lvl1pPr>
          </a:lstStyle>
          <a:p>
            <a:pPr lvl="0"/>
            <a:fld id="{3ED58F43-9D86-48D0-ADCD-111D8D22F3A0}" type="datetime1">
              <a:rPr lang="en-US"/>
              <a:pPr lvl="0"/>
              <a:t>9/5/2024</a:t>
            </a:fld>
            <a:endParaRPr lang="en-US"/>
          </a:p>
        </p:txBody>
      </p:sp>
      <p:sp>
        <p:nvSpPr>
          <p:cNvPr id="3" name="Footer Placeholder 4">
            <a:extLst>
              <a:ext uri="{FF2B5EF4-FFF2-40B4-BE49-F238E27FC236}">
                <a16:creationId xmlns:a16="http://schemas.microsoft.com/office/drawing/2014/main" id="{BD67E8A4-5ED2-62F8-1212-0D897CABED14}"/>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4" name="Slide Number Placeholder 5">
            <a:extLst>
              <a:ext uri="{FF2B5EF4-FFF2-40B4-BE49-F238E27FC236}">
                <a16:creationId xmlns:a16="http://schemas.microsoft.com/office/drawing/2014/main" id="{B286850D-87CE-6FA6-352E-14E499B372B0}"/>
              </a:ext>
            </a:extLst>
          </p:cNvPr>
          <p:cNvSpPr txBox="1">
            <a:spLocks noGrp="1"/>
          </p:cNvSpPr>
          <p:nvPr>
            <p:ph type="sldNum" sz="quarter" idx="8"/>
          </p:nvPr>
        </p:nvSpPr>
        <p:spPr>
          <a:xfrm>
            <a:off x="10634133" y="6356351"/>
            <a:ext cx="1530925" cy="365129"/>
          </a:xfrm>
        </p:spPr>
        <p:txBody>
          <a:bodyPr/>
          <a:lstStyle>
            <a:lvl1pPr>
              <a:defRPr/>
            </a:lvl1pPr>
          </a:lstStyle>
          <a:p>
            <a:pPr lvl="0"/>
            <a:fld id="{21765C95-7C1D-429C-BD4C-A3412AAE2D5E}" type="slidenum">
              <a:t>‹#›</a:t>
            </a:fld>
            <a:endParaRPr lang="en-US"/>
          </a:p>
        </p:txBody>
      </p:sp>
    </p:spTree>
    <p:extLst>
      <p:ext uri="{BB962C8B-B14F-4D97-AF65-F5344CB8AC3E}">
        <p14:creationId xmlns:p14="http://schemas.microsoft.com/office/powerpoint/2010/main" val="2134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D396FBB4-A3B5-7E64-A3F2-4E2BA07850C5}"/>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7" name="Rectangle 37">
            <a:extLst>
              <a:ext uri="{FF2B5EF4-FFF2-40B4-BE49-F238E27FC236}">
                <a16:creationId xmlns:a16="http://schemas.microsoft.com/office/drawing/2014/main" id="{83CED2D5-0B86-5108-5829-D0E729336B56}"/>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Content Placeholder 3">
            <a:extLst>
              <a:ext uri="{FF2B5EF4-FFF2-40B4-BE49-F238E27FC236}">
                <a16:creationId xmlns:a16="http://schemas.microsoft.com/office/drawing/2014/main" id="{8A4B499D-6874-A19A-995E-8770911DA7E5}"/>
              </a:ext>
            </a:extLst>
          </p:cNvPr>
          <p:cNvSpPr txBox="1">
            <a:spLocks noGrp="1"/>
          </p:cNvSpPr>
          <p:nvPr>
            <p:ph idx="1"/>
          </p:nvPr>
        </p:nvSpPr>
        <p:spPr>
          <a:xfrm>
            <a:off x="7818120" y="868680"/>
            <a:ext cx="3474720" cy="512064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7">
            <a:extLst>
              <a:ext uri="{FF2B5EF4-FFF2-40B4-BE49-F238E27FC236}">
                <a16:creationId xmlns:a16="http://schemas.microsoft.com/office/drawing/2014/main" id="{4A24C9F2-12BD-AD63-3E4C-9C54B0FF8EAE}"/>
              </a:ext>
            </a:extLst>
          </p:cNvPr>
          <p:cNvSpPr txBox="1">
            <a:spLocks noGrp="1"/>
          </p:cNvSpPr>
          <p:nvPr>
            <p:ph type="dt" sz="half" idx="7"/>
          </p:nvPr>
        </p:nvSpPr>
        <p:spPr>
          <a:xfrm>
            <a:off x="262469" y="6356351"/>
            <a:ext cx="2743200" cy="365129"/>
          </a:xfrm>
        </p:spPr>
        <p:txBody>
          <a:bodyPr/>
          <a:lstStyle>
            <a:lvl1pPr>
              <a:defRPr/>
            </a:lvl1pPr>
          </a:lstStyle>
          <a:p>
            <a:pPr lvl="0"/>
            <a:fld id="{81239C38-8AF6-444B-97E6-2AAFDDBB8F3F}" type="datetime1">
              <a:rPr lang="en-US"/>
              <a:pPr lvl="0"/>
              <a:t>9/5/2024</a:t>
            </a:fld>
            <a:endParaRPr lang="en-US"/>
          </a:p>
        </p:txBody>
      </p:sp>
      <p:sp>
        <p:nvSpPr>
          <p:cNvPr id="4" name="Footer Placeholder 8">
            <a:extLst>
              <a:ext uri="{FF2B5EF4-FFF2-40B4-BE49-F238E27FC236}">
                <a16:creationId xmlns:a16="http://schemas.microsoft.com/office/drawing/2014/main" id="{B7CAD16C-33CA-A987-8F9A-6B9D5213629C}"/>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5" name="Slide Number Placeholder 9">
            <a:extLst>
              <a:ext uri="{FF2B5EF4-FFF2-40B4-BE49-F238E27FC236}">
                <a16:creationId xmlns:a16="http://schemas.microsoft.com/office/drawing/2014/main" id="{7BD64683-9167-4835-597B-1992911D9078}"/>
              </a:ext>
            </a:extLst>
          </p:cNvPr>
          <p:cNvSpPr txBox="1">
            <a:spLocks noGrp="1"/>
          </p:cNvSpPr>
          <p:nvPr>
            <p:ph type="sldNum" sz="quarter" idx="8"/>
          </p:nvPr>
        </p:nvSpPr>
        <p:spPr>
          <a:xfrm>
            <a:off x="10634133" y="6356351"/>
            <a:ext cx="1530925" cy="365129"/>
          </a:xfrm>
        </p:spPr>
        <p:txBody>
          <a:bodyPr/>
          <a:lstStyle>
            <a:lvl1pPr>
              <a:defRPr/>
            </a:lvl1pPr>
          </a:lstStyle>
          <a:p>
            <a:pPr lvl="0"/>
            <a:fld id="{E0468A19-2CFB-48C1-B849-C49697B31027}" type="slidenum">
              <a:t>‹#›</a:t>
            </a:fld>
            <a:endParaRPr lang="en-US"/>
          </a:p>
        </p:txBody>
      </p:sp>
    </p:spTree>
    <p:extLst>
      <p:ext uri="{BB962C8B-B14F-4D97-AF65-F5344CB8AC3E}">
        <p14:creationId xmlns:p14="http://schemas.microsoft.com/office/powerpoint/2010/main" val="398109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C83D4340-A24B-58EB-5A72-F11380F8DEA5}"/>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9" name="Rectangle 37">
            <a:extLst>
              <a:ext uri="{FF2B5EF4-FFF2-40B4-BE49-F238E27FC236}">
                <a16:creationId xmlns:a16="http://schemas.microsoft.com/office/drawing/2014/main" id="{F8364B16-39DA-DBF2-7CAD-89610324BDAF}"/>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Content Placeholder 3">
            <a:extLst>
              <a:ext uri="{FF2B5EF4-FFF2-40B4-BE49-F238E27FC236}">
                <a16:creationId xmlns:a16="http://schemas.microsoft.com/office/drawing/2014/main" id="{E7021B9A-FC94-911E-C532-AB05BAF3E7F3}"/>
              </a:ext>
            </a:extLst>
          </p:cNvPr>
          <p:cNvSpPr txBox="1">
            <a:spLocks noGrp="1"/>
          </p:cNvSpPr>
          <p:nvPr>
            <p:ph idx="2"/>
          </p:nvPr>
        </p:nvSpPr>
        <p:spPr>
          <a:xfrm>
            <a:off x="3867912" y="1930938"/>
            <a:ext cx="3474720" cy="40233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4">
            <a:extLst>
              <a:ext uri="{FF2B5EF4-FFF2-40B4-BE49-F238E27FC236}">
                <a16:creationId xmlns:a16="http://schemas.microsoft.com/office/drawing/2014/main" id="{6EF35735-CFF1-4D08-CC21-F44C4429402C}"/>
              </a:ext>
            </a:extLst>
          </p:cNvPr>
          <p:cNvSpPr txBox="1">
            <a:spLocks noGrp="1"/>
          </p:cNvSpPr>
          <p:nvPr>
            <p:ph type="body" idx="1"/>
          </p:nvPr>
        </p:nvSpPr>
        <p:spPr>
          <a:xfrm>
            <a:off x="7818467" y="1023588"/>
            <a:ext cx="3474720" cy="813166"/>
          </a:xfrm>
        </p:spPr>
        <p:txBody>
          <a:bodyPr anchor="b"/>
          <a:lstStyle>
            <a:lvl1pPr marL="0" indent="0">
              <a:spcBef>
                <a:spcPts val="0"/>
              </a:spcBef>
              <a:buNone/>
              <a:defRPr b="1"/>
            </a:lvl1pPr>
          </a:lstStyle>
          <a:p>
            <a:pPr lvl="0"/>
            <a:r>
              <a:rPr lang="en-US"/>
              <a:t>Click to edit Master text styles</a:t>
            </a:r>
          </a:p>
        </p:txBody>
      </p:sp>
      <p:sp>
        <p:nvSpPr>
          <p:cNvPr id="4" name="Content Placeholder 5">
            <a:extLst>
              <a:ext uri="{FF2B5EF4-FFF2-40B4-BE49-F238E27FC236}">
                <a16:creationId xmlns:a16="http://schemas.microsoft.com/office/drawing/2014/main" id="{D596CEFD-0154-33AD-45AF-FECECE0ED61A}"/>
              </a:ext>
            </a:extLst>
          </p:cNvPr>
          <p:cNvSpPr txBox="1">
            <a:spLocks noGrp="1"/>
          </p:cNvSpPr>
          <p:nvPr>
            <p:ph idx="4"/>
          </p:nvPr>
        </p:nvSpPr>
        <p:spPr>
          <a:xfrm>
            <a:off x="7818467" y="1930938"/>
            <a:ext cx="3474720" cy="402336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
            <a:extLst>
              <a:ext uri="{FF2B5EF4-FFF2-40B4-BE49-F238E27FC236}">
                <a16:creationId xmlns:a16="http://schemas.microsoft.com/office/drawing/2014/main" id="{AD767CE5-C17D-B82D-869D-00C6DF1E5E6B}"/>
              </a:ext>
            </a:extLst>
          </p:cNvPr>
          <p:cNvSpPr txBox="1">
            <a:spLocks noGrp="1"/>
          </p:cNvSpPr>
          <p:nvPr>
            <p:ph type="dt" sz="half" idx="7"/>
          </p:nvPr>
        </p:nvSpPr>
        <p:spPr>
          <a:xfrm>
            <a:off x="262469" y="6356351"/>
            <a:ext cx="2743200" cy="365129"/>
          </a:xfrm>
        </p:spPr>
        <p:txBody>
          <a:bodyPr/>
          <a:lstStyle>
            <a:lvl1pPr>
              <a:defRPr/>
            </a:lvl1pPr>
          </a:lstStyle>
          <a:p>
            <a:pPr lvl="0"/>
            <a:fld id="{3DEE8A0F-E7A6-41D4-A231-978CF8DAE058}" type="datetime1">
              <a:rPr lang="en-US"/>
              <a:pPr lvl="0"/>
              <a:t>9/5/2024</a:t>
            </a:fld>
            <a:endParaRPr lang="en-US"/>
          </a:p>
        </p:txBody>
      </p:sp>
      <p:sp>
        <p:nvSpPr>
          <p:cNvPr id="6" name="Footer Placeholder 10">
            <a:extLst>
              <a:ext uri="{FF2B5EF4-FFF2-40B4-BE49-F238E27FC236}">
                <a16:creationId xmlns:a16="http://schemas.microsoft.com/office/drawing/2014/main" id="{CB721001-7291-8019-EA79-7D926D4A6B54}"/>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7" name="Slide Number Placeholder 11">
            <a:extLst>
              <a:ext uri="{FF2B5EF4-FFF2-40B4-BE49-F238E27FC236}">
                <a16:creationId xmlns:a16="http://schemas.microsoft.com/office/drawing/2014/main" id="{3C74CC52-2773-06C2-7380-2A4F671FFA86}"/>
              </a:ext>
            </a:extLst>
          </p:cNvPr>
          <p:cNvSpPr txBox="1">
            <a:spLocks noGrp="1"/>
          </p:cNvSpPr>
          <p:nvPr>
            <p:ph type="sldNum" sz="quarter" idx="8"/>
          </p:nvPr>
        </p:nvSpPr>
        <p:spPr>
          <a:xfrm>
            <a:off x="10634133" y="6356351"/>
            <a:ext cx="1530925" cy="365129"/>
          </a:xfrm>
        </p:spPr>
        <p:txBody>
          <a:bodyPr/>
          <a:lstStyle>
            <a:lvl1pPr>
              <a:defRPr/>
            </a:lvl1pPr>
          </a:lstStyle>
          <a:p>
            <a:pPr lvl="0"/>
            <a:fld id="{82E376CB-C0C8-4EBE-9F30-FAA227ADDEE5}" type="slidenum">
              <a:t>‹#›</a:t>
            </a:fld>
            <a:endParaRPr lang="en-US"/>
          </a:p>
        </p:txBody>
      </p:sp>
    </p:spTree>
    <p:extLst>
      <p:ext uri="{BB962C8B-B14F-4D97-AF65-F5344CB8AC3E}">
        <p14:creationId xmlns:p14="http://schemas.microsoft.com/office/powerpoint/2010/main" val="9306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FCAAC580-E08D-02D1-7DAA-91C87D07D11B}"/>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5" name="Rectangle 37">
            <a:extLst>
              <a:ext uri="{FF2B5EF4-FFF2-40B4-BE49-F238E27FC236}">
                <a16:creationId xmlns:a16="http://schemas.microsoft.com/office/drawing/2014/main" id="{DBA7D67C-4F1A-3969-32FE-98BFA49E1881}"/>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Footer Placeholder 6">
            <a:extLst>
              <a:ext uri="{FF2B5EF4-FFF2-40B4-BE49-F238E27FC236}">
                <a16:creationId xmlns:a16="http://schemas.microsoft.com/office/drawing/2014/main" id="{0D0E32D0-383C-0654-8925-5168549980A8}"/>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3" name="Slide Number Placeholder 7">
            <a:extLst>
              <a:ext uri="{FF2B5EF4-FFF2-40B4-BE49-F238E27FC236}">
                <a16:creationId xmlns:a16="http://schemas.microsoft.com/office/drawing/2014/main" id="{C4614A1A-6DDC-DFA9-2020-FAAF6CEF9B71}"/>
              </a:ext>
            </a:extLst>
          </p:cNvPr>
          <p:cNvSpPr txBox="1">
            <a:spLocks noGrp="1"/>
          </p:cNvSpPr>
          <p:nvPr>
            <p:ph type="sldNum" sz="quarter" idx="8"/>
          </p:nvPr>
        </p:nvSpPr>
        <p:spPr>
          <a:xfrm>
            <a:off x="10634133" y="6356351"/>
            <a:ext cx="1530925" cy="365129"/>
          </a:xfrm>
        </p:spPr>
        <p:txBody>
          <a:bodyPr/>
          <a:lstStyle>
            <a:lvl1pPr>
              <a:defRPr/>
            </a:lvl1pPr>
          </a:lstStyle>
          <a:p>
            <a:pPr lvl="0"/>
            <a:fld id="{E8375EDB-140D-47FB-BA30-C1AA05D49903}" type="slidenum">
              <a:t>‹#›</a:t>
            </a:fld>
            <a:endParaRPr lang="en-US"/>
          </a:p>
        </p:txBody>
      </p:sp>
    </p:spTree>
    <p:extLst>
      <p:ext uri="{BB962C8B-B14F-4D97-AF65-F5344CB8AC3E}">
        <p14:creationId xmlns:p14="http://schemas.microsoft.com/office/powerpoint/2010/main" val="168719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CA1BC1EF-BE4B-95C9-7A47-E6CE3F5DE1D7}"/>
              </a:ext>
            </a:extLst>
          </p:cNvPr>
          <p:cNvSpPr txBox="1">
            <a:spLocks noGrp="1"/>
          </p:cNvSpPr>
          <p:nvPr>
            <p:ph type="dt" sz="half" idx="7"/>
          </p:nvPr>
        </p:nvSpPr>
        <p:spPr>
          <a:xfrm>
            <a:off x="262469" y="6356351"/>
            <a:ext cx="2743200" cy="365129"/>
          </a:xfrm>
        </p:spPr>
        <p:txBody>
          <a:bodyPr/>
          <a:lstStyle>
            <a:lvl1pPr>
              <a:defRPr/>
            </a:lvl1pPr>
          </a:lstStyle>
          <a:p>
            <a:pPr lvl="0"/>
            <a:fld id="{6447554A-5F34-458E-8B6A-FC15B0978845}" type="datetime1">
              <a:rPr lang="en-US"/>
              <a:pPr lvl="0"/>
              <a:t>9/5/2024</a:t>
            </a:fld>
            <a:endParaRPr lang="en-US"/>
          </a:p>
        </p:txBody>
      </p:sp>
      <p:sp>
        <p:nvSpPr>
          <p:cNvPr id="3" name="Footer Placeholder 5">
            <a:extLst>
              <a:ext uri="{FF2B5EF4-FFF2-40B4-BE49-F238E27FC236}">
                <a16:creationId xmlns:a16="http://schemas.microsoft.com/office/drawing/2014/main" id="{35FEB55A-37A8-E061-C688-02CF37868499}"/>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4" name="Slide Number Placeholder 6">
            <a:extLst>
              <a:ext uri="{FF2B5EF4-FFF2-40B4-BE49-F238E27FC236}">
                <a16:creationId xmlns:a16="http://schemas.microsoft.com/office/drawing/2014/main" id="{534D07C6-CE05-E5AC-95EC-3ECF8F6A446F}"/>
              </a:ext>
            </a:extLst>
          </p:cNvPr>
          <p:cNvSpPr txBox="1">
            <a:spLocks noGrp="1"/>
          </p:cNvSpPr>
          <p:nvPr>
            <p:ph type="sldNum" sz="quarter" idx="8"/>
          </p:nvPr>
        </p:nvSpPr>
        <p:spPr>
          <a:xfrm>
            <a:off x="10634133" y="6356351"/>
            <a:ext cx="1530925" cy="365129"/>
          </a:xfrm>
        </p:spPr>
        <p:txBody>
          <a:bodyPr/>
          <a:lstStyle>
            <a:lvl1pPr>
              <a:defRPr/>
            </a:lvl1pPr>
          </a:lstStyle>
          <a:p>
            <a:pPr lvl="0"/>
            <a:fld id="{A5A82D78-42DD-48ED-AEC4-2179BD2F57CB}" type="slidenum">
              <a:t>‹#›</a:t>
            </a:fld>
            <a:endParaRPr lang="en-US"/>
          </a:p>
        </p:txBody>
      </p:sp>
    </p:spTree>
    <p:extLst>
      <p:ext uri="{BB962C8B-B14F-4D97-AF65-F5344CB8AC3E}">
        <p14:creationId xmlns:p14="http://schemas.microsoft.com/office/powerpoint/2010/main" val="352283830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352A2133-8CA5-9E50-4BE5-CEC018790287}"/>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7" name="Rectangle 37">
            <a:extLst>
              <a:ext uri="{FF2B5EF4-FFF2-40B4-BE49-F238E27FC236}">
                <a16:creationId xmlns:a16="http://schemas.microsoft.com/office/drawing/2014/main" id="{4776BA38-A444-50A8-7255-4CDAB9D90330}"/>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Text Placeholder 3">
            <a:extLst>
              <a:ext uri="{FF2B5EF4-FFF2-40B4-BE49-F238E27FC236}">
                <a16:creationId xmlns:a16="http://schemas.microsoft.com/office/drawing/2014/main" id="{4D336800-08A1-2EE6-B3BC-A71C634B9C63}"/>
              </a:ext>
            </a:extLst>
          </p:cNvPr>
          <p:cNvSpPr txBox="1">
            <a:spLocks noGrp="1"/>
          </p:cNvSpPr>
          <p:nvPr>
            <p:ph type="body" idx="2"/>
          </p:nvPr>
        </p:nvSpPr>
        <p:spPr>
          <a:xfrm>
            <a:off x="256032" y="3494178"/>
            <a:ext cx="2834640" cy="2321990"/>
          </a:xfrm>
        </p:spPr>
        <p:txBody>
          <a:bodyPr anchor="t"/>
          <a:lstStyle>
            <a:lvl1pPr marL="0" indent="0">
              <a:lnSpc>
                <a:spcPct val="100000"/>
              </a:lnSpc>
              <a:buNone/>
              <a:defRPr sz="1400">
                <a:solidFill>
                  <a:srgbClr val="FFFFFF"/>
                </a:solidFill>
              </a:defRPr>
            </a:lvl1pPr>
          </a:lstStyle>
          <a:p>
            <a:pPr lvl="0"/>
            <a:r>
              <a:rPr lang="en-US"/>
              <a:t>Click to edit Master text styles</a:t>
            </a:r>
          </a:p>
        </p:txBody>
      </p:sp>
      <p:sp>
        <p:nvSpPr>
          <p:cNvPr id="3" name="Date Placeholder 7">
            <a:extLst>
              <a:ext uri="{FF2B5EF4-FFF2-40B4-BE49-F238E27FC236}">
                <a16:creationId xmlns:a16="http://schemas.microsoft.com/office/drawing/2014/main" id="{56F463E6-558F-27F5-5FF2-E4382E1F4D23}"/>
              </a:ext>
            </a:extLst>
          </p:cNvPr>
          <p:cNvSpPr txBox="1">
            <a:spLocks noGrp="1"/>
          </p:cNvSpPr>
          <p:nvPr>
            <p:ph type="dt" sz="half" idx="7"/>
          </p:nvPr>
        </p:nvSpPr>
        <p:spPr>
          <a:xfrm>
            <a:off x="262469" y="6356351"/>
            <a:ext cx="2743200" cy="365129"/>
          </a:xfrm>
        </p:spPr>
        <p:txBody>
          <a:bodyPr/>
          <a:lstStyle>
            <a:lvl1pPr>
              <a:defRPr/>
            </a:lvl1pPr>
          </a:lstStyle>
          <a:p>
            <a:pPr lvl="0"/>
            <a:fld id="{12557E1A-8182-47B5-8063-FD4A5572C130}" type="datetime1">
              <a:rPr lang="en-US"/>
              <a:pPr lvl="0"/>
              <a:t>9/5/2024</a:t>
            </a:fld>
            <a:endParaRPr lang="en-US"/>
          </a:p>
        </p:txBody>
      </p:sp>
      <p:sp>
        <p:nvSpPr>
          <p:cNvPr id="4" name="Footer Placeholder 8">
            <a:extLst>
              <a:ext uri="{FF2B5EF4-FFF2-40B4-BE49-F238E27FC236}">
                <a16:creationId xmlns:a16="http://schemas.microsoft.com/office/drawing/2014/main" id="{1B494D78-A196-07E6-5A0D-CF31A1847044}"/>
              </a:ext>
            </a:extLst>
          </p:cNvPr>
          <p:cNvSpPr txBox="1">
            <a:spLocks noGrp="1"/>
          </p:cNvSpPr>
          <p:nvPr>
            <p:ph type="ftr" sz="quarter" idx="9"/>
          </p:nvPr>
        </p:nvSpPr>
        <p:spPr>
          <a:xfrm>
            <a:off x="3869265" y="6356351"/>
            <a:ext cx="5911513" cy="365129"/>
          </a:xfrm>
        </p:spPr>
        <p:txBody>
          <a:bodyPr/>
          <a:lstStyle>
            <a:lvl1pPr>
              <a:defRPr/>
            </a:lvl1pPr>
          </a:lstStyle>
          <a:p>
            <a:pPr lvl="0"/>
            <a:endParaRPr lang="en-US"/>
          </a:p>
        </p:txBody>
      </p:sp>
      <p:sp>
        <p:nvSpPr>
          <p:cNvPr id="5" name="Slide Number Placeholder 9">
            <a:extLst>
              <a:ext uri="{FF2B5EF4-FFF2-40B4-BE49-F238E27FC236}">
                <a16:creationId xmlns:a16="http://schemas.microsoft.com/office/drawing/2014/main" id="{7BF03F11-11DE-64A7-A037-3F38763D6589}"/>
              </a:ext>
            </a:extLst>
          </p:cNvPr>
          <p:cNvSpPr txBox="1">
            <a:spLocks noGrp="1"/>
          </p:cNvSpPr>
          <p:nvPr>
            <p:ph type="sldNum" sz="quarter" idx="8"/>
          </p:nvPr>
        </p:nvSpPr>
        <p:spPr>
          <a:xfrm>
            <a:off x="10634133" y="6356351"/>
            <a:ext cx="1530925" cy="365129"/>
          </a:xfrm>
        </p:spPr>
        <p:txBody>
          <a:bodyPr/>
          <a:lstStyle>
            <a:lvl1pPr>
              <a:defRPr/>
            </a:lvl1pPr>
          </a:lstStyle>
          <a:p>
            <a:pPr lvl="0"/>
            <a:fld id="{A6FBE22B-2E58-4EE4-B049-0766AE4B31CC}" type="slidenum">
              <a:t>‹#›</a:t>
            </a:fld>
            <a:endParaRPr lang="en-US"/>
          </a:p>
        </p:txBody>
      </p:sp>
    </p:spTree>
    <p:extLst>
      <p:ext uri="{BB962C8B-B14F-4D97-AF65-F5344CB8AC3E}">
        <p14:creationId xmlns:p14="http://schemas.microsoft.com/office/powerpoint/2010/main" val="265876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C6B97C2E-C177-E8F3-D5E6-23459CC19863}"/>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7" name="Rectangle 37">
            <a:extLst>
              <a:ext uri="{FF2B5EF4-FFF2-40B4-BE49-F238E27FC236}">
                <a16:creationId xmlns:a16="http://schemas.microsoft.com/office/drawing/2014/main" id="{8709FFB3-C483-9100-C28C-7B4D1B067106}"/>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2" name="Text Placeholder 3">
            <a:extLst>
              <a:ext uri="{FF2B5EF4-FFF2-40B4-BE49-F238E27FC236}">
                <a16:creationId xmlns:a16="http://schemas.microsoft.com/office/drawing/2014/main" id="{F80B6C6A-7099-7694-DBD2-9ED32056C6CD}"/>
              </a:ext>
            </a:extLst>
          </p:cNvPr>
          <p:cNvSpPr txBox="1">
            <a:spLocks noGrp="1"/>
          </p:cNvSpPr>
          <p:nvPr>
            <p:ph type="body" idx="2"/>
          </p:nvPr>
        </p:nvSpPr>
        <p:spPr>
          <a:xfrm>
            <a:off x="256032" y="3493008"/>
            <a:ext cx="2834640" cy="2322576"/>
          </a:xfrm>
        </p:spPr>
        <p:txBody>
          <a:bodyPr anchor="t"/>
          <a:lstStyle>
            <a:lvl1pPr marL="0" indent="0">
              <a:lnSpc>
                <a:spcPct val="100000"/>
              </a:lnSpc>
              <a:buNone/>
              <a:defRPr sz="1400">
                <a:solidFill>
                  <a:srgbClr val="FFFFFF"/>
                </a:solidFill>
              </a:defRPr>
            </a:lvl1pPr>
          </a:lstStyle>
          <a:p>
            <a:pPr lvl="0"/>
            <a:r>
              <a:rPr lang="en-US"/>
              <a:t>Click to edit Master text styles</a:t>
            </a:r>
          </a:p>
        </p:txBody>
      </p:sp>
      <p:sp>
        <p:nvSpPr>
          <p:cNvPr id="3" name="Date Placeholder 7">
            <a:extLst>
              <a:ext uri="{FF2B5EF4-FFF2-40B4-BE49-F238E27FC236}">
                <a16:creationId xmlns:a16="http://schemas.microsoft.com/office/drawing/2014/main" id="{F1F9DA0C-1FA9-853A-3F3D-5ABA8981A6CB}"/>
              </a:ext>
            </a:extLst>
          </p:cNvPr>
          <p:cNvSpPr txBox="1">
            <a:spLocks noGrp="1"/>
          </p:cNvSpPr>
          <p:nvPr>
            <p:ph type="dt" sz="half" idx="7"/>
          </p:nvPr>
        </p:nvSpPr>
        <p:spPr>
          <a:xfrm>
            <a:off x="262469" y="6356351"/>
            <a:ext cx="2743200" cy="365129"/>
          </a:xfrm>
        </p:spPr>
        <p:txBody>
          <a:bodyPr/>
          <a:lstStyle>
            <a:lvl1pPr>
              <a:defRPr/>
            </a:lvl1pPr>
          </a:lstStyle>
          <a:p>
            <a:pPr lvl="0"/>
            <a:fld id="{669BF3A8-F3F9-4471-B484-9C0F3E8C79CB}" type="datetime1">
              <a:rPr lang="en-US"/>
              <a:pPr lvl="0"/>
              <a:t>9/5/2024</a:t>
            </a:fld>
            <a:endParaRPr lang="en-US"/>
          </a:p>
        </p:txBody>
      </p:sp>
      <p:sp>
        <p:nvSpPr>
          <p:cNvPr id="4" name="Footer Placeholder 8">
            <a:extLst>
              <a:ext uri="{FF2B5EF4-FFF2-40B4-BE49-F238E27FC236}">
                <a16:creationId xmlns:a16="http://schemas.microsoft.com/office/drawing/2014/main" id="{1655976D-A468-6159-5D64-B67B9840D5F6}"/>
              </a:ext>
            </a:extLst>
          </p:cNvPr>
          <p:cNvSpPr txBox="1">
            <a:spLocks noGrp="1"/>
          </p:cNvSpPr>
          <p:nvPr>
            <p:ph type="ftr" sz="quarter" idx="9"/>
          </p:nvPr>
        </p:nvSpPr>
        <p:spPr>
          <a:xfrm>
            <a:off x="3499097" y="6356351"/>
            <a:ext cx="5911513" cy="365129"/>
          </a:xfrm>
        </p:spPr>
        <p:txBody>
          <a:bodyPr/>
          <a:lstStyle>
            <a:lvl1pPr>
              <a:defRPr/>
            </a:lvl1pPr>
          </a:lstStyle>
          <a:p>
            <a:pPr lvl="0"/>
            <a:endParaRPr lang="en-US"/>
          </a:p>
        </p:txBody>
      </p:sp>
      <p:sp>
        <p:nvSpPr>
          <p:cNvPr id="5" name="Slide Number Placeholder 9">
            <a:extLst>
              <a:ext uri="{FF2B5EF4-FFF2-40B4-BE49-F238E27FC236}">
                <a16:creationId xmlns:a16="http://schemas.microsoft.com/office/drawing/2014/main" id="{7849A0B3-0C65-778D-D3B0-351FBCAE9614}"/>
              </a:ext>
            </a:extLst>
          </p:cNvPr>
          <p:cNvSpPr txBox="1">
            <a:spLocks noGrp="1"/>
          </p:cNvSpPr>
          <p:nvPr>
            <p:ph type="sldNum" sz="quarter" idx="8"/>
          </p:nvPr>
        </p:nvSpPr>
        <p:spPr>
          <a:xfrm>
            <a:off x="10634133" y="6356351"/>
            <a:ext cx="1530925" cy="365129"/>
          </a:xfrm>
        </p:spPr>
        <p:txBody>
          <a:bodyPr/>
          <a:lstStyle>
            <a:lvl1pPr>
              <a:defRPr/>
            </a:lvl1pPr>
          </a:lstStyle>
          <a:p>
            <a:pPr lvl="0"/>
            <a:fld id="{BC415295-E603-4643-BCE6-9BC6A4485ADB}" type="slidenum">
              <a:t>‹#›</a:t>
            </a:fld>
            <a:endParaRPr lang="en-US"/>
          </a:p>
        </p:txBody>
      </p:sp>
    </p:spTree>
    <p:extLst>
      <p:ext uri="{BB962C8B-B14F-4D97-AF65-F5344CB8AC3E}">
        <p14:creationId xmlns:p14="http://schemas.microsoft.com/office/powerpoint/2010/main" val="859470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D9D36F74-7367-F1E7-2663-5428EF3815E0}"/>
              </a:ext>
            </a:extLst>
          </p:cNvPr>
          <p:cNvSpPr/>
          <p:nvPr/>
        </p:nvSpPr>
        <p:spPr>
          <a:xfrm>
            <a:off x="0" y="758952"/>
            <a:ext cx="3443593" cy="5330952"/>
          </a:xfrm>
          <a:prstGeom prst="rect">
            <a:avLst/>
          </a:prstGeom>
          <a:solidFill>
            <a:srgbClr val="40BAD2"/>
          </a:solidFill>
          <a:ln cap="flat">
            <a:noFill/>
            <a:prstDash val="solid"/>
          </a:ln>
        </p:spPr>
        <p:txBody>
          <a:bodyPr lIns="0" tIns="0" rIns="0" bIns="0"/>
          <a:lstStyle/>
          <a:p>
            <a:endParaRPr lang="en-US"/>
          </a:p>
        </p:txBody>
      </p:sp>
      <p:sp>
        <p:nvSpPr>
          <p:cNvPr id="3" name="Title Placeholder 1">
            <a:extLst>
              <a:ext uri="{FF2B5EF4-FFF2-40B4-BE49-F238E27FC236}">
                <a16:creationId xmlns:a16="http://schemas.microsoft.com/office/drawing/2014/main" id="{9A7C3C3A-DAD0-FA9E-B343-2A11D772F2DD}"/>
              </a:ext>
            </a:extLst>
          </p:cNvPr>
          <p:cNvSpPr txBox="1">
            <a:spLocks noGrp="1"/>
          </p:cNvSpPr>
          <p:nvPr>
            <p:ph type="title"/>
          </p:nvPr>
        </p:nvSpPr>
        <p:spPr>
          <a:xfrm>
            <a:off x="252923" y="1123834"/>
            <a:ext cx="2947486" cy="4601178"/>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Rectangle 37">
            <a:extLst>
              <a:ext uri="{FF2B5EF4-FFF2-40B4-BE49-F238E27FC236}">
                <a16:creationId xmlns:a16="http://schemas.microsoft.com/office/drawing/2014/main" id="{18537D4C-D052-F6E8-9607-32CC9E98CBA9}"/>
              </a:ext>
            </a:extLst>
          </p:cNvPr>
          <p:cNvSpPr/>
          <p:nvPr/>
        </p:nvSpPr>
        <p:spPr>
          <a:xfrm>
            <a:off x="11815867" y="758952"/>
            <a:ext cx="384048" cy="5330952"/>
          </a:xfrm>
          <a:prstGeom prst="rect">
            <a:avLst/>
          </a:prstGeom>
          <a:solidFill>
            <a:srgbClr val="C8C8C8">
              <a:alpha val="49804"/>
            </a:srgbClr>
          </a:solidFill>
          <a:ln cap="flat">
            <a:noFill/>
            <a:prstDash val="solid"/>
          </a:ln>
        </p:spPr>
        <p:txBody>
          <a:bodyPr lIns="0" tIns="0" rIns="0" bIns="0"/>
          <a:lstStyle/>
          <a:p>
            <a:endParaRPr lang="en-US"/>
          </a:p>
        </p:txBody>
      </p:sp>
      <p:sp>
        <p:nvSpPr>
          <p:cNvPr id="5" name="Text Placeholder 2">
            <a:extLst>
              <a:ext uri="{FF2B5EF4-FFF2-40B4-BE49-F238E27FC236}">
                <a16:creationId xmlns:a16="http://schemas.microsoft.com/office/drawing/2014/main" id="{1C4C174D-CBEF-DF2C-2D21-4BF5C5FF8506}"/>
              </a:ext>
            </a:extLst>
          </p:cNvPr>
          <p:cNvSpPr txBox="1">
            <a:spLocks noGrp="1"/>
          </p:cNvSpPr>
          <p:nvPr>
            <p:ph type="body" idx="1"/>
          </p:nvPr>
        </p:nvSpPr>
        <p:spPr>
          <a:xfrm>
            <a:off x="3869265" y="864108"/>
            <a:ext cx="7315200" cy="5120640"/>
          </a:xfrm>
          <a:prstGeom prst="rect">
            <a:avLst/>
          </a:prstGeom>
          <a:noFill/>
          <a:ln>
            <a:noFill/>
          </a:ln>
        </p:spPr>
        <p:txBody>
          <a:bodyPr vert="horz" wrap="square" lIns="91440" tIns="45720" rIns="91440" bIns="45720" anchor="ctr"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a:extLst>
              <a:ext uri="{FF2B5EF4-FFF2-40B4-BE49-F238E27FC236}">
                <a16:creationId xmlns:a16="http://schemas.microsoft.com/office/drawing/2014/main" id="{7BDE5E2F-7E69-A1C5-16CB-A27AACEFBBE0}"/>
              </a:ext>
            </a:extLst>
          </p:cNvPr>
          <p:cNvSpPr txBox="1">
            <a:spLocks noGrp="1"/>
          </p:cNvSpPr>
          <p:nvPr>
            <p:ph type="dt" sz="half" idx="2"/>
          </p:nvPr>
        </p:nvSpPr>
        <p:spPr>
          <a:xfrm>
            <a:off x="262469"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100" b="0" i="0" u="none" strike="noStrike" kern="1200" cap="none" spc="0" baseline="0">
                <a:solidFill>
                  <a:srgbClr val="7F7F7F"/>
                </a:solidFill>
                <a:uFillTx/>
                <a:latin typeface="Corbel"/>
              </a:defRPr>
            </a:lvl1pPr>
          </a:lstStyle>
          <a:p>
            <a:pPr lvl="0"/>
            <a:fld id="{23299E82-A3F1-40FC-BA63-D3E757635D03}" type="datetime1">
              <a:rPr lang="en-US"/>
              <a:pPr lvl="0"/>
              <a:t>9/5/2024</a:t>
            </a:fld>
            <a:endParaRPr lang="en-US"/>
          </a:p>
        </p:txBody>
      </p:sp>
      <p:sp>
        <p:nvSpPr>
          <p:cNvPr id="7" name="Footer Placeholder 4">
            <a:extLst>
              <a:ext uri="{FF2B5EF4-FFF2-40B4-BE49-F238E27FC236}">
                <a16:creationId xmlns:a16="http://schemas.microsoft.com/office/drawing/2014/main" id="{E107A906-E830-BF9C-D59D-910CF69327D3}"/>
              </a:ext>
            </a:extLst>
          </p:cNvPr>
          <p:cNvSpPr txBox="1">
            <a:spLocks noGrp="1"/>
          </p:cNvSpPr>
          <p:nvPr>
            <p:ph type="ftr" sz="quarter" idx="3"/>
          </p:nvPr>
        </p:nvSpPr>
        <p:spPr>
          <a:xfrm>
            <a:off x="3869265" y="6356351"/>
            <a:ext cx="5911513"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100" b="0" i="0" u="none" strike="noStrike" kern="1200" cap="none" spc="0" baseline="0">
                <a:solidFill>
                  <a:srgbClr val="7F7F7F"/>
                </a:solidFill>
                <a:uFillTx/>
                <a:latin typeface="Corbel"/>
              </a:defRPr>
            </a:lvl1pPr>
          </a:lstStyle>
          <a:p>
            <a:pPr lvl="0"/>
            <a:endParaRPr lang="en-US"/>
          </a:p>
        </p:txBody>
      </p:sp>
      <p:sp>
        <p:nvSpPr>
          <p:cNvPr id="8" name="Slide Number Placeholder 5">
            <a:extLst>
              <a:ext uri="{FF2B5EF4-FFF2-40B4-BE49-F238E27FC236}">
                <a16:creationId xmlns:a16="http://schemas.microsoft.com/office/drawing/2014/main" id="{422803A2-27FF-4315-76FF-88638783CC93}"/>
              </a:ext>
            </a:extLst>
          </p:cNvPr>
          <p:cNvSpPr txBox="1">
            <a:spLocks noGrp="1"/>
          </p:cNvSpPr>
          <p:nvPr>
            <p:ph type="sldNum" sz="quarter" idx="4"/>
          </p:nvPr>
        </p:nvSpPr>
        <p:spPr>
          <a:xfrm>
            <a:off x="10634133" y="6356351"/>
            <a:ext cx="1530925"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200" b="1" i="0" u="none" strike="noStrike" kern="1200" cap="none" spc="0" baseline="0">
                <a:solidFill>
                  <a:srgbClr val="40BAD2"/>
                </a:solidFill>
                <a:uFillTx/>
                <a:latin typeface="Corbel"/>
              </a:defRPr>
            </a:lvl1pPr>
          </a:lstStyle>
          <a:p>
            <a:pPr lvl="0"/>
            <a:fld id="{F7EC5F70-686E-4F07-B7C7-0EDD1F611DA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3600" b="0" i="0" u="none" strike="noStrike" kern="1200" cap="none" spc="-60" baseline="0">
          <a:solidFill>
            <a:srgbClr val="FFFFFF"/>
          </a:solidFill>
          <a:uFillTx/>
          <a:latin typeface="Corbel"/>
        </a:defRPr>
      </a:lvl1pPr>
    </p:titleStyle>
    <p:bodyStyle>
      <a:lvl1pPr marL="182880" marR="0" lvl="0" indent="-182880" algn="l" defTabSz="914400" rtl="0" fontAlgn="auto" hangingPunct="1">
        <a:lnSpc>
          <a:spcPct val="90000"/>
        </a:lnSpc>
        <a:spcBef>
          <a:spcPts val="1200"/>
        </a:spcBef>
        <a:spcAft>
          <a:spcPts val="0"/>
        </a:spcAft>
        <a:buClr>
          <a:srgbClr val="40BAD2"/>
        </a:buClr>
        <a:buSzPct val="100000"/>
        <a:buFont typeface="Wingdings 2" pitchFamily="18"/>
        <a:buChar char=""/>
        <a:tabLst/>
        <a:defRPr lang="en-US" sz="2000" b="0" i="0" u="none" strike="noStrike" kern="1200" cap="none" spc="0" baseline="0">
          <a:solidFill>
            <a:srgbClr val="595959"/>
          </a:solidFill>
          <a:uFillTx/>
          <a:latin typeface="Corbel"/>
        </a:defRPr>
      </a:lvl1pPr>
      <a:lvl2pPr marL="685800" marR="0" lvl="1" indent="-182880" algn="l" defTabSz="914400" rtl="0" fontAlgn="auto" hangingPunct="1">
        <a:lnSpc>
          <a:spcPct val="90000"/>
        </a:lnSpc>
        <a:spcBef>
          <a:spcPts val="250"/>
        </a:spcBef>
        <a:spcAft>
          <a:spcPts val="250"/>
        </a:spcAft>
        <a:buClr>
          <a:srgbClr val="40BAD2"/>
        </a:buClr>
        <a:buSzPct val="100000"/>
        <a:buFont typeface="Wingdings 2" pitchFamily="18"/>
        <a:buChar char=""/>
        <a:tabLst/>
        <a:defRPr lang="en-US" sz="1800" b="0" i="0" u="none" strike="noStrike" kern="1200" cap="none" spc="0" baseline="0">
          <a:solidFill>
            <a:srgbClr val="595959"/>
          </a:solidFill>
          <a:uFillTx/>
          <a:latin typeface="Corbel"/>
        </a:defRPr>
      </a:lvl2pPr>
      <a:lvl3pPr marL="1143000" marR="0" lvl="2" indent="-182880" algn="l" defTabSz="914400" rtl="0" fontAlgn="auto" hangingPunct="1">
        <a:lnSpc>
          <a:spcPct val="90000"/>
        </a:lnSpc>
        <a:spcBef>
          <a:spcPts val="250"/>
        </a:spcBef>
        <a:spcAft>
          <a:spcPts val="250"/>
        </a:spcAft>
        <a:buClr>
          <a:srgbClr val="40BAD2"/>
        </a:buClr>
        <a:buSzPct val="100000"/>
        <a:buFont typeface="Wingdings 2" pitchFamily="18"/>
        <a:buChar char=""/>
        <a:tabLst/>
        <a:defRPr lang="en-US" sz="1600" b="0" i="0" u="none" strike="noStrike" kern="1200" cap="none" spc="0" baseline="0">
          <a:solidFill>
            <a:srgbClr val="595959"/>
          </a:solidFill>
          <a:uFillTx/>
          <a:latin typeface="Corbel"/>
        </a:defRPr>
      </a:lvl3pPr>
      <a:lvl4pPr marL="1600200" marR="0" lvl="3" indent="-182880" algn="l" defTabSz="914400" rtl="0" fontAlgn="auto" hangingPunct="1">
        <a:lnSpc>
          <a:spcPct val="90000"/>
        </a:lnSpc>
        <a:spcBef>
          <a:spcPts val="250"/>
        </a:spcBef>
        <a:spcAft>
          <a:spcPts val="250"/>
        </a:spcAft>
        <a:buClr>
          <a:srgbClr val="40BAD2"/>
        </a:buClr>
        <a:buSzPct val="100000"/>
        <a:buFont typeface="Wingdings 2" pitchFamily="18"/>
        <a:buChar char=""/>
        <a:tabLst/>
        <a:defRPr lang="en-US" sz="1400" b="0" i="0" u="none" strike="noStrike" kern="1200" cap="none" spc="0" baseline="0">
          <a:solidFill>
            <a:srgbClr val="595959"/>
          </a:solidFill>
          <a:uFillTx/>
          <a:latin typeface="Corbel"/>
        </a:defRPr>
      </a:lvl4pPr>
      <a:lvl5pPr marL="2057400" marR="0" lvl="4" indent="-182880" algn="l" defTabSz="914400" rtl="0" fontAlgn="auto" hangingPunct="1">
        <a:lnSpc>
          <a:spcPct val="90000"/>
        </a:lnSpc>
        <a:spcBef>
          <a:spcPts val="250"/>
        </a:spcBef>
        <a:spcAft>
          <a:spcPts val="250"/>
        </a:spcAft>
        <a:buClr>
          <a:srgbClr val="40BAD2"/>
        </a:buClr>
        <a:buSzPct val="100000"/>
        <a:buFont typeface="Wingdings 2" pitchFamily="18"/>
        <a:buChar char=""/>
        <a:tabLst/>
        <a:defRPr lang="en-US" sz="1400" b="0" i="0" u="none" strike="noStrike" kern="1200" cap="none" spc="0" baseline="0">
          <a:solidFill>
            <a:srgbClr val="595959"/>
          </a:solidFill>
          <a:uFillTx/>
          <a:latin typeface="Corbel"/>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47811-3FDB-98AC-362A-FC4CF390F6B2}"/>
              </a:ext>
            </a:extLst>
          </p:cNvPr>
          <p:cNvSpPr txBox="1">
            <a:spLocks noGrp="1"/>
          </p:cNvSpPr>
          <p:nvPr>
            <p:ph type="ctrTitle"/>
          </p:nvPr>
        </p:nvSpPr>
        <p:spPr>
          <a:xfrm>
            <a:off x="601995" y="1265566"/>
            <a:ext cx="6815672" cy="1515535"/>
          </a:xfrm>
        </p:spPr>
        <p:txBody>
          <a:bodyPr/>
          <a:lstStyle/>
          <a:p>
            <a:pPr lvl="0"/>
            <a:r>
              <a:rPr lang="en-US" b="1"/>
              <a:t>Employee Data Analysis Using Excel</a:t>
            </a:r>
          </a:p>
        </p:txBody>
      </p:sp>
      <p:sp>
        <p:nvSpPr>
          <p:cNvPr id="3" name="Subtitle 4">
            <a:extLst>
              <a:ext uri="{FF2B5EF4-FFF2-40B4-BE49-F238E27FC236}">
                <a16:creationId xmlns:a16="http://schemas.microsoft.com/office/drawing/2014/main" id="{C0F2E1B9-E93A-3946-B35B-B6EFC70DC514}"/>
              </a:ext>
            </a:extLst>
          </p:cNvPr>
          <p:cNvSpPr txBox="1">
            <a:spLocks noGrp="1"/>
          </p:cNvSpPr>
          <p:nvPr>
            <p:ph type="subTitle" idx="1"/>
          </p:nvPr>
        </p:nvSpPr>
        <p:spPr>
          <a:xfrm>
            <a:off x="1139872" y="3429000"/>
            <a:ext cx="6815672" cy="1647465"/>
          </a:xfrm>
        </p:spPr>
        <p:txBody>
          <a:bodyPr/>
          <a:lstStyle/>
          <a:p>
            <a:pPr lvl="0"/>
            <a:r>
              <a:rPr lang="en-US" b="1">
                <a:solidFill>
                  <a:srgbClr val="000000"/>
                </a:solidFill>
              </a:rPr>
              <a:t>Name : </a:t>
            </a:r>
            <a:r>
              <a:rPr lang="en-IN" b="1">
                <a:solidFill>
                  <a:srgbClr val="000000"/>
                </a:solidFill>
              </a:rPr>
              <a:t>S.Selva Kumar</a:t>
            </a:r>
          </a:p>
          <a:p>
            <a:pPr lvl="0"/>
            <a:r>
              <a:rPr lang="en-IN" b="1">
                <a:solidFill>
                  <a:srgbClr val="000000"/>
                </a:solidFill>
              </a:rPr>
              <a:t>Register: user Id- asunm110312201281</a:t>
            </a:r>
          </a:p>
          <a:p>
            <a:pPr lvl="0"/>
            <a:r>
              <a:rPr lang="en-US" b="1">
                <a:solidFill>
                  <a:srgbClr val="000000"/>
                </a:solidFill>
              </a:rPr>
              <a:t>Department : III B. Com (General)</a:t>
            </a:r>
            <a:r>
              <a:rPr lang="en-IN" b="1">
                <a:solidFill>
                  <a:srgbClr val="000000"/>
                </a:solidFill>
              </a:rPr>
              <a:t>-'A’</a:t>
            </a:r>
            <a:endParaRPr lang="en-US" b="1">
              <a:solidFill>
                <a:srgbClr val="000000"/>
              </a:solidFill>
            </a:endParaRPr>
          </a:p>
          <a:p>
            <a:pPr lvl="0"/>
            <a:r>
              <a:rPr lang="en-US" b="1">
                <a:solidFill>
                  <a:srgbClr val="000000"/>
                </a:solidFill>
              </a:rPr>
              <a:t>College : DRBCCC Hindu College, Pattabiram </a:t>
            </a:r>
          </a:p>
          <a:p>
            <a:pPr lvl="0"/>
            <a:endParaRPr lang="en-US" b="1">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68E41ED-9F19-8CCB-6D95-0D8B2E488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6915" y="719666"/>
            <a:ext cx="7616412" cy="5166787"/>
          </a:xfrm>
          <a:prstGeom prst="rect">
            <a:avLst/>
          </a:prstGeom>
        </p:spPr>
      </p:pic>
      <p:sp>
        <p:nvSpPr>
          <p:cNvPr id="3" name="TextBox 2">
            <a:extLst>
              <a:ext uri="{FF2B5EF4-FFF2-40B4-BE49-F238E27FC236}">
                <a16:creationId xmlns:a16="http://schemas.microsoft.com/office/drawing/2014/main" id="{A6B06078-15B5-55E4-06CD-77B0941A4C1E}"/>
              </a:ext>
            </a:extLst>
          </p:cNvPr>
          <p:cNvSpPr txBox="1"/>
          <p:nvPr/>
        </p:nvSpPr>
        <p:spPr>
          <a:xfrm>
            <a:off x="884245" y="2851978"/>
            <a:ext cx="1828800" cy="707886"/>
          </a:xfrm>
          <a:prstGeom prst="rect">
            <a:avLst/>
          </a:prstGeom>
          <a:noFill/>
        </p:spPr>
        <p:txBody>
          <a:bodyPr wrap="square" rtlCol="0">
            <a:spAutoFit/>
          </a:bodyPr>
          <a:lstStyle/>
          <a:p>
            <a:pPr algn="l"/>
            <a:r>
              <a:rPr lang="en-IN" sz="4000" dirty="0"/>
              <a:t>Result </a:t>
            </a:r>
            <a:endParaRPr lang="en-US" sz="4000" dirty="0"/>
          </a:p>
        </p:txBody>
      </p:sp>
    </p:spTree>
    <p:extLst>
      <p:ext uri="{BB962C8B-B14F-4D97-AF65-F5344CB8AC3E}">
        <p14:creationId xmlns:p14="http://schemas.microsoft.com/office/powerpoint/2010/main" val="1877807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8BC648-3867-BB20-96C1-1F6DD70A7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792" y="1013539"/>
            <a:ext cx="7527636" cy="4830922"/>
          </a:xfrm>
          <a:prstGeom prst="rect">
            <a:avLst/>
          </a:prstGeom>
        </p:spPr>
      </p:pic>
      <p:sp>
        <p:nvSpPr>
          <p:cNvPr id="3" name="TextBox 2">
            <a:extLst>
              <a:ext uri="{FF2B5EF4-FFF2-40B4-BE49-F238E27FC236}">
                <a16:creationId xmlns:a16="http://schemas.microsoft.com/office/drawing/2014/main" id="{96997CA8-6759-0BA6-91C7-3FA94AF8AD87}"/>
              </a:ext>
            </a:extLst>
          </p:cNvPr>
          <p:cNvSpPr txBox="1"/>
          <p:nvPr/>
        </p:nvSpPr>
        <p:spPr>
          <a:xfrm flipH="1">
            <a:off x="696802" y="2966907"/>
            <a:ext cx="4109908" cy="707886"/>
          </a:xfrm>
          <a:prstGeom prst="rect">
            <a:avLst/>
          </a:prstGeom>
          <a:noFill/>
        </p:spPr>
        <p:txBody>
          <a:bodyPr wrap="square" rtlCol="0">
            <a:spAutoFit/>
          </a:bodyPr>
          <a:lstStyle/>
          <a:p>
            <a:pPr algn="l"/>
            <a:r>
              <a:rPr lang="en-IN" sz="4000" dirty="0"/>
              <a:t>Result </a:t>
            </a:r>
            <a:endParaRPr lang="en-US" sz="4000" dirty="0"/>
          </a:p>
        </p:txBody>
      </p:sp>
    </p:spTree>
    <p:extLst>
      <p:ext uri="{BB962C8B-B14F-4D97-AF65-F5344CB8AC3E}">
        <p14:creationId xmlns:p14="http://schemas.microsoft.com/office/powerpoint/2010/main" val="1633276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2EFD52-F52A-1FD7-7052-C5A4ABADDFC3}"/>
              </a:ext>
            </a:extLst>
          </p:cNvPr>
          <p:cNvSpPr txBox="1"/>
          <p:nvPr/>
        </p:nvSpPr>
        <p:spPr>
          <a:xfrm>
            <a:off x="717585" y="2890390"/>
            <a:ext cx="1828800" cy="707886"/>
          </a:xfrm>
          <a:prstGeom prst="rect">
            <a:avLst/>
          </a:prstGeom>
          <a:noFill/>
        </p:spPr>
        <p:txBody>
          <a:bodyPr wrap="square" rtlCol="0">
            <a:spAutoFit/>
          </a:bodyPr>
          <a:lstStyle/>
          <a:p>
            <a:pPr algn="l"/>
            <a:r>
              <a:rPr lang="en-IN" sz="4000" dirty="0"/>
              <a:t>Result </a:t>
            </a:r>
            <a:endParaRPr lang="en-US" sz="4000" dirty="0"/>
          </a:p>
        </p:txBody>
      </p:sp>
      <p:sp>
        <p:nvSpPr>
          <p:cNvPr id="6" name="TextBox 5">
            <a:extLst>
              <a:ext uri="{FF2B5EF4-FFF2-40B4-BE49-F238E27FC236}">
                <a16:creationId xmlns:a16="http://schemas.microsoft.com/office/drawing/2014/main" id="{758EC802-C2E0-07E7-90AB-40F5DFD38874}"/>
              </a:ext>
            </a:extLst>
          </p:cNvPr>
          <p:cNvSpPr txBox="1"/>
          <p:nvPr/>
        </p:nvSpPr>
        <p:spPr>
          <a:xfrm>
            <a:off x="4052454" y="428178"/>
            <a:ext cx="6100074" cy="6001643"/>
          </a:xfrm>
          <a:prstGeom prst="rect">
            <a:avLst/>
          </a:prstGeom>
          <a:noFill/>
        </p:spPr>
        <p:txBody>
          <a:bodyPr wrap="square">
            <a:spAutoFit/>
          </a:bodyPr>
          <a:lstStyle/>
          <a:p>
            <a:pPr marL="457200" indent="-457200">
              <a:buAutoNum type="arabicPeriod"/>
            </a:pPr>
            <a:r>
              <a:rPr lang="en-US" sz="2400" dirty="0"/>
              <a:t>Pie Chart: This will show the distribution of a particular category (e.g., gender, business units, or performance levels) as segments of a circle, giving a visual sense of proportion</a:t>
            </a:r>
            <a:r>
              <a:rPr lang="en-IN" sz="2400" dirty="0"/>
              <a:t>.  </a:t>
            </a:r>
          </a:p>
          <a:p>
            <a:pPr marL="457200" indent="-457200">
              <a:buAutoNum type="arabicPeriod"/>
            </a:pPr>
            <a:r>
              <a:rPr lang="en-US" sz="2400" dirty="0"/>
              <a:t>Table: This will present the same data in a structured format, displaying exact numbers for each </a:t>
            </a:r>
            <a:r>
              <a:rPr lang="en-US" sz="2400" dirty="0" err="1"/>
              <a:t>category.To</a:t>
            </a:r>
            <a:r>
              <a:rPr lang="en-US" sz="2400" dirty="0"/>
              <a:t> proceed, I need to know which specific data you want to analyze. For example, do you want to see.</a:t>
            </a:r>
            <a:endParaRPr lang="en-IN" sz="2400" dirty="0"/>
          </a:p>
          <a:p>
            <a:pPr marL="457200" indent="-457200">
              <a:buAutoNum type="arabicPeriod"/>
            </a:pPr>
            <a:r>
              <a:rPr lang="en-US" sz="2400" dirty="0"/>
              <a:t>The percentage of employees by gender- The breakdown of performance scores (HIGH, LOW, etc.)-The number of employees in different business units Once you specify, I can generate both the pie chart and the table for that data.</a:t>
            </a:r>
          </a:p>
        </p:txBody>
      </p:sp>
    </p:spTree>
    <p:extLst>
      <p:ext uri="{BB962C8B-B14F-4D97-AF65-F5344CB8AC3E}">
        <p14:creationId xmlns:p14="http://schemas.microsoft.com/office/powerpoint/2010/main" val="364970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5902A-A436-9195-DB64-82E0ACA405B0}"/>
              </a:ext>
            </a:extLst>
          </p:cNvPr>
          <p:cNvSpPr txBox="1"/>
          <p:nvPr/>
        </p:nvSpPr>
        <p:spPr>
          <a:xfrm flipH="1">
            <a:off x="195594" y="2870187"/>
            <a:ext cx="3037813" cy="769441"/>
          </a:xfrm>
          <a:prstGeom prst="rect">
            <a:avLst/>
          </a:prstGeom>
          <a:noFill/>
        </p:spPr>
        <p:txBody>
          <a:bodyPr wrap="square" rtlCol="0">
            <a:spAutoFit/>
          </a:bodyPr>
          <a:lstStyle/>
          <a:p>
            <a:pPr algn="l"/>
            <a:r>
              <a:rPr lang="en-IN" sz="4400" dirty="0"/>
              <a:t>Conclusion</a:t>
            </a:r>
            <a:r>
              <a:rPr lang="en-IN" dirty="0"/>
              <a:t> </a:t>
            </a:r>
            <a:endParaRPr lang="en-US" dirty="0"/>
          </a:p>
        </p:txBody>
      </p:sp>
      <p:sp>
        <p:nvSpPr>
          <p:cNvPr id="4" name="TextBox 3">
            <a:extLst>
              <a:ext uri="{FF2B5EF4-FFF2-40B4-BE49-F238E27FC236}">
                <a16:creationId xmlns:a16="http://schemas.microsoft.com/office/drawing/2014/main" id="{D3ECB5F5-0C36-8442-6687-72957F828983}"/>
              </a:ext>
            </a:extLst>
          </p:cNvPr>
          <p:cNvSpPr txBox="1"/>
          <p:nvPr/>
        </p:nvSpPr>
        <p:spPr>
          <a:xfrm>
            <a:off x="4043286" y="347518"/>
            <a:ext cx="7093324" cy="6124754"/>
          </a:xfrm>
          <a:prstGeom prst="rect">
            <a:avLst/>
          </a:prstGeom>
          <a:noFill/>
        </p:spPr>
        <p:txBody>
          <a:bodyPr wrap="square">
            <a:spAutoFit/>
          </a:bodyPr>
          <a:lstStyle/>
          <a:p>
            <a:r>
              <a:rPr lang="en-US" sz="2800" dirty="0"/>
              <a:t> </a:t>
            </a:r>
            <a:r>
              <a:rPr lang="en-IN" sz="2800" dirty="0"/>
              <a:t>By</a:t>
            </a:r>
            <a:r>
              <a:rPr lang="en-US" sz="2800" dirty="0"/>
              <a:t> implementing this performance analysis solution, the organization gains a powerful tool to visualize and understand employee performance across various business units. The structured modeling approach, from data cleaning to the development of interactive dashboards, ensures that the insights generated are accurate, actionable, and aligned with organizational goals. This solution not only aids in identifying areas of excellence and concern but also empowers decision-makers to allocate resources effectively, tailor employee development programs, and drive overall business success.</a:t>
            </a:r>
          </a:p>
        </p:txBody>
      </p:sp>
    </p:spTree>
    <p:extLst>
      <p:ext uri="{BB962C8B-B14F-4D97-AF65-F5344CB8AC3E}">
        <p14:creationId xmlns:p14="http://schemas.microsoft.com/office/powerpoint/2010/main" val="241357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3C18E-33FC-91C3-DDC1-2C11418A8F01}"/>
              </a:ext>
            </a:extLst>
          </p:cNvPr>
          <p:cNvSpPr txBox="1">
            <a:spLocks noGrp="1"/>
          </p:cNvSpPr>
          <p:nvPr>
            <p:ph idx="1"/>
          </p:nvPr>
        </p:nvSpPr>
        <p:spPr>
          <a:xfrm>
            <a:off x="3869265" y="864108"/>
            <a:ext cx="7315200" cy="5120640"/>
          </a:xfrm>
          <a:prstGeom prst="rect">
            <a:avLst/>
          </a:prstGeom>
          <a:noFill/>
          <a:ln>
            <a:noFill/>
          </a:ln>
        </p:spPr>
        <p:txBody>
          <a:bodyPr vert="horz" wrap="square" lIns="91440" tIns="45720" rIns="91440" bIns="45720" anchor="ctr" anchorCtr="0" compatLnSpc="1">
            <a:normAutofit/>
          </a:bodyPr>
          <a:lstStyle/>
          <a:p>
            <a:pPr marL="0" lvl="0" indent="0">
              <a:buNone/>
            </a:pPr>
            <a:endParaRPr lang="en-US" dirty="0"/>
          </a:p>
          <a:p>
            <a:pPr marL="0" lvl="0" indent="0" algn="ctr">
              <a:buNone/>
            </a:pPr>
            <a:r>
              <a:rPr lang="en-US" sz="4000" b="1" dirty="0"/>
              <a:t>Employee Type Analysis Using Excel &amp; </a:t>
            </a:r>
          </a:p>
          <a:p>
            <a:pPr marL="0" lvl="0" indent="0" algn="ctr">
              <a:buNone/>
            </a:pPr>
            <a:r>
              <a:rPr lang="en-US" sz="4000" b="1" dirty="0"/>
              <a:t>Employee Department Count Analysis Using Excel </a:t>
            </a:r>
            <a:endParaRPr lang="en-US" b="1" dirty="0"/>
          </a:p>
          <a:p>
            <a:pPr marL="0" lvl="0" indent="0">
              <a:buNone/>
            </a:pPr>
            <a:endParaRPr lang="en-US" dirty="0"/>
          </a:p>
        </p:txBody>
      </p:sp>
      <p:sp>
        <p:nvSpPr>
          <p:cNvPr id="4" name="TextBox 3">
            <a:extLst>
              <a:ext uri="{FF2B5EF4-FFF2-40B4-BE49-F238E27FC236}">
                <a16:creationId xmlns:a16="http://schemas.microsoft.com/office/drawing/2014/main" id="{5DC40D64-AAAD-CEA1-EC7B-CA55FD5CD393}"/>
              </a:ext>
            </a:extLst>
          </p:cNvPr>
          <p:cNvSpPr txBox="1"/>
          <p:nvPr/>
        </p:nvSpPr>
        <p:spPr>
          <a:xfrm>
            <a:off x="330064" y="3153947"/>
            <a:ext cx="4716250" cy="707886"/>
          </a:xfrm>
          <a:prstGeom prst="rect">
            <a:avLst/>
          </a:prstGeom>
          <a:noFill/>
        </p:spPr>
        <p:txBody>
          <a:bodyPr wrap="square" rtlCol="0">
            <a:spAutoFit/>
          </a:bodyPr>
          <a:lstStyle/>
          <a:p>
            <a:pPr algn="l"/>
            <a:r>
              <a:rPr lang="en-IN" sz="4000" dirty="0"/>
              <a:t>Project Title </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96E570-EBAA-9F2B-B6ED-CDE8E956D8BF}"/>
              </a:ext>
            </a:extLst>
          </p:cNvPr>
          <p:cNvSpPr txBox="1">
            <a:spLocks noGrp="1"/>
          </p:cNvSpPr>
          <p:nvPr>
            <p:ph idx="1"/>
          </p:nvPr>
        </p:nvSpPr>
        <p:spPr>
          <a:xfrm>
            <a:off x="3790645" y="-1442502"/>
            <a:ext cx="5621273" cy="9938595"/>
          </a:xfrm>
          <a:prstGeom prst="rect">
            <a:avLst/>
          </a:prstGeom>
          <a:noFill/>
          <a:ln>
            <a:noFill/>
          </a:ln>
        </p:spPr>
        <p:txBody>
          <a:bodyPr vert="horz" wrap="square" lIns="91440" tIns="45720" rIns="91440" bIns="45720" anchor="ctr" anchorCtr="0" compatLnSpc="1">
            <a:normAutofit/>
          </a:bodyPr>
          <a:lstStyle/>
          <a:p>
            <a:pPr marL="457200" lvl="0" indent="-457200">
              <a:buFont typeface="Corbel"/>
              <a:buAutoNum type="arabicPeriod"/>
            </a:pPr>
            <a:r>
              <a:rPr lang="en-US" b="1"/>
              <a:t>Problem Statement </a:t>
            </a:r>
          </a:p>
          <a:p>
            <a:pPr marL="457200" lvl="0" indent="-457200">
              <a:buFont typeface="Corbel"/>
              <a:buAutoNum type="arabicPeriod"/>
            </a:pPr>
            <a:r>
              <a:rPr lang="en-US" b="1"/>
              <a:t>Project Overview </a:t>
            </a:r>
          </a:p>
          <a:p>
            <a:pPr marL="457200" lvl="0" indent="-457200">
              <a:buFont typeface="Corbel"/>
              <a:buAutoNum type="arabicPeriod"/>
            </a:pPr>
            <a:r>
              <a:rPr lang="en-US" b="1"/>
              <a:t>End Users</a:t>
            </a:r>
          </a:p>
          <a:p>
            <a:pPr marL="457200" lvl="0" indent="-457200">
              <a:buFont typeface="Corbel"/>
              <a:buAutoNum type="arabicPeriod"/>
            </a:pPr>
            <a:r>
              <a:rPr lang="en-US" b="1"/>
              <a:t>Our Solution &amp; Preposition</a:t>
            </a:r>
          </a:p>
          <a:p>
            <a:pPr marL="457200" lvl="0" indent="-457200">
              <a:buFont typeface="Corbel"/>
              <a:buAutoNum type="arabicPeriod"/>
            </a:pPr>
            <a:r>
              <a:rPr lang="en-US" b="1"/>
              <a:t>Dataset Description </a:t>
            </a:r>
          </a:p>
          <a:p>
            <a:pPr marL="457200" lvl="0" indent="-457200">
              <a:buFont typeface="Corbel"/>
              <a:buAutoNum type="arabicPeriod"/>
            </a:pPr>
            <a:r>
              <a:rPr lang="en-US" b="1"/>
              <a:t>Modelling Approach </a:t>
            </a:r>
          </a:p>
          <a:p>
            <a:pPr marL="457200" lvl="0" indent="-457200">
              <a:buFont typeface="Corbel"/>
              <a:buAutoNum type="arabicPeriod"/>
            </a:pPr>
            <a:r>
              <a:rPr lang="en-US" b="1"/>
              <a:t>Results &amp; Discussion </a:t>
            </a:r>
          </a:p>
          <a:p>
            <a:pPr marL="457200" lvl="0" indent="-457200">
              <a:buFont typeface="Corbel"/>
              <a:buAutoNum type="arabicPeriod"/>
            </a:pPr>
            <a:r>
              <a:rPr lang="en-US" b="1"/>
              <a:t>Conclusion</a:t>
            </a:r>
          </a:p>
        </p:txBody>
      </p:sp>
      <p:sp>
        <p:nvSpPr>
          <p:cNvPr id="4" name="TextBox 3">
            <a:extLst>
              <a:ext uri="{FF2B5EF4-FFF2-40B4-BE49-F238E27FC236}">
                <a16:creationId xmlns:a16="http://schemas.microsoft.com/office/drawing/2014/main" id="{147BCBEE-C2A8-BB48-2EF8-9C5C98B9B76A}"/>
              </a:ext>
            </a:extLst>
          </p:cNvPr>
          <p:cNvSpPr txBox="1"/>
          <p:nvPr/>
        </p:nvSpPr>
        <p:spPr>
          <a:xfrm>
            <a:off x="5562194" y="2516831"/>
            <a:ext cx="1448208" cy="1162778"/>
          </a:xfrm>
          <a:prstGeom prst="rect">
            <a:avLst/>
          </a:prstGeom>
          <a:noFill/>
          <a:ln cap="flat">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orbel"/>
            </a:endParaRPr>
          </a:p>
        </p:txBody>
      </p:sp>
      <p:pic>
        <p:nvPicPr>
          <p:cNvPr id="5" name="Picture 5">
            <a:extLst>
              <a:ext uri="{FF2B5EF4-FFF2-40B4-BE49-F238E27FC236}">
                <a16:creationId xmlns:a16="http://schemas.microsoft.com/office/drawing/2014/main" id="{8767E50B-5605-B15F-1703-C80BF6296E32}"/>
              </a:ext>
            </a:extLst>
          </p:cNvPr>
          <p:cNvPicPr>
            <a:picLocks noChangeAspect="1"/>
          </p:cNvPicPr>
          <p:nvPr/>
        </p:nvPicPr>
        <p:blipFill>
          <a:blip r:embed="rId2"/>
          <a:stretch>
            <a:fillRect/>
          </a:stretch>
        </p:blipFill>
        <p:spPr>
          <a:xfrm>
            <a:off x="7417228" y="2028139"/>
            <a:ext cx="3989390" cy="2792568"/>
          </a:xfrm>
          <a:prstGeom prst="rect">
            <a:avLst/>
          </a:prstGeom>
          <a:noFill/>
          <a:ln cap="flat">
            <a:noFill/>
          </a:ln>
        </p:spPr>
      </p:pic>
      <p:sp>
        <p:nvSpPr>
          <p:cNvPr id="8" name="TextBox 7">
            <a:extLst>
              <a:ext uri="{FF2B5EF4-FFF2-40B4-BE49-F238E27FC236}">
                <a16:creationId xmlns:a16="http://schemas.microsoft.com/office/drawing/2014/main" id="{4C37F771-EA4B-61C9-E46A-F968E9472AD2}"/>
              </a:ext>
            </a:extLst>
          </p:cNvPr>
          <p:cNvSpPr txBox="1"/>
          <p:nvPr/>
        </p:nvSpPr>
        <p:spPr>
          <a:xfrm flipH="1">
            <a:off x="977967" y="2750534"/>
            <a:ext cx="4584226" cy="707886"/>
          </a:xfrm>
          <a:prstGeom prst="rect">
            <a:avLst/>
          </a:prstGeom>
          <a:noFill/>
        </p:spPr>
        <p:txBody>
          <a:bodyPr wrap="square" rtlCol="0">
            <a:spAutoFit/>
          </a:bodyPr>
          <a:lstStyle/>
          <a:p>
            <a:pPr algn="l"/>
            <a:r>
              <a:rPr lang="en-IN" sz="4000" dirty="0"/>
              <a:t>Agenda</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B25AC1-0997-2570-7E69-E241BE6AAF44}"/>
              </a:ext>
            </a:extLst>
          </p:cNvPr>
          <p:cNvSpPr txBox="1"/>
          <p:nvPr/>
        </p:nvSpPr>
        <p:spPr>
          <a:xfrm>
            <a:off x="4101354" y="1295711"/>
            <a:ext cx="5238240" cy="4524315"/>
          </a:xfrm>
          <a:prstGeom prst="rect">
            <a:avLst/>
          </a:prstGeom>
          <a:noFill/>
        </p:spPr>
        <p:txBody>
          <a:bodyPr wrap="square">
            <a:spAutoFit/>
          </a:bodyPr>
          <a:lstStyle/>
          <a:p>
            <a:r>
              <a:rPr lang="en-US" sz="3200" dirty="0" err="1"/>
              <a:t>Objective:The</a:t>
            </a:r>
            <a:r>
              <a:rPr lang="en-US" sz="3200" dirty="0"/>
              <a:t> goal of this project is to analyze and visualize the distribution of employee performance levels across different business units. The analysis will help identify areas of strength and those requiring improvement within the organization.</a:t>
            </a:r>
          </a:p>
        </p:txBody>
      </p:sp>
      <p:sp>
        <p:nvSpPr>
          <p:cNvPr id="14" name="TextBox 13">
            <a:extLst>
              <a:ext uri="{FF2B5EF4-FFF2-40B4-BE49-F238E27FC236}">
                <a16:creationId xmlns:a16="http://schemas.microsoft.com/office/drawing/2014/main" id="{DA413793-B154-38F7-DC85-5671D40058EB}"/>
              </a:ext>
            </a:extLst>
          </p:cNvPr>
          <p:cNvSpPr txBox="1"/>
          <p:nvPr/>
        </p:nvSpPr>
        <p:spPr>
          <a:xfrm>
            <a:off x="5185675" y="2514600"/>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6B469A55-1D48-921A-0DA9-63F0DC8317DD}"/>
              </a:ext>
            </a:extLst>
          </p:cNvPr>
          <p:cNvSpPr txBox="1"/>
          <p:nvPr/>
        </p:nvSpPr>
        <p:spPr>
          <a:xfrm flipH="1">
            <a:off x="742060" y="2650672"/>
            <a:ext cx="2110345" cy="1323439"/>
          </a:xfrm>
          <a:prstGeom prst="rect">
            <a:avLst/>
          </a:prstGeom>
          <a:noFill/>
        </p:spPr>
        <p:txBody>
          <a:bodyPr wrap="square" rtlCol="0">
            <a:spAutoFit/>
          </a:bodyPr>
          <a:lstStyle/>
          <a:p>
            <a:pPr algn="l"/>
            <a:r>
              <a:rPr lang="en-IN" sz="4000" dirty="0"/>
              <a:t>Project overview </a:t>
            </a:r>
            <a:endParaRPr lang="en-US" sz="4000" dirty="0"/>
          </a:p>
        </p:txBody>
      </p:sp>
    </p:spTree>
    <p:extLst>
      <p:ext uri="{BB962C8B-B14F-4D97-AF65-F5344CB8AC3E}">
        <p14:creationId xmlns:p14="http://schemas.microsoft.com/office/powerpoint/2010/main" val="1675539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8946BE-E999-E4C2-AC1A-BE828029C734}"/>
              </a:ext>
            </a:extLst>
          </p:cNvPr>
          <p:cNvSpPr txBox="1"/>
          <p:nvPr/>
        </p:nvSpPr>
        <p:spPr>
          <a:xfrm>
            <a:off x="3979108" y="709028"/>
            <a:ext cx="6668518" cy="5262979"/>
          </a:xfrm>
          <a:prstGeom prst="rect">
            <a:avLst/>
          </a:prstGeom>
          <a:noFill/>
        </p:spPr>
        <p:txBody>
          <a:bodyPr wrap="square">
            <a:spAutoFit/>
          </a:bodyPr>
          <a:lstStyle/>
          <a:p>
            <a:r>
              <a:rPr lang="en-IN" sz="2800" dirty="0"/>
              <a:t>The</a:t>
            </a:r>
            <a:r>
              <a:rPr lang="en-US" sz="2800" dirty="0"/>
              <a:t> organization is facing challenges in understanding the distribution and concentration of employee performance levels across various business units. Without a clear visualization of this data, it becomes difficult to identify underperforming areas, allocate resources effectively, and implement targeted improvement strategies. The current lack of insight into performance metrics across different units hampers the organization's ability to optimize overall productivity and employee development.</a:t>
            </a:r>
          </a:p>
        </p:txBody>
      </p:sp>
      <p:sp>
        <p:nvSpPr>
          <p:cNvPr id="4" name="TextBox 3">
            <a:extLst>
              <a:ext uri="{FF2B5EF4-FFF2-40B4-BE49-F238E27FC236}">
                <a16:creationId xmlns:a16="http://schemas.microsoft.com/office/drawing/2014/main" id="{635173E3-4B2C-B9F2-4B9C-9F43984DDE0A}"/>
              </a:ext>
            </a:extLst>
          </p:cNvPr>
          <p:cNvSpPr txBox="1"/>
          <p:nvPr/>
        </p:nvSpPr>
        <p:spPr>
          <a:xfrm>
            <a:off x="5185675" y="251460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380AF6C5-2AFF-8103-3464-8D6B9299E26B}"/>
              </a:ext>
            </a:extLst>
          </p:cNvPr>
          <p:cNvSpPr txBox="1"/>
          <p:nvPr/>
        </p:nvSpPr>
        <p:spPr>
          <a:xfrm>
            <a:off x="745700" y="2514600"/>
            <a:ext cx="2493819" cy="1323439"/>
          </a:xfrm>
          <a:prstGeom prst="rect">
            <a:avLst/>
          </a:prstGeom>
          <a:noFill/>
        </p:spPr>
        <p:txBody>
          <a:bodyPr wrap="square" rtlCol="0">
            <a:spAutoFit/>
          </a:bodyPr>
          <a:lstStyle/>
          <a:p>
            <a:pPr algn="l"/>
            <a:r>
              <a:rPr lang="en-IN" sz="4000" dirty="0"/>
              <a:t>Problem Statement</a:t>
            </a:r>
            <a:endParaRPr lang="en-US" sz="4000" dirty="0"/>
          </a:p>
        </p:txBody>
      </p:sp>
    </p:spTree>
    <p:extLst>
      <p:ext uri="{BB962C8B-B14F-4D97-AF65-F5344CB8AC3E}">
        <p14:creationId xmlns:p14="http://schemas.microsoft.com/office/powerpoint/2010/main" val="317844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079B9-50C8-6E30-FFA8-F0CE93ECFCF3}"/>
              </a:ext>
            </a:extLst>
          </p:cNvPr>
          <p:cNvSpPr txBox="1"/>
          <p:nvPr/>
        </p:nvSpPr>
        <p:spPr>
          <a:xfrm>
            <a:off x="4248049" y="1166842"/>
            <a:ext cx="6142860" cy="4524315"/>
          </a:xfrm>
          <a:prstGeom prst="rect">
            <a:avLst/>
          </a:prstGeom>
          <a:noFill/>
        </p:spPr>
        <p:txBody>
          <a:bodyPr wrap="square">
            <a:spAutoFit/>
          </a:bodyPr>
          <a:lstStyle/>
          <a:p>
            <a:r>
              <a:rPr lang="en-IN" sz="3600" dirty="0"/>
              <a:t>1. HR</a:t>
            </a:r>
            <a:r>
              <a:rPr lang="en-US" sz="3600" dirty="0"/>
              <a:t> Managers</a:t>
            </a:r>
            <a:endParaRPr lang="en-IN" sz="3600" dirty="0"/>
          </a:p>
          <a:p>
            <a:r>
              <a:rPr lang="en-US" sz="3600" dirty="0"/>
              <a:t>2.</a:t>
            </a:r>
            <a:r>
              <a:rPr lang="en-IN" sz="3600" dirty="0"/>
              <a:t> </a:t>
            </a:r>
            <a:r>
              <a:rPr lang="en-US" sz="3600" dirty="0"/>
              <a:t>Department Heads</a:t>
            </a:r>
            <a:endParaRPr lang="en-IN" sz="3600" dirty="0"/>
          </a:p>
          <a:p>
            <a:r>
              <a:rPr lang="en-US" sz="3600" dirty="0"/>
              <a:t>3.Executives/Senior Management</a:t>
            </a:r>
            <a:endParaRPr lang="en-IN" sz="3600" dirty="0"/>
          </a:p>
          <a:p>
            <a:r>
              <a:rPr lang="en-US" sz="3600" dirty="0"/>
              <a:t>4.</a:t>
            </a:r>
            <a:r>
              <a:rPr lang="en-IN" sz="3600" dirty="0"/>
              <a:t> </a:t>
            </a:r>
            <a:r>
              <a:rPr lang="en-US" sz="3600" dirty="0"/>
              <a:t>Performance Analysts</a:t>
            </a:r>
            <a:endParaRPr lang="en-IN" sz="3600" dirty="0"/>
          </a:p>
          <a:p>
            <a:r>
              <a:rPr lang="en-US" sz="3600" dirty="0"/>
              <a:t>5.</a:t>
            </a:r>
            <a:r>
              <a:rPr lang="en-IN" sz="3600" dirty="0"/>
              <a:t> </a:t>
            </a:r>
            <a:r>
              <a:rPr lang="en-US" sz="3600" dirty="0"/>
              <a:t>Learning &amp; Development Teams</a:t>
            </a:r>
            <a:endParaRPr lang="en-IN" sz="3600" dirty="0"/>
          </a:p>
          <a:p>
            <a:r>
              <a:rPr lang="en-US" sz="3600" dirty="0"/>
              <a:t>6.</a:t>
            </a:r>
            <a:r>
              <a:rPr lang="en-IN" sz="3600" dirty="0"/>
              <a:t> </a:t>
            </a:r>
            <a:r>
              <a:rPr lang="en-US" sz="3600" dirty="0"/>
              <a:t>Workforce Planning Teams</a:t>
            </a:r>
          </a:p>
        </p:txBody>
      </p:sp>
      <p:sp>
        <p:nvSpPr>
          <p:cNvPr id="4" name="TextBox 3">
            <a:extLst>
              <a:ext uri="{FF2B5EF4-FFF2-40B4-BE49-F238E27FC236}">
                <a16:creationId xmlns:a16="http://schemas.microsoft.com/office/drawing/2014/main" id="{7866F9D4-34A4-93E8-3452-4F5346D69E63}"/>
              </a:ext>
            </a:extLst>
          </p:cNvPr>
          <p:cNvSpPr txBox="1"/>
          <p:nvPr/>
        </p:nvSpPr>
        <p:spPr>
          <a:xfrm flipH="1">
            <a:off x="603080" y="2554941"/>
            <a:ext cx="1579011" cy="1323439"/>
          </a:xfrm>
          <a:prstGeom prst="rect">
            <a:avLst/>
          </a:prstGeom>
          <a:noFill/>
        </p:spPr>
        <p:txBody>
          <a:bodyPr wrap="square" rtlCol="0">
            <a:spAutoFit/>
          </a:bodyPr>
          <a:lstStyle/>
          <a:p>
            <a:pPr algn="l"/>
            <a:r>
              <a:rPr lang="en-IN" sz="4000" dirty="0"/>
              <a:t>End Users</a:t>
            </a:r>
            <a:r>
              <a:rPr lang="en-IN" dirty="0"/>
              <a:t> </a:t>
            </a:r>
            <a:endParaRPr lang="en-US" dirty="0"/>
          </a:p>
        </p:txBody>
      </p:sp>
    </p:spTree>
    <p:extLst>
      <p:ext uri="{BB962C8B-B14F-4D97-AF65-F5344CB8AC3E}">
        <p14:creationId xmlns:p14="http://schemas.microsoft.com/office/powerpoint/2010/main" val="18451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618A5A-B7E5-53BE-C3C0-F7FC5F95C919}"/>
              </a:ext>
            </a:extLst>
          </p:cNvPr>
          <p:cNvSpPr txBox="1"/>
          <p:nvPr/>
        </p:nvSpPr>
        <p:spPr>
          <a:xfrm>
            <a:off x="3783514" y="612844"/>
            <a:ext cx="6100074" cy="5632311"/>
          </a:xfrm>
          <a:prstGeom prst="rect">
            <a:avLst/>
          </a:prstGeom>
          <a:noFill/>
        </p:spPr>
        <p:txBody>
          <a:bodyPr wrap="square">
            <a:spAutoFit/>
          </a:bodyPr>
          <a:lstStyle/>
          <a:p>
            <a:r>
              <a:rPr lang="en-IN" sz="2000" dirty="0"/>
              <a:t>Solution:</a:t>
            </a:r>
            <a:r>
              <a:rPr lang="en-US" sz="2000" dirty="0"/>
              <a:t>We will develop a comprehensive performance analysis dashboard that includes visualizations, such as pie charts, to represent the distribution of employee performance levels across different business units. This solution will be built using the organization’s existing employee data and will provide actionable insights into areas requiring improvement and highlight top-performing segments.</a:t>
            </a:r>
            <a:endParaRPr lang="en-IN" sz="2000" dirty="0"/>
          </a:p>
          <a:p>
            <a:r>
              <a:rPr lang="en-IN" sz="2000" dirty="0"/>
              <a:t>Proposition</a:t>
            </a:r>
            <a:r>
              <a:rPr lang="en-US" sz="2000" dirty="0"/>
              <a:t>:Our proposed solution will empower HR managers, department heads, and senior management with a clear, data-driven understanding of employee performance. By visualizing the performance levels, the organization can quickly identify trends, allocate resources effectively, and implement targeted strategies for enhancing overall productivity. This solution will ultimately drive better decision-making, foster employee development, and align performance with business goals.</a:t>
            </a:r>
          </a:p>
        </p:txBody>
      </p:sp>
      <p:sp>
        <p:nvSpPr>
          <p:cNvPr id="4" name="TextBox 3">
            <a:extLst>
              <a:ext uri="{FF2B5EF4-FFF2-40B4-BE49-F238E27FC236}">
                <a16:creationId xmlns:a16="http://schemas.microsoft.com/office/drawing/2014/main" id="{F5E4B299-89BD-EA0E-71E7-ED2C612357E7}"/>
              </a:ext>
            </a:extLst>
          </p:cNvPr>
          <p:cNvSpPr txBox="1"/>
          <p:nvPr/>
        </p:nvSpPr>
        <p:spPr>
          <a:xfrm>
            <a:off x="216375" y="2332306"/>
            <a:ext cx="2705304" cy="1754326"/>
          </a:xfrm>
          <a:prstGeom prst="rect">
            <a:avLst/>
          </a:prstGeom>
          <a:noFill/>
        </p:spPr>
        <p:txBody>
          <a:bodyPr wrap="square" rtlCol="0">
            <a:spAutoFit/>
          </a:bodyPr>
          <a:lstStyle/>
          <a:p>
            <a:pPr algn="l"/>
            <a:r>
              <a:rPr lang="en-IN" sz="3600" dirty="0"/>
              <a:t>Our Solution And Proposition</a:t>
            </a:r>
            <a:endParaRPr lang="en-US" sz="3600" dirty="0"/>
          </a:p>
        </p:txBody>
      </p:sp>
    </p:spTree>
    <p:extLst>
      <p:ext uri="{BB962C8B-B14F-4D97-AF65-F5344CB8AC3E}">
        <p14:creationId xmlns:p14="http://schemas.microsoft.com/office/powerpoint/2010/main" val="290826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AF76CB-C5F7-09B0-FAA8-C08EA933841D}"/>
              </a:ext>
            </a:extLst>
          </p:cNvPr>
          <p:cNvSpPr txBox="1"/>
          <p:nvPr/>
        </p:nvSpPr>
        <p:spPr>
          <a:xfrm>
            <a:off x="4394745" y="770149"/>
            <a:ext cx="6631843" cy="5262979"/>
          </a:xfrm>
          <a:prstGeom prst="rect">
            <a:avLst/>
          </a:prstGeom>
          <a:noFill/>
        </p:spPr>
        <p:txBody>
          <a:bodyPr wrap="square">
            <a:spAutoFit/>
          </a:bodyPr>
          <a:lstStyle/>
          <a:p>
            <a:r>
              <a:rPr lang="en-US" sz="2800" dirty="0"/>
              <a:t>Employee Data: Includes employee ID, name, job title, business unit, supervisor, and contact </a:t>
            </a:r>
            <a:r>
              <a:rPr lang="en-US" sz="2800" dirty="0" err="1"/>
              <a:t>information.Demographics</a:t>
            </a:r>
            <a:r>
              <a:rPr lang="en-US" sz="2800" dirty="0"/>
              <a:t> Contains data on gender, race, marital status, date of birth, and </a:t>
            </a:r>
            <a:r>
              <a:rPr lang="en-US" sz="2800" dirty="0" err="1"/>
              <a:t>location.Job</a:t>
            </a:r>
            <a:r>
              <a:rPr lang="en-US" sz="2800" dirty="0"/>
              <a:t> Details</a:t>
            </a:r>
            <a:endParaRPr lang="en-IN" sz="2800" dirty="0"/>
          </a:p>
          <a:p>
            <a:r>
              <a:rPr lang="en-US" sz="2800" dirty="0"/>
              <a:t> Information on job function, start date, exit date, and employee </a:t>
            </a:r>
            <a:r>
              <a:rPr lang="en-US" sz="2800" dirty="0" err="1"/>
              <a:t>status.Performance</a:t>
            </a:r>
            <a:r>
              <a:rPr lang="en-US" sz="2800" dirty="0"/>
              <a:t> Metrics</a:t>
            </a:r>
            <a:r>
              <a:rPr lang="en-IN" sz="2800" dirty="0"/>
              <a:t> </a:t>
            </a:r>
            <a:r>
              <a:rPr lang="en-US" sz="2800" dirty="0"/>
              <a:t>Performance scores, performance levels (e.g., HIGH, LOW, MED, VERY HIGH), and employee </a:t>
            </a:r>
            <a:r>
              <a:rPr lang="en-US" sz="2800" dirty="0" err="1"/>
              <a:t>ratings.Other</a:t>
            </a:r>
            <a:r>
              <a:rPr lang="en-US" sz="2800" dirty="0"/>
              <a:t> Attributes Includes additional details such as email, location code, and job function descriptions.</a:t>
            </a:r>
          </a:p>
        </p:txBody>
      </p:sp>
      <p:sp>
        <p:nvSpPr>
          <p:cNvPr id="4" name="TextBox 3">
            <a:extLst>
              <a:ext uri="{FF2B5EF4-FFF2-40B4-BE49-F238E27FC236}">
                <a16:creationId xmlns:a16="http://schemas.microsoft.com/office/drawing/2014/main" id="{F31C2407-A0E4-8C41-7ABE-0F470A07DC7D}"/>
              </a:ext>
            </a:extLst>
          </p:cNvPr>
          <p:cNvSpPr txBox="1"/>
          <p:nvPr/>
        </p:nvSpPr>
        <p:spPr>
          <a:xfrm>
            <a:off x="400429" y="2613700"/>
            <a:ext cx="2559043" cy="1323439"/>
          </a:xfrm>
          <a:prstGeom prst="rect">
            <a:avLst/>
          </a:prstGeom>
          <a:noFill/>
        </p:spPr>
        <p:txBody>
          <a:bodyPr wrap="square" rtlCol="0">
            <a:spAutoFit/>
          </a:bodyPr>
          <a:lstStyle/>
          <a:p>
            <a:pPr algn="l"/>
            <a:r>
              <a:rPr lang="en-IN" sz="4000" dirty="0"/>
              <a:t>Dataset </a:t>
            </a:r>
            <a:r>
              <a:rPr lang="en-IN" sz="4000" dirty="0" err="1"/>
              <a:t>Discription</a:t>
            </a:r>
            <a:endParaRPr lang="en-US" sz="4000" dirty="0"/>
          </a:p>
        </p:txBody>
      </p:sp>
    </p:spTree>
    <p:extLst>
      <p:ext uri="{BB962C8B-B14F-4D97-AF65-F5344CB8AC3E}">
        <p14:creationId xmlns:p14="http://schemas.microsoft.com/office/powerpoint/2010/main" val="2043956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D3A6A8-F2BA-FE4C-82F1-85CD1D258F97}"/>
              </a:ext>
            </a:extLst>
          </p:cNvPr>
          <p:cNvSpPr txBox="1"/>
          <p:nvPr/>
        </p:nvSpPr>
        <p:spPr>
          <a:xfrm>
            <a:off x="3905759" y="58846"/>
            <a:ext cx="6100074" cy="6740307"/>
          </a:xfrm>
          <a:prstGeom prst="rect">
            <a:avLst/>
          </a:prstGeom>
          <a:noFill/>
        </p:spPr>
        <p:txBody>
          <a:bodyPr wrap="square">
            <a:spAutoFit/>
          </a:bodyPr>
          <a:lstStyle/>
          <a:p>
            <a:pPr marL="342900" indent="-342900">
              <a:buAutoNum type="arabicPeriod"/>
            </a:pPr>
            <a:r>
              <a:rPr lang="en-US" dirty="0"/>
              <a:t>Data Cleaning &amp; Preprocessing</a:t>
            </a:r>
            <a:r>
              <a:rPr lang="en-IN" dirty="0"/>
              <a:t> </a:t>
            </a:r>
            <a:r>
              <a:rPr lang="en-US" dirty="0"/>
              <a:t>Handle Missing </a:t>
            </a:r>
            <a:r>
              <a:rPr lang="en-IN" dirty="0"/>
              <a:t>Values</a:t>
            </a:r>
            <a:r>
              <a:rPr lang="en-US" dirty="0"/>
              <a:t> Identify and address any missing or incomplete data in the dataset. Data Formatting</a:t>
            </a:r>
            <a:r>
              <a:rPr lang="en-IN" dirty="0"/>
              <a:t> </a:t>
            </a:r>
            <a:r>
              <a:rPr lang="en-US" dirty="0"/>
              <a:t>Ensure consistency in data types (e.g., dates, categorical variables) and standardize naming conventions.  </a:t>
            </a:r>
            <a:endParaRPr lang="en-IN" dirty="0"/>
          </a:p>
          <a:p>
            <a:pPr marL="342900" indent="-342900">
              <a:buAutoNum type="arabicPeriod"/>
            </a:pPr>
            <a:r>
              <a:rPr lang="en-US" dirty="0"/>
              <a:t>Exploratory Data Analysis (EDA</a:t>
            </a:r>
            <a:r>
              <a:rPr lang="en-IN" dirty="0"/>
              <a:t>) </a:t>
            </a:r>
            <a:r>
              <a:rPr lang="en-US" dirty="0"/>
              <a:t>Descriptive Statistics: Calculate summary statistics to understand the distribution of key variables.   Correlation Analysis: Identify relationships between performance metrics and other variables like job function, business unit, or demographics.   Visualization: Use charts (e.g., pie charts, bar graphs) to visualize the distribution of performance levels across business units.</a:t>
            </a:r>
            <a:endParaRPr lang="en-IN" dirty="0"/>
          </a:p>
          <a:p>
            <a:pPr marL="342900" indent="-342900">
              <a:buAutoNum type="arabicPeriod"/>
            </a:pPr>
            <a:r>
              <a:rPr lang="en-US" dirty="0"/>
              <a:t>Model </a:t>
            </a:r>
            <a:r>
              <a:rPr lang="en-US" dirty="0" err="1"/>
              <a:t>Developm</a:t>
            </a:r>
            <a:r>
              <a:rPr lang="en-IN" dirty="0"/>
              <a:t>Metrics </a:t>
            </a:r>
            <a:r>
              <a:rPr lang="en-US" dirty="0"/>
              <a:t>Clustering (Optional)</a:t>
            </a:r>
            <a:r>
              <a:rPr lang="en-IN" dirty="0"/>
              <a:t> </a:t>
            </a:r>
            <a:r>
              <a:rPr lang="en-US" dirty="0"/>
              <a:t>If needed, use clustering techniques (e.g., K-means) to identify natural groupings in the data based on performance and other factors.   Predictive Modeling (Optional): Develop predictive models to forecast future performance based on historical data, using techniques like regression analysis or machine learning algorithms.</a:t>
            </a:r>
            <a:endParaRPr lang="en-IN" dirty="0"/>
          </a:p>
          <a:p>
            <a:pPr marL="342900" indent="-342900">
              <a:buAutoNum type="arabicPeriod"/>
            </a:pPr>
            <a:r>
              <a:rPr lang="en-US" dirty="0"/>
              <a:t>4.</a:t>
            </a:r>
            <a:r>
              <a:rPr lang="en-IN" dirty="0"/>
              <a:t> </a:t>
            </a:r>
            <a:r>
              <a:rPr lang="en-US" dirty="0"/>
              <a:t>Validation &amp; Testing Cross-Validation: Use cross-validation techniques to ensure model robustness and prevent overfitting.   Accuracy Me</a:t>
            </a:r>
            <a:r>
              <a:rPr lang="en-IN" dirty="0"/>
              <a:t>Metrics </a:t>
            </a:r>
            <a:r>
              <a:rPr lang="en-US" dirty="0"/>
              <a:t>Evaluate model performance using metrics like accuracy, precision, recall, or mean squared error (depending on the model).</a:t>
            </a:r>
          </a:p>
        </p:txBody>
      </p:sp>
      <p:sp>
        <p:nvSpPr>
          <p:cNvPr id="4" name="TextBox 3">
            <a:extLst>
              <a:ext uri="{FF2B5EF4-FFF2-40B4-BE49-F238E27FC236}">
                <a16:creationId xmlns:a16="http://schemas.microsoft.com/office/drawing/2014/main" id="{852BFC35-794E-DCDD-C20C-9F8000414E68}"/>
              </a:ext>
            </a:extLst>
          </p:cNvPr>
          <p:cNvSpPr txBox="1"/>
          <p:nvPr/>
        </p:nvSpPr>
        <p:spPr>
          <a:xfrm flipH="1">
            <a:off x="340251" y="2690984"/>
            <a:ext cx="2819807" cy="1323439"/>
          </a:xfrm>
          <a:prstGeom prst="rect">
            <a:avLst/>
          </a:prstGeom>
          <a:noFill/>
        </p:spPr>
        <p:txBody>
          <a:bodyPr wrap="square" rtlCol="0">
            <a:spAutoFit/>
          </a:bodyPr>
          <a:lstStyle/>
          <a:p>
            <a:pPr algn="l"/>
            <a:r>
              <a:rPr lang="en-IN" sz="4000" dirty="0"/>
              <a:t>Modelling Approach </a:t>
            </a:r>
            <a:endParaRPr lang="en-US" sz="4000" dirty="0"/>
          </a:p>
        </p:txBody>
      </p:sp>
    </p:spTree>
    <p:extLst>
      <p:ext uri="{BB962C8B-B14F-4D97-AF65-F5344CB8AC3E}">
        <p14:creationId xmlns:p14="http://schemas.microsoft.com/office/powerpoint/2010/main" val="3986954823"/>
      </p:ext>
    </p:extLst>
  </p:cSld>
  <p:clrMapOvr>
    <a:masterClrMapping/>
  </p:clrMapOvr>
</p:sld>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Frame</vt:lpstr>
      <vt:lpstr>Employee Data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selvakumar2462003@gmail.com</cp:lastModifiedBy>
  <cp:revision>18</cp:revision>
  <dcterms:created xsi:type="dcterms:W3CDTF">2024-08-24T08:00:27Z</dcterms:created>
  <dcterms:modified xsi:type="dcterms:W3CDTF">2024-09-05T05:30:25Z</dcterms:modified>
</cp:coreProperties>
</file>