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5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5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5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6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48681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48673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4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5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37882"/>
            <a:ext cx="683339" cy="172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0" name="TextBox 13"/>
          <p:cNvSpPr txBox="1"/>
          <p:nvPr/>
        </p:nvSpPr>
        <p:spPr>
          <a:xfrm>
            <a:off x="304800" y="2971800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:SELVA BALAJI.K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    :312204529, CCC1116231DBD958F1C4A4A7370B8940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: KCS KASI NADAR COLLEGE OF ARTS &amp; SCIENCE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TextBox 15"/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097163" name="Graphic 21" descr="Right pointing backhand ind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2097164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1" y="1289878"/>
            <a:ext cx="9613959" cy="5034144"/>
          </a:xfrm>
          <a:prstGeom prst="rect">
            <a:avLst/>
          </a:prstGeom>
        </p:spPr>
      </p:pic>
      <p:graphicFrame>
        <p:nvGraphicFramePr>
          <p:cNvPr id="4194304" name="Object 10"/>
          <p:cNvGraphicFramePr>
            <a:graphicFrameLocks noChangeAspect="1"/>
          </p:cNvGraphicFramePr>
          <p:nvPr/>
        </p:nvGraphicFramePr>
        <p:xfrm>
          <a:off x="3832925" y="385444"/>
          <a:ext cx="984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380879" imgH="914590" progId="Excel.Sheet.12">
                  <p:embed/>
                </p:oleObj>
              </mc:Choice>
              <mc:Fallback>
                <p:oleObj name="Worksheet" showAsIcon="1" r:id="rId5" imgW="380879" imgH="914590" progId="Excel.Sheet.12">
                  <p:embed/>
                  <p:pic>
                    <p:nvPicPr>
                      <p:cNvPr id="2097165" name="Object 10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2925" y="385444"/>
                        <a:ext cx="984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4"/>
          <p:cNvSpPr txBox="1"/>
          <p:nvPr/>
        </p:nvSpPr>
        <p:spPr>
          <a:xfrm>
            <a:off x="755332" y="1371600"/>
            <a:ext cx="10065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“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analysis sheds light on performance patterns, departmental differences, and potential areas for improvement, guiding better management practices and development strategies”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TextBox 2"/>
          <p:cNvSpPr txBox="1"/>
          <p:nvPr/>
        </p:nvSpPr>
        <p:spPr>
          <a:xfrm>
            <a:off x="677334" y="2057400"/>
            <a:ext cx="6705600" cy="101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Analysis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48610" name="object 15"/>
          <p:cNvSpPr/>
          <p:nvPr/>
        </p:nvSpPr>
        <p:spPr>
          <a:xfrm>
            <a:off x="8229600" y="1447800"/>
            <a:ext cx="457200" cy="49964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15"/>
          <p:cNvSpPr/>
          <p:nvPr/>
        </p:nvSpPr>
        <p:spPr>
          <a:xfrm>
            <a:off x="9101137" y="5105400"/>
            <a:ext cx="576263" cy="60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27866" cy="83820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TextBox 7"/>
          <p:cNvSpPr txBox="1"/>
          <p:nvPr/>
        </p:nvSpPr>
        <p:spPr>
          <a:xfrm>
            <a:off x="2057400" y="1819058"/>
            <a:ext cx="6104020" cy="302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15" name="object 16"/>
          <p:cNvSpPr/>
          <p:nvPr/>
        </p:nvSpPr>
        <p:spPr>
          <a:xfrm>
            <a:off x="11201400" y="55626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550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0" name="TextBox 8"/>
          <p:cNvSpPr txBox="1"/>
          <p:nvPr/>
        </p:nvSpPr>
        <p:spPr>
          <a:xfrm>
            <a:off x="381000" y="15240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IM GOING TO EASE THE PROCESS OF IDENTIFY  THE EMPLOYEES RATING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TextBox 11"/>
          <p:cNvSpPr txBox="1"/>
          <p:nvPr/>
        </p:nvSpPr>
        <p:spPr>
          <a:xfrm>
            <a:off x="381000" y="315474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6" name="TextBox 6"/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2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6"/>
          <p:cNvSpPr txBox="1">
            <a:spLocks noGrp="1"/>
          </p:cNvSpPr>
          <p:nvPr>
            <p:ph type="title"/>
          </p:nvPr>
        </p:nvSpPr>
        <p:spPr>
          <a:xfrm>
            <a:off x="558165" y="567083"/>
            <a:ext cx="101098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48630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1" name="TextBox 7"/>
          <p:cNvSpPr txBox="1"/>
          <p:nvPr/>
        </p:nvSpPr>
        <p:spPr>
          <a:xfrm>
            <a:off x="2971800" y="1733549"/>
            <a:ext cx="6248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33" name="TextBox 2"/>
          <p:cNvSpPr txBox="1"/>
          <p:nvPr/>
        </p:nvSpPr>
        <p:spPr>
          <a:xfrm>
            <a:off x="755332" y="609601"/>
            <a:ext cx="968406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about their  performance.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Deadline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TextBox 8"/>
          <p:cNvSpPr txBox="1"/>
          <p:nvPr/>
        </p:nvSpPr>
        <p:spPr>
          <a:xfrm>
            <a:off x="2743200" y="2354703"/>
            <a:ext cx="8534018" cy="302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4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3" name="object 8"/>
          <p:cNvSpPr txBox="1"/>
          <p:nvPr/>
        </p:nvSpPr>
        <p:spPr>
          <a:xfrm>
            <a:off x="739774" y="381000"/>
            <a:ext cx="4746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TextBox 1"/>
          <p:cNvSpPr txBox="1"/>
          <p:nvPr/>
        </p:nvSpPr>
        <p:spPr>
          <a:xfrm>
            <a:off x="739775" y="1447800"/>
            <a:ext cx="99282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358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5</cp:revision>
  <dcterms:created xsi:type="dcterms:W3CDTF">2024-03-29T04:07:22Z</dcterms:created>
  <dcterms:modified xsi:type="dcterms:W3CDTF">2024-08-27T06:20:32Z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92aebd9571564600882e3103a0cc5c0b</vt:lpwstr>
  </property>
</Properties>
</file>