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61" r:id="rId4"/>
    <p:sldId id="262" r:id="rId5"/>
    <p:sldId id="264" r:id="rId6"/>
    <p:sldId id="263"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DD72466-B590-4A26-A512-CD5D9EB37A4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49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99A8D5-F58B-4A77-90A0-B52BB43062A7}" type="datetimeFigureOut">
              <a:rPr lang="en-IN" smtClean="0"/>
              <a:t>18-03-2018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72466-B590-4A26-A512-CD5D9EB37A41}" type="slidenum">
              <a:rPr lang="en-IN" smtClean="0"/>
              <a:t>‹#›</a:t>
            </a:fld>
            <a:endParaRPr lang="en-IN"/>
          </a:p>
        </p:txBody>
      </p:sp>
    </p:spTree>
    <p:extLst>
      <p:ext uri="{BB962C8B-B14F-4D97-AF65-F5344CB8AC3E}">
        <p14:creationId xmlns:p14="http://schemas.microsoft.com/office/powerpoint/2010/main" val="289803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54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0869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spTree>
    <p:extLst>
      <p:ext uri="{BB962C8B-B14F-4D97-AF65-F5344CB8AC3E}">
        <p14:creationId xmlns:p14="http://schemas.microsoft.com/office/powerpoint/2010/main" val="2213984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9581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981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869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27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spTree>
    <p:extLst>
      <p:ext uri="{BB962C8B-B14F-4D97-AF65-F5344CB8AC3E}">
        <p14:creationId xmlns:p14="http://schemas.microsoft.com/office/powerpoint/2010/main" val="1471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99A8D5-F58B-4A77-90A0-B52BB43062A7}" type="datetimeFigureOut">
              <a:rPr lang="en-IN" smtClean="0"/>
              <a:t>18-03-2018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72466-B590-4A26-A512-CD5D9EB37A4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36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99A8D5-F58B-4A77-90A0-B52BB43062A7}" type="datetimeFigureOut">
              <a:rPr lang="en-IN" smtClean="0"/>
              <a:t>18-03-2018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72466-B590-4A26-A512-CD5D9EB37A41}" type="slidenum">
              <a:rPr lang="en-IN" smtClean="0"/>
              <a:t>‹#›</a:t>
            </a:fld>
            <a:endParaRPr lang="en-IN"/>
          </a:p>
        </p:txBody>
      </p:sp>
    </p:spTree>
    <p:extLst>
      <p:ext uri="{BB962C8B-B14F-4D97-AF65-F5344CB8AC3E}">
        <p14:creationId xmlns:p14="http://schemas.microsoft.com/office/powerpoint/2010/main" val="423432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99A8D5-F58B-4A77-90A0-B52BB43062A7}" type="datetimeFigureOut">
              <a:rPr lang="en-IN" smtClean="0"/>
              <a:t>18-03-2018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D72466-B590-4A26-A512-CD5D9EB37A4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55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99A8D5-F58B-4A77-90A0-B52BB43062A7}" type="datetimeFigureOut">
              <a:rPr lang="en-IN" smtClean="0"/>
              <a:t>18-03-2018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D72466-B590-4A26-A512-CD5D9EB37A4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83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99A8D5-F58B-4A77-90A0-B52BB43062A7}" type="datetimeFigureOut">
              <a:rPr lang="en-IN" smtClean="0"/>
              <a:t>18-03-2018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D72466-B590-4A26-A512-CD5D9EB37A41}" type="slidenum">
              <a:rPr lang="en-IN" smtClean="0"/>
              <a:t>‹#›</a:t>
            </a:fld>
            <a:endParaRPr lang="en-IN"/>
          </a:p>
        </p:txBody>
      </p:sp>
    </p:spTree>
    <p:extLst>
      <p:ext uri="{BB962C8B-B14F-4D97-AF65-F5344CB8AC3E}">
        <p14:creationId xmlns:p14="http://schemas.microsoft.com/office/powerpoint/2010/main" val="173749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99A8D5-F58B-4A77-90A0-B52BB43062A7}" type="datetimeFigureOut">
              <a:rPr lang="en-IN" smtClean="0"/>
              <a:t>18-03-2018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72466-B590-4A26-A512-CD5D9EB37A4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65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99A8D5-F58B-4A77-90A0-B52BB43062A7}" type="datetimeFigureOut">
              <a:rPr lang="en-IN" smtClean="0"/>
              <a:t>18-03-2018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72466-B590-4A26-A512-CD5D9EB37A41}" type="slidenum">
              <a:rPr lang="en-IN" smtClean="0"/>
              <a:t>‹#›</a:t>
            </a:fld>
            <a:endParaRPr lang="en-IN"/>
          </a:p>
        </p:txBody>
      </p:sp>
    </p:spTree>
    <p:extLst>
      <p:ext uri="{BB962C8B-B14F-4D97-AF65-F5344CB8AC3E}">
        <p14:creationId xmlns:p14="http://schemas.microsoft.com/office/powerpoint/2010/main" val="32429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099A8D5-F58B-4A77-90A0-B52BB43062A7}" type="datetimeFigureOut">
              <a:rPr lang="en-IN" smtClean="0"/>
              <a:t>18-03-2018</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D72466-B590-4A26-A512-CD5D9EB37A41}" type="slidenum">
              <a:rPr lang="en-IN" smtClean="0"/>
              <a:t>‹#›</a:t>
            </a:fld>
            <a:endParaRPr lang="en-IN"/>
          </a:p>
        </p:txBody>
      </p:sp>
    </p:spTree>
    <p:extLst>
      <p:ext uri="{BB962C8B-B14F-4D97-AF65-F5344CB8AC3E}">
        <p14:creationId xmlns:p14="http://schemas.microsoft.com/office/powerpoint/2010/main" val="35034161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D4D55-9031-41BB-8494-65A07B3B4F51}"/>
              </a:ext>
            </a:extLst>
          </p:cNvPr>
          <p:cNvSpPr>
            <a:spLocks noGrp="1"/>
          </p:cNvSpPr>
          <p:nvPr>
            <p:ph type="ctrTitle"/>
          </p:nvPr>
        </p:nvSpPr>
        <p:spPr/>
        <p:txBody>
          <a:bodyPr>
            <a:normAutofit fontScale="90000"/>
          </a:bodyPr>
          <a:lstStyle/>
          <a:p>
            <a:r>
              <a:rPr lang="en-IN" dirty="0"/>
              <a:t>Use Your Opportunities wisely</a:t>
            </a:r>
          </a:p>
        </p:txBody>
      </p:sp>
      <p:sp>
        <p:nvSpPr>
          <p:cNvPr id="3" name="Subtitle 2">
            <a:extLst>
              <a:ext uri="{FF2B5EF4-FFF2-40B4-BE49-F238E27FC236}">
                <a16:creationId xmlns:a16="http://schemas.microsoft.com/office/drawing/2014/main" id="{06E613AF-65F5-40F5-85DB-2DD89B4C23C7}"/>
              </a:ext>
            </a:extLst>
          </p:cNvPr>
          <p:cNvSpPr>
            <a:spLocks noGrp="1"/>
          </p:cNvSpPr>
          <p:nvPr>
            <p:ph type="subTitle" idx="1"/>
          </p:nvPr>
        </p:nvSpPr>
        <p:spPr/>
        <p:txBody>
          <a:bodyPr>
            <a:normAutofit lnSpcReduction="10000"/>
          </a:bodyPr>
          <a:lstStyle/>
          <a:p>
            <a:r>
              <a:rPr lang="en-IN" dirty="0"/>
              <a:t>Selvamurugan S B</a:t>
            </a:r>
          </a:p>
          <a:p>
            <a:r>
              <a:rPr lang="en-IN" dirty="0"/>
              <a:t>2014239022</a:t>
            </a:r>
          </a:p>
          <a:p>
            <a:r>
              <a:rPr lang="en-IN" dirty="0"/>
              <a:t>M.Sc. Computer Science</a:t>
            </a:r>
          </a:p>
        </p:txBody>
      </p:sp>
    </p:spTree>
    <p:extLst>
      <p:ext uri="{BB962C8B-B14F-4D97-AF65-F5344CB8AC3E}">
        <p14:creationId xmlns:p14="http://schemas.microsoft.com/office/powerpoint/2010/main" val="339173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604D9-BAC9-47A3-9A47-80F6821D25B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EFF02E6-C512-4D50-A3C2-BCE1D7BFCC7B}"/>
              </a:ext>
            </a:extLst>
          </p:cNvPr>
          <p:cNvSpPr>
            <a:spLocks noGrp="1"/>
          </p:cNvSpPr>
          <p:nvPr>
            <p:ph idx="1"/>
          </p:nvPr>
        </p:nvSpPr>
        <p:spPr/>
        <p:txBody>
          <a:bodyPr/>
          <a:lstStyle/>
          <a:p>
            <a:r>
              <a:rPr lang="en-IN" dirty="0"/>
              <a:t>The theme of the project is to show how one should use their opportunities wisely.</a:t>
            </a:r>
          </a:p>
          <a:p>
            <a:r>
              <a:rPr lang="en-IN" dirty="0"/>
              <a:t>The story will make us realize even a small opportunities are so valuable in our life and how we must make use of it and we must make use of with  what we have rather than complaining about that we don’t have enough.</a:t>
            </a:r>
          </a:p>
          <a:p>
            <a:pPr marL="0" indent="0">
              <a:buNone/>
            </a:pPr>
            <a:endParaRPr lang="en-IN" dirty="0"/>
          </a:p>
        </p:txBody>
      </p:sp>
    </p:spTree>
    <p:extLst>
      <p:ext uri="{BB962C8B-B14F-4D97-AF65-F5344CB8AC3E}">
        <p14:creationId xmlns:p14="http://schemas.microsoft.com/office/powerpoint/2010/main" val="114116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C7B0-6CE6-4A24-A571-111DAD5DAB33}"/>
              </a:ext>
            </a:extLst>
          </p:cNvPr>
          <p:cNvSpPr>
            <a:spLocks noGrp="1"/>
          </p:cNvSpPr>
          <p:nvPr>
            <p:ph type="title"/>
          </p:nvPr>
        </p:nvSpPr>
        <p:spPr>
          <a:xfrm>
            <a:off x="838200" y="4851400"/>
            <a:ext cx="10515600" cy="1325563"/>
          </a:xfrm>
        </p:spPr>
        <p:txBody>
          <a:bodyPr>
            <a:normAutofit fontScale="90000"/>
          </a:bodyPr>
          <a:lstStyle/>
          <a:p>
            <a:r>
              <a:rPr lang="en-IN" dirty="0"/>
              <a:t>Motion created using series of symbols of stickman character.</a:t>
            </a:r>
          </a:p>
        </p:txBody>
      </p:sp>
      <p:pic>
        <p:nvPicPr>
          <p:cNvPr id="5" name="Content Placeholder 4">
            <a:extLst>
              <a:ext uri="{FF2B5EF4-FFF2-40B4-BE49-F238E27FC236}">
                <a16:creationId xmlns:a16="http://schemas.microsoft.com/office/drawing/2014/main" id="{DB94E2C4-B1F2-4737-AA24-69E14346FF4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941" b="6789"/>
          <a:stretch/>
        </p:blipFill>
        <p:spPr>
          <a:xfrm>
            <a:off x="2228145" y="802105"/>
            <a:ext cx="7735710" cy="3753853"/>
          </a:xfrm>
        </p:spPr>
      </p:pic>
    </p:spTree>
    <p:extLst>
      <p:ext uri="{BB962C8B-B14F-4D97-AF65-F5344CB8AC3E}">
        <p14:creationId xmlns:p14="http://schemas.microsoft.com/office/powerpoint/2010/main" val="280006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ADD0-A56D-41E9-8F8B-9F86ADF8D6D8}"/>
              </a:ext>
            </a:extLst>
          </p:cNvPr>
          <p:cNvSpPr>
            <a:spLocks noGrp="1"/>
          </p:cNvSpPr>
          <p:nvPr>
            <p:ph type="title"/>
          </p:nvPr>
        </p:nvSpPr>
        <p:spPr>
          <a:xfrm>
            <a:off x="838200" y="4851400"/>
            <a:ext cx="10515600" cy="1325563"/>
          </a:xfrm>
        </p:spPr>
        <p:txBody>
          <a:bodyPr>
            <a:normAutofit fontScale="90000"/>
          </a:bodyPr>
          <a:lstStyle/>
          <a:p>
            <a:r>
              <a:rPr lang="en-IN" dirty="0"/>
              <a:t>Motion tween of the background gives the animation feel of moving characters.</a:t>
            </a:r>
          </a:p>
        </p:txBody>
      </p:sp>
      <p:pic>
        <p:nvPicPr>
          <p:cNvPr id="5" name="Content Placeholder 4">
            <a:extLst>
              <a:ext uri="{FF2B5EF4-FFF2-40B4-BE49-F238E27FC236}">
                <a16:creationId xmlns:a16="http://schemas.microsoft.com/office/drawing/2014/main" id="{859FE29D-7726-4EA8-AA73-7FE476EA099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26" b="11317"/>
          <a:stretch/>
        </p:blipFill>
        <p:spPr>
          <a:xfrm>
            <a:off x="2115433" y="882317"/>
            <a:ext cx="7735710" cy="3657599"/>
          </a:xfrm>
        </p:spPr>
      </p:pic>
    </p:spTree>
    <p:extLst>
      <p:ext uri="{BB962C8B-B14F-4D97-AF65-F5344CB8AC3E}">
        <p14:creationId xmlns:p14="http://schemas.microsoft.com/office/powerpoint/2010/main" val="429298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D70D-46BC-43B8-9895-36BD9E2A6DD0}"/>
              </a:ext>
            </a:extLst>
          </p:cNvPr>
          <p:cNvSpPr>
            <a:spLocks noGrp="1"/>
          </p:cNvSpPr>
          <p:nvPr>
            <p:ph type="title"/>
          </p:nvPr>
        </p:nvSpPr>
        <p:spPr>
          <a:xfrm>
            <a:off x="838198" y="172620"/>
            <a:ext cx="10515600" cy="1325563"/>
          </a:xfrm>
        </p:spPr>
        <p:txBody>
          <a:bodyPr/>
          <a:lstStyle/>
          <a:p>
            <a:r>
              <a:rPr lang="en-IN" dirty="0"/>
              <a:t>Escape Scene</a:t>
            </a:r>
          </a:p>
        </p:txBody>
      </p:sp>
      <p:pic>
        <p:nvPicPr>
          <p:cNvPr id="5" name="Content Placeholder 4">
            <a:extLst>
              <a:ext uri="{FF2B5EF4-FFF2-40B4-BE49-F238E27FC236}">
                <a16:creationId xmlns:a16="http://schemas.microsoft.com/office/drawing/2014/main" id="{33BF61DC-E551-49C8-A50E-4A0B7E23917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709" b="7391"/>
          <a:stretch/>
        </p:blipFill>
        <p:spPr>
          <a:xfrm>
            <a:off x="1431332" y="1351547"/>
            <a:ext cx="9329333" cy="4507831"/>
          </a:xfrm>
        </p:spPr>
      </p:pic>
    </p:spTree>
    <p:extLst>
      <p:ext uri="{BB962C8B-B14F-4D97-AF65-F5344CB8AC3E}">
        <p14:creationId xmlns:p14="http://schemas.microsoft.com/office/powerpoint/2010/main" val="1429428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36BC-5645-441B-A06C-64917A16BAE1}"/>
              </a:ext>
            </a:extLst>
          </p:cNvPr>
          <p:cNvSpPr>
            <a:spLocks noGrp="1"/>
          </p:cNvSpPr>
          <p:nvPr>
            <p:ph type="title"/>
          </p:nvPr>
        </p:nvSpPr>
        <p:spPr>
          <a:xfrm>
            <a:off x="1295402" y="4866893"/>
            <a:ext cx="9601196" cy="1303867"/>
          </a:xfrm>
        </p:spPr>
        <p:txBody>
          <a:bodyPr/>
          <a:lstStyle/>
          <a:p>
            <a:r>
              <a:rPr lang="en-IN" b="1" dirty="0"/>
              <a:t>“Make use of opportunities wisely”</a:t>
            </a:r>
          </a:p>
        </p:txBody>
      </p:sp>
      <p:pic>
        <p:nvPicPr>
          <p:cNvPr id="5" name="Content Placeholder 4">
            <a:extLst>
              <a:ext uri="{FF2B5EF4-FFF2-40B4-BE49-F238E27FC236}">
                <a16:creationId xmlns:a16="http://schemas.microsoft.com/office/drawing/2014/main" id="{406BC5D9-C55C-4878-B484-47DC1BEAB3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971" b="7760"/>
          <a:stretch/>
        </p:blipFill>
        <p:spPr>
          <a:xfrm>
            <a:off x="1922533" y="918059"/>
            <a:ext cx="8346933" cy="4050456"/>
          </a:xfrm>
        </p:spPr>
      </p:pic>
    </p:spTree>
    <p:extLst>
      <p:ext uri="{BB962C8B-B14F-4D97-AF65-F5344CB8AC3E}">
        <p14:creationId xmlns:p14="http://schemas.microsoft.com/office/powerpoint/2010/main" val="93143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72FC-3924-477F-AC93-D06C4EE2DD74}"/>
              </a:ext>
            </a:extLst>
          </p:cNvPr>
          <p:cNvSpPr>
            <a:spLocks noGrp="1"/>
          </p:cNvSpPr>
          <p:nvPr>
            <p:ph type="title"/>
          </p:nvPr>
        </p:nvSpPr>
        <p:spPr/>
        <p:txBody>
          <a:bodyPr/>
          <a:lstStyle/>
          <a:p>
            <a:r>
              <a:rPr lang="en-IN" dirty="0"/>
              <a:t>Tools and Technologies Used	</a:t>
            </a:r>
          </a:p>
        </p:txBody>
      </p:sp>
      <p:sp>
        <p:nvSpPr>
          <p:cNvPr id="3" name="Content Placeholder 2">
            <a:extLst>
              <a:ext uri="{FF2B5EF4-FFF2-40B4-BE49-F238E27FC236}">
                <a16:creationId xmlns:a16="http://schemas.microsoft.com/office/drawing/2014/main" id="{A3871F61-4C06-4102-8F11-3061D5B247CD}"/>
              </a:ext>
            </a:extLst>
          </p:cNvPr>
          <p:cNvSpPr>
            <a:spLocks noGrp="1"/>
          </p:cNvSpPr>
          <p:nvPr>
            <p:ph idx="1"/>
          </p:nvPr>
        </p:nvSpPr>
        <p:spPr/>
        <p:txBody>
          <a:bodyPr>
            <a:normAutofit lnSpcReduction="10000"/>
          </a:bodyPr>
          <a:lstStyle/>
          <a:p>
            <a:r>
              <a:rPr lang="en-IN" dirty="0"/>
              <a:t>In the first frame the title card is displayed and then in the next frame background wall is displayed.</a:t>
            </a:r>
          </a:p>
          <a:p>
            <a:r>
              <a:rPr lang="en-IN" dirty="0"/>
              <a:t>The running of character is done by creating a motion tween for the background images and then changing the series of images for the character which results the motion of the character.</a:t>
            </a:r>
          </a:p>
          <a:p>
            <a:r>
              <a:rPr lang="en-IN" dirty="0"/>
              <a:t>The symbols are used for characters and ladders in the story.</a:t>
            </a:r>
          </a:p>
          <a:p>
            <a:r>
              <a:rPr lang="en-IN" dirty="0"/>
              <a:t>Dialogues are shown using the text and certain other features also used for animation purpose.</a:t>
            </a:r>
          </a:p>
        </p:txBody>
      </p:sp>
    </p:spTree>
    <p:extLst>
      <p:ext uri="{BB962C8B-B14F-4D97-AF65-F5344CB8AC3E}">
        <p14:creationId xmlns:p14="http://schemas.microsoft.com/office/powerpoint/2010/main" val="209144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3EFB-343A-47EC-B398-A4CC42C13729}"/>
              </a:ext>
            </a:extLst>
          </p:cNvPr>
          <p:cNvSpPr>
            <a:spLocks noGrp="1"/>
          </p:cNvSpPr>
          <p:nvPr>
            <p:ph type="title"/>
          </p:nvPr>
        </p:nvSpPr>
        <p:spPr/>
        <p:txBody>
          <a:bodyPr/>
          <a:lstStyle/>
          <a:p>
            <a:r>
              <a:rPr lang="en-IN" dirty="0"/>
              <a:t>Story Of The Project.</a:t>
            </a:r>
          </a:p>
        </p:txBody>
      </p:sp>
      <p:sp>
        <p:nvSpPr>
          <p:cNvPr id="3" name="Content Placeholder 2">
            <a:extLst>
              <a:ext uri="{FF2B5EF4-FFF2-40B4-BE49-F238E27FC236}">
                <a16:creationId xmlns:a16="http://schemas.microsoft.com/office/drawing/2014/main" id="{FE6A99C4-E944-438E-BEBE-9AFC5C7237FB}"/>
              </a:ext>
            </a:extLst>
          </p:cNvPr>
          <p:cNvSpPr>
            <a:spLocks noGrp="1"/>
          </p:cNvSpPr>
          <p:nvPr>
            <p:ph idx="1"/>
          </p:nvPr>
        </p:nvSpPr>
        <p:spPr/>
        <p:txBody>
          <a:bodyPr>
            <a:normAutofit fontScale="85000" lnSpcReduction="10000"/>
          </a:bodyPr>
          <a:lstStyle/>
          <a:p>
            <a:r>
              <a:rPr lang="en-IN" dirty="0"/>
              <a:t>The is a huge wall, beyond this wall is restricted area and those who trespass the wall will shoot at sight.</a:t>
            </a:r>
          </a:p>
          <a:p>
            <a:r>
              <a:rPr lang="en-IN" dirty="0"/>
              <a:t>Two boys looking at the wall decided to play a dare of running on the wall but they unfortunately fell beyond the wall.</a:t>
            </a:r>
          </a:p>
          <a:p>
            <a:r>
              <a:rPr lang="en-IN" dirty="0"/>
              <a:t>Both of them praying to god for one last opportunity to save their lives.</a:t>
            </a:r>
          </a:p>
          <a:p>
            <a:r>
              <a:rPr lang="en-IN" dirty="0"/>
              <a:t>For one boy god provides one ladder alone and for another one he gives 5-6 ladders.</a:t>
            </a:r>
          </a:p>
          <a:p>
            <a:r>
              <a:rPr lang="en-IN" dirty="0"/>
              <a:t>The boy with many ladders don’t know how to use it and he started crying and meanwhile the boys with one ladder thinking calmly he used the ladder in right way and he escaped.</a:t>
            </a:r>
          </a:p>
        </p:txBody>
      </p:sp>
    </p:spTree>
    <p:extLst>
      <p:ext uri="{BB962C8B-B14F-4D97-AF65-F5344CB8AC3E}">
        <p14:creationId xmlns:p14="http://schemas.microsoft.com/office/powerpoint/2010/main" val="273100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041A-024E-438A-BA6B-041C9761BA4B}"/>
              </a:ext>
            </a:extLst>
          </p:cNvPr>
          <p:cNvSpPr>
            <a:spLocks noGrp="1"/>
          </p:cNvSpPr>
          <p:nvPr>
            <p:ph type="title"/>
          </p:nvPr>
        </p:nvSpPr>
        <p:spPr/>
        <p:txBody>
          <a:bodyPr/>
          <a:lstStyle/>
          <a:p>
            <a:r>
              <a:rPr lang="en-IN" dirty="0"/>
              <a:t>Story (Contd):</a:t>
            </a:r>
          </a:p>
        </p:txBody>
      </p:sp>
      <p:sp>
        <p:nvSpPr>
          <p:cNvPr id="3" name="Content Placeholder 2">
            <a:extLst>
              <a:ext uri="{FF2B5EF4-FFF2-40B4-BE49-F238E27FC236}">
                <a16:creationId xmlns:a16="http://schemas.microsoft.com/office/drawing/2014/main" id="{171258C6-BE72-4BA3-AD8A-269D45A795C2}"/>
              </a:ext>
            </a:extLst>
          </p:cNvPr>
          <p:cNvSpPr>
            <a:spLocks noGrp="1"/>
          </p:cNvSpPr>
          <p:nvPr>
            <p:ph idx="1"/>
          </p:nvPr>
        </p:nvSpPr>
        <p:spPr/>
        <p:txBody>
          <a:bodyPr/>
          <a:lstStyle/>
          <a:p>
            <a:r>
              <a:rPr lang="en-IN" dirty="0"/>
              <a:t>A enemy started shooting at him and then suddenly the boy throws a ladder at him and the he uses ladder and he escaped and finally he realized it does matter how many opportunities we have if we did not use it wisely the consequence will be bad.</a:t>
            </a:r>
          </a:p>
          <a:p>
            <a:r>
              <a:rPr lang="en-IN" b="1" dirty="0"/>
              <a:t>MORAL: “ONE MUST MAKE USE OF THEIR OPPORTUNITIES WISELY”</a:t>
            </a:r>
          </a:p>
        </p:txBody>
      </p:sp>
    </p:spTree>
    <p:extLst>
      <p:ext uri="{BB962C8B-B14F-4D97-AF65-F5344CB8AC3E}">
        <p14:creationId xmlns:p14="http://schemas.microsoft.com/office/powerpoint/2010/main" val="33697227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TotalTime>
  <Words>376</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Use Your Opportunities wisely</vt:lpstr>
      <vt:lpstr>Objective</vt:lpstr>
      <vt:lpstr>Motion created using series of symbols of stickman character.</vt:lpstr>
      <vt:lpstr>Motion tween of the background gives the animation feel of moving characters.</vt:lpstr>
      <vt:lpstr>Escape Scene</vt:lpstr>
      <vt:lpstr>“Make use of opportunities wisely”</vt:lpstr>
      <vt:lpstr>Tools and Technologies Used </vt:lpstr>
      <vt:lpstr>Story Of The Project.</vt:lpstr>
      <vt:lpstr>Story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Your Opportunities wisely</dc:title>
  <dc:creator>selva S.B</dc:creator>
  <cp:lastModifiedBy>selva S.B</cp:lastModifiedBy>
  <cp:revision>5</cp:revision>
  <dcterms:created xsi:type="dcterms:W3CDTF">2018-03-18T06:37:24Z</dcterms:created>
  <dcterms:modified xsi:type="dcterms:W3CDTF">2018-03-18T07:17:32Z</dcterms:modified>
</cp:coreProperties>
</file>