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3AA5-7455-E314-62AF-563D34E5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DCB7-6498-3BD6-3B39-F555BE16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BD9-2C6A-B6E9-8111-B34D93E7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9335-AB8E-FD58-7046-AB3FBA7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E1EB-687A-7D5A-1141-A98FB0D9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3098-8D54-219A-4450-7A0C9BA4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15DC-A841-9FFD-EEE1-3A045A47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065C-18B1-DE2A-06B0-878B4EC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DCE8-6654-DE3A-5826-8CBD737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4FAB-4A7A-1EF8-601A-2D57F4A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C5CB-2B81-06DA-C561-CB85E7562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67628-1707-FC19-C6E7-81571B80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3795-6384-66F2-DAD8-B442830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37AC-6EFA-63E8-50D5-1754D15B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A6F7-A1E1-E754-9818-4E3709B2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1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B191-D6D5-4703-5A9C-15B782E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7D00-A3C2-4A7E-F905-D4AC6189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A4CE-4283-FB9C-34D3-BB76BA87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3FA9-C2A8-9F89-01B2-8F20E260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5C79-00C7-147C-DF5F-05D1F154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8136-0211-6111-89BD-48FB8A04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2D1D1-1389-4329-D5EE-C3562FB4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686F-EC6C-47C9-935E-C8E5E5DA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69E6-B8C1-6A5C-2B35-5D6F6B39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081D-373A-1CAC-4203-90AE8ACA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30D8-C714-AE97-239D-ECF3C8A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D559-2E00-22B0-C1C2-DC8ED970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EBAD-00A2-CE88-A4D0-B77558B7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B43C2-A31B-E634-E9C5-69822E6A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A0BA-073B-34F0-4C01-A63E1594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3BB7-0DD5-A59B-0448-0AB9EEA0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4F4-0316-60B9-4718-C3FA4E94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A110-4361-6414-CBB7-A7BC0FE1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6615-8BDD-429C-10EB-5F414B4DE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7700A-4F55-69E5-E650-AB7E2B67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A626-6370-DF90-D100-5197BF14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38D79-FC6F-FDB1-7466-B9E8B334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D4DEB-564D-4026-A5F2-3EA06673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DFE33-8411-1F68-9D85-8E980716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A49E-5F3C-9AC1-DB33-0E23901B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7733-6056-A60D-5226-D8B7B1E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D2BC2-12FE-BCC9-2CF1-E87C062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A3B73-89C6-7D4B-54C3-946D58F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D468-153D-AFA5-5401-D15B5350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DD3F3-7C9F-D803-070A-58565DA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9C699-8089-B240-B898-1A3CC30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B0D-B24C-7B6F-229D-1B5DECB5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912-1E01-79A4-04E8-2D5CDD41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081C-2554-729B-F85C-4C8D5918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A0C6-075D-2670-DA60-0643E7DD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4FCA-587F-838F-6506-64C70FB7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09B5D-4000-D78E-86B8-40DDE871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C5FC-CE90-207F-EF81-714EB2FB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D6BDD-D19A-848A-9773-6E3113AD8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7889D-22BF-ED4E-6EFF-B209E2B3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15382-58DB-2FF7-61A4-18D2A3D9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791D-C85E-9E11-0A10-6E3D18D4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0435-1FD3-4E04-4611-4C71E9D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7E12C-FB0B-0FA0-16CB-4EEDB18F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0FF3-A7ED-8E6F-9316-E997A2AA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DDC3-3C6E-9334-EE25-1B5AA560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7B1C-A915-4036-A5A9-D6A63897DF94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D798-C214-E245-948E-EA2FC2D59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CD2C-3586-8F9E-773B-3EE68E86D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4810-AC86-4A14-914A-CADF852A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F3C7-3CB4-666B-3732-08E518B05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527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C215E-A468-25D4-DA99-2A0337355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AND ANALYSIS OF MACHINE LEARNING EXPERIMENTS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E6AE-9256-FAFB-1A4C-2DA0C21F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Guidelines for Machine Learning Experiments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E312-1840-480A-D48E-5D1FED2E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Aim of the Study</a:t>
            </a:r>
          </a:p>
          <a:p>
            <a:r>
              <a:rPr lang="en-US" b="1" dirty="0">
                <a:solidFill>
                  <a:schemeClr val="bg1"/>
                </a:solidFill>
              </a:rPr>
              <a:t>Selection of the Response Variable 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Choice of Factors and Levels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Choice of Experimental Design</a:t>
            </a:r>
          </a:p>
          <a:p>
            <a:r>
              <a:rPr lang="en-IN" b="1" dirty="0">
                <a:solidFill>
                  <a:schemeClr val="bg1"/>
                </a:solidFill>
              </a:rPr>
              <a:t>Performing the Experiment</a:t>
            </a:r>
          </a:p>
          <a:p>
            <a:r>
              <a:rPr lang="en-US" b="1" dirty="0">
                <a:solidFill>
                  <a:schemeClr val="bg1"/>
                </a:solidFill>
              </a:rPr>
              <a:t>Statistical Analysis of the Data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2233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9A1-CAAC-5138-8ECD-D2786EBB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Resampling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AE56-AA27-35BD-3947-3479022A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Resampling is a technique used in machine learning to evaluate the performance of a model and reduce the risk of overfitting.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</a:rPr>
              <a:t>It involves creating multiple training and testing sets from the original data set, and training and testing the model on each of these sets.</a:t>
            </a:r>
          </a:p>
          <a:p>
            <a:r>
              <a:rPr lang="en-US" b="1" dirty="0">
                <a:solidFill>
                  <a:schemeClr val="bg1"/>
                </a:solidFill>
              </a:rPr>
              <a:t>Two main types:</a:t>
            </a:r>
            <a:endParaRPr lang="en-IN" b="1" dirty="0">
              <a:solidFill>
                <a:schemeClr val="bg1"/>
              </a:solidFill>
            </a:endParaRPr>
          </a:p>
          <a:p>
            <a:pPr lvl="1"/>
            <a:r>
              <a:rPr lang="en-IN" b="1" i="0" dirty="0">
                <a:solidFill>
                  <a:schemeClr val="bg1"/>
                </a:solidFill>
                <a:effectLst/>
              </a:rPr>
              <a:t>Cross-validation</a:t>
            </a:r>
          </a:p>
          <a:p>
            <a:pPr lvl="1"/>
            <a:r>
              <a:rPr lang="en-IN" b="1" i="0" dirty="0">
                <a:solidFill>
                  <a:schemeClr val="bg1"/>
                </a:solidFill>
                <a:effectLst/>
              </a:rPr>
              <a:t>Bootstrap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0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F763-D557-8FCD-F135-391DF581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+mn-lt"/>
              </a:rPr>
              <a:t>Cross-validation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05CF-FD12-1492-9A17-B0CAB2AB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702720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Validating the model efficiency by training it on the subset of input data and testing on previously unseen subset of the input data.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</a:rPr>
              <a:t>Used to </a:t>
            </a:r>
            <a:r>
              <a:rPr lang="en-IN" b="1" dirty="0">
                <a:solidFill>
                  <a:schemeClr val="bg1"/>
                </a:solidFill>
              </a:rPr>
              <a:t>validate the </a:t>
            </a:r>
            <a:r>
              <a:rPr lang="en-IN" b="1" i="0" dirty="0">
                <a:solidFill>
                  <a:schemeClr val="bg1"/>
                </a:solidFill>
                <a:effectLst/>
              </a:rPr>
              <a:t>stability of the model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K Fold Cross-Validation in Machine Learning? How does K Fold Work?">
            <a:extLst>
              <a:ext uri="{FF2B5EF4-FFF2-40B4-BE49-F238E27FC236}">
                <a16:creationId xmlns:a16="http://schemas.microsoft.com/office/drawing/2014/main" id="{3686F7F8-E1AF-6E17-7CDA-5F71CC8F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50" y="3429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8D07-897A-F659-2CA8-40595A1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63B1-26FC-DD33-2418-D96EF38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chemeClr val="bg1"/>
                </a:solidFill>
                <a:effectLst/>
              </a:rPr>
              <a:t>The steps for k-fold cross-validation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Split the input dataset into K groups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For each group: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Take one group as the reserve or test data set.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Use remaining groups as the training dataset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Fit the model on the training set and evaluate the performance of the model using the test set.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1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 FOLD">
            <a:extLst>
              <a:ext uri="{FF2B5EF4-FFF2-40B4-BE49-F238E27FC236}">
                <a16:creationId xmlns:a16="http://schemas.microsoft.com/office/drawing/2014/main" id="{7EB85A14-87BD-A72F-007E-CC335000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1"/>
          <a:stretch/>
        </p:blipFill>
        <p:spPr bwMode="auto">
          <a:xfrm>
            <a:off x="2611354" y="1664619"/>
            <a:ext cx="6969292" cy="32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8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0B19-E1F0-1A84-0B6B-F9E3EA8B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147"/>
            <a:ext cx="10515600" cy="132556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Applications of Cross-Validation</a:t>
            </a:r>
            <a:br>
              <a:rPr lang="en-US" i="0" dirty="0">
                <a:solidFill>
                  <a:schemeClr val="bg1"/>
                </a:solidFill>
                <a:effectLst/>
                <a:latin typeface="+mn-lt"/>
              </a:rPr>
            </a:b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F9C2-6788-63B6-443F-ED5B2028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732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</a:rPr>
              <a:t>This technique can be used to compare the performance of different predictive modeling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</a:rPr>
              <a:t>It has great scope in the medical research field.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</a:rPr>
              <a:t>It can also be used for the meta-analysis</a:t>
            </a:r>
          </a:p>
        </p:txBody>
      </p:sp>
    </p:spTree>
    <p:extLst>
      <p:ext uri="{BB962C8B-B14F-4D97-AF65-F5344CB8AC3E}">
        <p14:creationId xmlns:p14="http://schemas.microsoft.com/office/powerpoint/2010/main" val="169229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48ECA-84F8-C2F8-0777-97DC923F845B}"/>
              </a:ext>
            </a:extLst>
          </p:cNvPr>
          <p:cNvSpPr txBox="1"/>
          <p:nvPr/>
        </p:nvSpPr>
        <p:spPr>
          <a:xfrm>
            <a:off x="2823410" y="22173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</a:rPr>
              <a:t>Comparison of Cross-validation to train/test split in Machine Learning</a:t>
            </a:r>
            <a:br>
              <a:rPr lang="en-US" sz="2400" b="1" i="0" dirty="0">
                <a:solidFill>
                  <a:schemeClr val="bg1"/>
                </a:solidFill>
                <a:effectLst/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2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Söhne</vt:lpstr>
      <vt:lpstr>Office Theme</vt:lpstr>
      <vt:lpstr>UNIT 5</vt:lpstr>
      <vt:lpstr>Guidelines for Machine Learning Experiments</vt:lpstr>
      <vt:lpstr>Resampling</vt:lpstr>
      <vt:lpstr>Cross-validation</vt:lpstr>
      <vt:lpstr>K-FOLD CROSS-VALIDATION</vt:lpstr>
      <vt:lpstr>PowerPoint Presentation</vt:lpstr>
      <vt:lpstr>Applications of Cross-Validation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Pabintha A</dc:creator>
  <cp:lastModifiedBy>Pabintha A</cp:lastModifiedBy>
  <cp:revision>2</cp:revision>
  <dcterms:created xsi:type="dcterms:W3CDTF">2023-04-26T15:51:27Z</dcterms:created>
  <dcterms:modified xsi:type="dcterms:W3CDTF">2023-04-26T16:02:47Z</dcterms:modified>
</cp:coreProperties>
</file>