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479665"/>
            <a:ext cx="6815669" cy="2884517"/>
          </a:xfrm>
        </p:spPr>
        <p:txBody>
          <a:bodyPr/>
          <a:lstStyle/>
          <a:p>
            <a:r>
              <a:rPr lang="en-US" dirty="0" smtClean="0"/>
              <a:t>K-FOLD CV PAIRED T-TEST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600957" y="6858000"/>
            <a:ext cx="681566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4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k-fold cross-validation (CV) is a technique used to evaluate the performance of a model.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involves dividing the dataset into k equal parts, using k-1 parts for training the model and the remaining part for testing.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paired t-test is a statistical test used to determine whether there is a significant difference between two sets of paired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60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CV PAIRED T-TEST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p-value of the t-test is below a predetermined significance level (typically 0.05), we reject the null hypothesis and conclude that there is a significant difference in performance between the two models. Otherwise, we fail to reject the null hypothesis and conclude that there is no significant difference in performance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36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7774" y="836736"/>
            <a:ext cx="910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PROBLEM :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company is developing a machine learning model to predict customer churn. They have developed two different models, Model A and Model B, and want to determine which one performs better on a dataset of 1000 customer records. They decide to use k-fold cross-validation with k=5 and perform a paired t-test to compare the performances of the two models. The following table shows the accuracy scores of each model for each fold: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43" y="2868061"/>
            <a:ext cx="6620799" cy="22291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145" y="5163724"/>
            <a:ext cx="95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Garamond" panose="02020404030301010803" pitchFamily="18" charset="0"/>
              </a:rPr>
              <a:t>Perform a k-fold CV paired t-test to determine whether there is a significant difference in performance between Model A and Model B.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7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1" y="-796832"/>
            <a:ext cx="9343505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7141" y="140468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 Find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Difference between two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Find t-statistic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Find p-value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894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215" y="964276"/>
            <a:ext cx="8312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Solution: </a:t>
            </a:r>
            <a:endParaRPr lang="en-US" b="1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perform a k-fold CV paired t-test, we first calculate the difference in performance between the two models for each fold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4" y="1839470"/>
            <a:ext cx="6554115" cy="21815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439" y="4048925"/>
            <a:ext cx="9579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Next, we calculate the mean and standard deviation of the differences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:</a:t>
            </a:r>
          </a:p>
          <a:p>
            <a:r>
              <a:rPr lang="en-US" dirty="0" smtClean="0">
                <a:solidFill>
                  <a:srgbClr val="374151"/>
                </a:solidFill>
                <a:latin typeface="Söhne"/>
              </a:rPr>
              <a:t>Mean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= (0.03 - 0.01 - 0.01 - 0.03 + 0.03) / 5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       = 0 </a:t>
            </a:r>
          </a:p>
          <a:p>
            <a:r>
              <a:rPr lang="en-US" dirty="0" smtClean="0">
                <a:solidFill>
                  <a:srgbClr val="374151"/>
                </a:solidFill>
                <a:latin typeface="Söhne"/>
              </a:rPr>
              <a:t>Standard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deviation =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sqrt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([ (0.03 - 0)^2 + (-0.01 - 0)^2 + (-0.01 - 0)^2 + (-0.03 - 0)^2 + (0.03 -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0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)^2 ] / (5-1))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 smtClean="0">
                <a:solidFill>
                  <a:srgbClr val="374151"/>
                </a:solidFill>
                <a:latin typeface="Söhne"/>
              </a:rPr>
              <a:t>                               =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0.023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491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651" y="858858"/>
            <a:ext cx="95928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then calculate the t-statistic: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 = Mean / (Standard deviation /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sqrt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(k)) = 0 / (0.023 /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sqrt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(5))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=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0</a:t>
            </a:r>
          </a:p>
          <a:p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 smtClean="0">
                <a:solidFill>
                  <a:srgbClr val="374151"/>
                </a:solidFill>
                <a:latin typeface="Söhne"/>
              </a:rPr>
              <a:t>Finally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we calculate the p-value using a t-distribution with 4 degrees of freedom (k-1):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p-value = 2 * (1 -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tcdf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(abs(t),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df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=k-1))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          =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2 * (1 -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tcdf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(0,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df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=4))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          =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2 * 0.5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           =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1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7651" y="3740557"/>
            <a:ext cx="974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Since the p-value is greater than the significance level of 0.05, we fail to reject the null hypothesis and conclude that there is no significant difference in performance between Model A and Model B. Therefore, we cannot determine which model performs better based on this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44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474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Söhne</vt:lpstr>
      <vt:lpstr>Wingdings</vt:lpstr>
      <vt:lpstr>Organic</vt:lpstr>
      <vt:lpstr>K-FOLD CV PAIRED T-TEST</vt:lpstr>
      <vt:lpstr>INTRODUCTION</vt:lpstr>
      <vt:lpstr>K-FOLD CV PAIRED T-TEST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K-FOLD CV PAIRED T-TEST</dc:title>
  <dc:creator>Administrator</dc:creator>
  <cp:lastModifiedBy>Administrator</cp:lastModifiedBy>
  <cp:revision>3</cp:revision>
  <dcterms:created xsi:type="dcterms:W3CDTF">2023-05-04T05:49:03Z</dcterms:created>
  <dcterms:modified xsi:type="dcterms:W3CDTF">2023-05-04T06:09:55Z</dcterms:modified>
</cp:coreProperties>
</file>