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60" r:id="rId5"/>
    <p:sldId id="262" r:id="rId6"/>
    <p:sldId id="263" r:id="rId7"/>
    <p:sldId id="264" r:id="rId8"/>
    <p:sldId id="265" r:id="rId9"/>
    <p:sldId id="266" r:id="rId10"/>
    <p:sldId id="267" r:id="rId11"/>
    <p:sldId id="268" r:id="rId12"/>
    <p:sldId id="270" r:id="rId13"/>
    <p:sldId id="271" r:id="rId14"/>
    <p:sldId id="272" r:id="rId15"/>
    <p:sldId id="273" r:id="rId16"/>
    <p:sldId id="274"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Lst>
  <p:sldSz cx="12192000" cy="6858000"/>
  <p:notesSz cx="6858000" cy="9144000"/>
  <p:embeddedFontLst>
    <p:embeddedFont>
      <p:font typeface="Nunito" panose="020B0604020202020204" charset="0"/>
      <p:regular r:id="rId36"/>
    </p:embeddedFont>
    <p:embeddedFont>
      <p:font typeface="Maven Pro" panose="020B060402020202020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6360864-C896-4D48-BA7D-F760C22385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531338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305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6" name="Google Shape;47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7123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22c2e14fe60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22c2e14fe6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452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1" name="Google Shape;53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0166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5" name="Google Shape;55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1998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9" name="Google Shape;57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81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3" name="Google Shape;60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9354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080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3" name="Google Shape;713;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3483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0" name="Google Shape;72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8901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6" name="Google Shape;73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600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359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2" name="Google Shape;75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1903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8" name="Google Shape;768;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9100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4" name="Google Shape;784;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0924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9" name="Google Shape;799;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239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5" name="Google Shape;815;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76386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1" name="Google Shape;831;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1487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6" name="Google Shape;846;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9850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2" name="Google Shape;862;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9496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4" name="Google Shape;884;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6647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4" name="Google Shape;924;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8099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80340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0" name="Google Shape;940;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36620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2" name="Google Shape;952;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69368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8" name="Google Shape;968;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4323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22a079831f0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22a079831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744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1326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1769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1" name="Google Shape;41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925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1979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2a02def38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2a02def3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802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22a02def389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22a02def389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365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9790426" y="4546120"/>
            <a:ext cx="2255173" cy="2310006"/>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6724502" y="0"/>
            <a:ext cx="5085303" cy="5118675"/>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1098667" y="2151750"/>
            <a:ext cx="56739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2"/>
          <p:cNvSpPr txBox="1">
            <a:spLocks noGrp="1"/>
          </p:cNvSpPr>
          <p:nvPr>
            <p:ph type="subTitle" idx="1"/>
          </p:nvPr>
        </p:nvSpPr>
        <p:spPr>
          <a:xfrm>
            <a:off x="1098667" y="4795067"/>
            <a:ext cx="5673900" cy="9273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8" name="Google Shape;48;p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1"/>
          <p:cNvGrpSpPr/>
          <p:nvPr/>
        </p:nvGrpSpPr>
        <p:grpSpPr>
          <a:xfrm>
            <a:off x="69" y="5465463"/>
            <a:ext cx="12191743" cy="1392365"/>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851500" y="1030300"/>
            <a:ext cx="8489100" cy="24843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p11"/>
          <p:cNvSpPr txBox="1">
            <a:spLocks noGrp="1"/>
          </p:cNvSpPr>
          <p:nvPr>
            <p:ph type="body" idx="1"/>
          </p:nvPr>
        </p:nvSpPr>
        <p:spPr>
          <a:xfrm>
            <a:off x="1851500" y="3616400"/>
            <a:ext cx="8489100" cy="1481700"/>
          </a:xfrm>
          <a:prstGeom prst="rect">
            <a:avLst/>
          </a:prstGeom>
        </p:spPr>
        <p:txBody>
          <a:bodyPr spcFirstLastPara="1" wrap="square" lIns="121900" tIns="121900" rIns="121900" bIns="121900" anchor="t" anchorCtr="0">
            <a:normAutofit/>
          </a:bodyPr>
          <a:lstStyle>
            <a:lvl1pPr marL="457200" lvl="0" indent="-336550" algn="ctr">
              <a:spcBef>
                <a:spcPts val="0"/>
              </a:spcBef>
              <a:spcAft>
                <a:spcPts val="0"/>
              </a:spcAft>
              <a:buClr>
                <a:schemeClr val="lt1"/>
              </a:buClr>
              <a:buSzPts val="1700"/>
              <a:buChar char="●"/>
              <a:defRPr>
                <a:solidFill>
                  <a:schemeClr val="lt1"/>
                </a:solidFill>
              </a:defRPr>
            </a:lvl1pPr>
            <a:lvl2pPr marL="914400" lvl="1" indent="-323850" algn="ctr">
              <a:spcBef>
                <a:spcPts val="0"/>
              </a:spcBef>
              <a:spcAft>
                <a:spcPts val="0"/>
              </a:spcAft>
              <a:buClr>
                <a:schemeClr val="lt1"/>
              </a:buClr>
              <a:buSzPts val="1500"/>
              <a:buChar char="○"/>
              <a:defRPr>
                <a:solidFill>
                  <a:schemeClr val="lt1"/>
                </a:solidFill>
              </a:defRPr>
            </a:lvl2pPr>
            <a:lvl3pPr marL="1371600" lvl="2" indent="-323850" algn="ctr">
              <a:spcBef>
                <a:spcPts val="0"/>
              </a:spcBef>
              <a:spcAft>
                <a:spcPts val="0"/>
              </a:spcAft>
              <a:buClr>
                <a:schemeClr val="lt1"/>
              </a:buClr>
              <a:buSzPts val="1500"/>
              <a:buChar char="■"/>
              <a:defRPr>
                <a:solidFill>
                  <a:schemeClr val="lt1"/>
                </a:solidFill>
              </a:defRPr>
            </a:lvl3pPr>
            <a:lvl4pPr marL="1828800" lvl="3" indent="-323850" algn="ctr">
              <a:spcBef>
                <a:spcPts val="0"/>
              </a:spcBef>
              <a:spcAft>
                <a:spcPts val="0"/>
              </a:spcAft>
              <a:buClr>
                <a:schemeClr val="lt1"/>
              </a:buClr>
              <a:buSzPts val="1500"/>
              <a:buChar char="●"/>
              <a:defRPr>
                <a:solidFill>
                  <a:schemeClr val="lt1"/>
                </a:solidFill>
              </a:defRPr>
            </a:lvl4pPr>
            <a:lvl5pPr marL="2286000" lvl="4" indent="-323850" algn="ctr">
              <a:spcBef>
                <a:spcPts val="0"/>
              </a:spcBef>
              <a:spcAft>
                <a:spcPts val="0"/>
              </a:spcAft>
              <a:buClr>
                <a:schemeClr val="lt1"/>
              </a:buClr>
              <a:buSzPts val="1500"/>
              <a:buChar char="○"/>
              <a:defRPr>
                <a:solidFill>
                  <a:schemeClr val="lt1"/>
                </a:solidFill>
              </a:defRPr>
            </a:lvl5pPr>
            <a:lvl6pPr marL="2743200" lvl="5" indent="-323850" algn="ctr">
              <a:spcBef>
                <a:spcPts val="0"/>
              </a:spcBef>
              <a:spcAft>
                <a:spcPts val="0"/>
              </a:spcAft>
              <a:buClr>
                <a:schemeClr val="lt1"/>
              </a:buClr>
              <a:buSzPts val="1500"/>
              <a:buChar char="■"/>
              <a:defRPr>
                <a:solidFill>
                  <a:schemeClr val="lt1"/>
                </a:solidFill>
              </a:defRPr>
            </a:lvl6pPr>
            <a:lvl7pPr marL="3200400" lvl="6" indent="-323850" algn="ctr">
              <a:spcBef>
                <a:spcPts val="0"/>
              </a:spcBef>
              <a:spcAft>
                <a:spcPts val="0"/>
              </a:spcAft>
              <a:buClr>
                <a:schemeClr val="lt1"/>
              </a:buClr>
              <a:buSzPts val="1500"/>
              <a:buChar char="●"/>
              <a:defRPr>
                <a:solidFill>
                  <a:schemeClr val="lt1"/>
                </a:solidFill>
              </a:defRPr>
            </a:lvl7pPr>
            <a:lvl8pPr marL="3657600" lvl="7" indent="-323850" algn="ctr">
              <a:spcBef>
                <a:spcPts val="0"/>
              </a:spcBef>
              <a:spcAft>
                <a:spcPts val="0"/>
              </a:spcAft>
              <a:buClr>
                <a:schemeClr val="lt1"/>
              </a:buClr>
              <a:buSzPts val="1500"/>
              <a:buChar char="○"/>
              <a:defRPr>
                <a:solidFill>
                  <a:schemeClr val="lt1"/>
                </a:solidFill>
              </a:defRPr>
            </a:lvl8pPr>
            <a:lvl9pPr marL="4114800" lvl="8" indent="-323850" algn="ctr">
              <a:spcBef>
                <a:spcPts val="0"/>
              </a:spcBef>
              <a:spcAft>
                <a:spcPts val="0"/>
              </a:spcAft>
              <a:buClr>
                <a:schemeClr val="lt1"/>
              </a:buClr>
              <a:buSzPts val="1500"/>
              <a:buChar char="■"/>
              <a:defRPr>
                <a:solidFill>
                  <a:schemeClr val="lt1"/>
                </a:solidFill>
              </a:defRPr>
            </a:lvl9pPr>
          </a:lstStyle>
          <a:p>
            <a:endParaRPr/>
          </a:p>
        </p:txBody>
      </p:sp>
      <p:sp>
        <p:nvSpPr>
          <p:cNvPr id="270" name="Google Shape;270;p11"/>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3"/>
        <p:cNvGrpSpPr/>
        <p:nvPr/>
      </p:nvGrpSpPr>
      <p:grpSpPr>
        <a:xfrm>
          <a:off x="0" y="0"/>
          <a:ext cx="0" cy="0"/>
          <a:chOff x="0" y="0"/>
          <a:chExt cx="0" cy="0"/>
        </a:xfrm>
      </p:grpSpPr>
      <p:sp>
        <p:nvSpPr>
          <p:cNvPr id="274" name="Google Shape;274;p13"/>
          <p:cNvSpPr txBox="1">
            <a:spLocks noGrp="1"/>
          </p:cNvSpPr>
          <p:nvPr>
            <p:ph type="title"/>
          </p:nvPr>
        </p:nvSpPr>
        <p:spPr>
          <a:xfrm>
            <a:off x="525717" y="787068"/>
            <a:ext cx="10077600" cy="1325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75" name="Google Shape;275;p13"/>
          <p:cNvSpPr txBox="1">
            <a:spLocks noGrp="1"/>
          </p:cNvSpPr>
          <p:nvPr>
            <p:ph type="body" idx="1"/>
          </p:nvPr>
        </p:nvSpPr>
        <p:spPr>
          <a:xfrm>
            <a:off x="525717" y="2521885"/>
            <a:ext cx="10077600" cy="3549000"/>
          </a:xfrm>
          <a:prstGeom prst="rect">
            <a:avLst/>
          </a:prstGeom>
          <a:noFill/>
          <a:ln>
            <a:noFill/>
          </a:ln>
        </p:spPr>
        <p:txBody>
          <a:bodyPr spcFirstLastPara="1" wrap="square" lIns="91425" tIns="45700" rIns="91425" bIns="45700" anchor="t" anchorCtr="0">
            <a:normAutofit/>
          </a:bodyPr>
          <a:lstStyle>
            <a:lvl1pPr marL="457200" lvl="0" indent="-342900" algn="l" rtl="0">
              <a:lnSpc>
                <a:spcPct val="110000"/>
              </a:lnSpc>
              <a:spcBef>
                <a:spcPts val="1000"/>
              </a:spcBef>
              <a:spcAft>
                <a:spcPts val="0"/>
              </a:spcAft>
              <a:buClr>
                <a:schemeClr val="dk1"/>
              </a:buClr>
              <a:buSzPts val="1800"/>
              <a:buChar char="●"/>
              <a:defRPr/>
            </a:lvl1pPr>
            <a:lvl2pPr marL="914400" lvl="1" indent="-342900" algn="l" rtl="0">
              <a:lnSpc>
                <a:spcPct val="110000"/>
              </a:lnSpc>
              <a:spcBef>
                <a:spcPts val="1600"/>
              </a:spcBef>
              <a:spcAft>
                <a:spcPts val="0"/>
              </a:spcAft>
              <a:buClr>
                <a:schemeClr val="dk1"/>
              </a:buClr>
              <a:buSzPts val="1800"/>
              <a:buChar char="○"/>
              <a:defRPr/>
            </a:lvl2pPr>
            <a:lvl3pPr marL="1371600" lvl="2" indent="-342900" algn="l" rtl="0">
              <a:lnSpc>
                <a:spcPct val="110000"/>
              </a:lnSpc>
              <a:spcBef>
                <a:spcPts val="1600"/>
              </a:spcBef>
              <a:spcAft>
                <a:spcPts val="0"/>
              </a:spcAft>
              <a:buClr>
                <a:schemeClr val="dk1"/>
              </a:buClr>
              <a:buSzPts val="1800"/>
              <a:buChar char="■"/>
              <a:defRPr/>
            </a:lvl3pPr>
            <a:lvl4pPr marL="1828800" lvl="3" indent="-342900" algn="l" rtl="0">
              <a:lnSpc>
                <a:spcPct val="110000"/>
              </a:lnSpc>
              <a:spcBef>
                <a:spcPts val="1600"/>
              </a:spcBef>
              <a:spcAft>
                <a:spcPts val="0"/>
              </a:spcAft>
              <a:buClr>
                <a:schemeClr val="dk1"/>
              </a:buClr>
              <a:buSzPts val="1800"/>
              <a:buChar char="●"/>
              <a:defRPr/>
            </a:lvl4pPr>
            <a:lvl5pPr marL="2286000" lvl="4" indent="-342900" algn="l" rtl="0">
              <a:lnSpc>
                <a:spcPct val="11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276" name="Google Shape;276;p13"/>
          <p:cNvSpPr txBox="1">
            <a:spLocks noGrp="1"/>
          </p:cNvSpPr>
          <p:nvPr>
            <p:ph type="dt" idx="10"/>
          </p:nvPr>
        </p:nvSpPr>
        <p:spPr>
          <a:xfrm>
            <a:off x="530352" y="136525"/>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7" name="Google Shape;277;p13"/>
          <p:cNvSpPr txBox="1">
            <a:spLocks noGrp="1"/>
          </p:cNvSpPr>
          <p:nvPr>
            <p:ph type="ftr" idx="11"/>
          </p:nvPr>
        </p:nvSpPr>
        <p:spPr>
          <a:xfrm>
            <a:off x="525718" y="6356350"/>
            <a:ext cx="345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8" name="Google Shape;278;p13"/>
          <p:cNvSpPr txBox="1">
            <a:spLocks noGrp="1"/>
          </p:cNvSpPr>
          <p:nvPr>
            <p:ph type="sldNum" idx="12"/>
          </p:nvPr>
        </p:nvSpPr>
        <p:spPr>
          <a:xfrm>
            <a:off x="11655367" y="6356350"/>
            <a:ext cx="529800" cy="365100"/>
          </a:xfrm>
          <a:prstGeom prst="rect">
            <a:avLst/>
          </a:prstGeom>
          <a:noFill/>
          <a:ln>
            <a:noFill/>
          </a:ln>
        </p:spPr>
        <p:txBody>
          <a:bodyPr spcFirstLastPara="1" wrap="square" lIns="91425" tIns="45700" rIns="91425" bIns="45700" anchor="ctr" anchorCtr="0">
            <a:norm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grpSp>
        <p:nvGrpSpPr>
          <p:cNvPr id="279" name="Google Shape;279;p13"/>
          <p:cNvGrpSpPr/>
          <p:nvPr/>
        </p:nvGrpSpPr>
        <p:grpSpPr>
          <a:xfrm>
            <a:off x="530210" y="2310587"/>
            <a:ext cx="972234" cy="45719"/>
            <a:chOff x="4886325" y="3371754"/>
            <a:chExt cx="2418492" cy="113728"/>
          </a:xfrm>
        </p:grpSpPr>
        <p:sp>
          <p:nvSpPr>
            <p:cNvPr id="280" name="Google Shape;280;p13"/>
            <p:cNvSpPr/>
            <p:nvPr/>
          </p:nvSpPr>
          <p:spPr>
            <a:xfrm>
              <a:off x="4886325" y="3428428"/>
              <a:ext cx="2418302" cy="9525"/>
            </a:xfrm>
            <a:custGeom>
              <a:avLst/>
              <a:gdLst/>
              <a:ahLst/>
              <a:cxnLst/>
              <a:rect l="l" t="t" r="r" b="b"/>
              <a:pathLst>
                <a:path w="2418302" h="9525" extrusionOk="0">
                  <a:moveTo>
                    <a:pt x="0" y="0"/>
                  </a:moveTo>
                  <a:lnTo>
                    <a:pt x="2418302" y="0"/>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nvGrpSpPr>
            <p:cNvPr id="281" name="Google Shape;281;p13"/>
            <p:cNvGrpSpPr/>
            <p:nvPr/>
          </p:nvGrpSpPr>
          <p:grpSpPr>
            <a:xfrm>
              <a:off x="4886709" y="3371754"/>
              <a:ext cx="2418108" cy="113728"/>
              <a:chOff x="4886709" y="3371754"/>
              <a:chExt cx="2418108" cy="113728"/>
            </a:xfrm>
          </p:grpSpPr>
          <p:sp>
            <p:nvSpPr>
              <p:cNvPr id="282" name="Google Shape;282;p13"/>
              <p:cNvSpPr/>
              <p:nvPr/>
            </p:nvSpPr>
            <p:spPr>
              <a:xfrm>
                <a:off x="4895088" y="3474384"/>
                <a:ext cx="32575" cy="2906"/>
              </a:xfrm>
              <a:custGeom>
                <a:avLst/>
                <a:gdLst/>
                <a:ahLst/>
                <a:cxnLst/>
                <a:rect l="l" t="t" r="r" b="b"/>
                <a:pathLst>
                  <a:path w="32575" h="2906" extrusionOk="0">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283" name="Google Shape;283;p13"/>
              <p:cNvSpPr/>
              <p:nvPr/>
            </p:nvSpPr>
            <p:spPr>
              <a:xfrm>
                <a:off x="4927758" y="3477344"/>
                <a:ext cx="380" cy="42"/>
              </a:xfrm>
              <a:custGeom>
                <a:avLst/>
                <a:gdLst/>
                <a:ahLst/>
                <a:cxnLst/>
                <a:rect l="l" t="t" r="r" b="b"/>
                <a:pathLst>
                  <a:path w="380" h="42" extrusionOk="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284" name="Google Shape;284;p13"/>
              <p:cNvSpPr/>
              <p:nvPr/>
            </p:nvSpPr>
            <p:spPr>
              <a:xfrm>
                <a:off x="7285577" y="3374517"/>
                <a:ext cx="10001" cy="190"/>
              </a:xfrm>
              <a:custGeom>
                <a:avLst/>
                <a:gdLst/>
                <a:ahLst/>
                <a:cxnLst/>
                <a:rect l="l" t="t" r="r" b="b"/>
                <a:pathLst>
                  <a:path w="10001" h="190" extrusionOk="0">
                    <a:moveTo>
                      <a:pt x="10001" y="0"/>
                    </a:moveTo>
                    <a:cubicBezTo>
                      <a:pt x="6953" y="0"/>
                      <a:pt x="3524" y="95"/>
                      <a:pt x="0" y="191"/>
                    </a:cubicBezTo>
                    <a:cubicBezTo>
                      <a:pt x="3334" y="191"/>
                      <a:pt x="6763" y="191"/>
                      <a:pt x="100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285" name="Google Shape;285;p13"/>
              <p:cNvSpPr/>
              <p:nvPr/>
            </p:nvSpPr>
            <p:spPr>
              <a:xfrm>
                <a:off x="4886709" y="3371754"/>
                <a:ext cx="2418108" cy="113728"/>
              </a:xfrm>
              <a:custGeom>
                <a:avLst/>
                <a:gdLst/>
                <a:ahLst/>
                <a:cxnLst/>
                <a:rect l="l" t="t" r="r" b="b"/>
                <a:pathLst>
                  <a:path w="2418108" h="113728" extrusionOk="0">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Google Shape;50;p3"/>
          <p:cNvGrpSpPr/>
          <p:nvPr/>
        </p:nvGrpSpPr>
        <p:grpSpPr>
          <a:xfrm>
            <a:off x="195687" y="4541"/>
            <a:ext cx="1644245" cy="1846001"/>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9033219" y="3871914"/>
            <a:ext cx="2914791" cy="2985925"/>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1098667" y="2151767"/>
            <a:ext cx="78105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83" name="Google Shape;83;p3"/>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834621" y="399168"/>
            <a:ext cx="1332416" cy="1332416"/>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89" name="Google Shape;89;p4"/>
          <p:cNvSpPr txBox="1">
            <a:spLocks noGrp="1"/>
          </p:cNvSpPr>
          <p:nvPr>
            <p:ph type="body" idx="1"/>
          </p:nvPr>
        </p:nvSpPr>
        <p:spPr>
          <a:xfrm>
            <a:off x="1738400" y="2653400"/>
            <a:ext cx="93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0" name="Google Shape;90;p4"/>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834621" y="399168"/>
            <a:ext cx="1332416" cy="1332416"/>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6" name="Google Shape;96;p5"/>
          <p:cNvSpPr txBox="1">
            <a:spLocks noGrp="1"/>
          </p:cNvSpPr>
          <p:nvPr>
            <p:ph type="body" idx="1"/>
          </p:nvPr>
        </p:nvSpPr>
        <p:spPr>
          <a:xfrm>
            <a:off x="1738400" y="2653400"/>
            <a:ext cx="45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7" name="Google Shape;97;p5"/>
          <p:cNvSpPr txBox="1">
            <a:spLocks noGrp="1"/>
          </p:cNvSpPr>
          <p:nvPr>
            <p:ph type="body" idx="2"/>
          </p:nvPr>
        </p:nvSpPr>
        <p:spPr>
          <a:xfrm>
            <a:off x="6538200" y="2653400"/>
            <a:ext cx="45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8" name="Google Shape;98;p5"/>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834621" y="399168"/>
            <a:ext cx="1332416" cy="1332416"/>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04" name="Google Shape;104;p6"/>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834621" y="399168"/>
            <a:ext cx="1332416" cy="1332416"/>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738400" y="798100"/>
            <a:ext cx="4416000" cy="21201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10" name="Google Shape;110;p7"/>
          <p:cNvSpPr txBox="1">
            <a:spLocks noGrp="1"/>
          </p:cNvSpPr>
          <p:nvPr>
            <p:ph type="body" idx="1"/>
          </p:nvPr>
        </p:nvSpPr>
        <p:spPr>
          <a:xfrm>
            <a:off x="1738400" y="3079567"/>
            <a:ext cx="4416000" cy="29625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11" name="Google Shape;111;p7"/>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Google Shape;113;p8"/>
          <p:cNvGrpSpPr/>
          <p:nvPr/>
        </p:nvGrpSpPr>
        <p:grpSpPr>
          <a:xfrm>
            <a:off x="9155392" y="1742"/>
            <a:ext cx="3023192" cy="3468833"/>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1098667" y="1018133"/>
            <a:ext cx="7810500" cy="476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6" name="Google Shape;126;p8"/>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834621" y="399168"/>
            <a:ext cx="1332416" cy="1332416"/>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738400" y="798100"/>
            <a:ext cx="4574100" cy="26535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32" name="Google Shape;132;p9"/>
          <p:cNvSpPr txBox="1">
            <a:spLocks noGrp="1"/>
          </p:cNvSpPr>
          <p:nvPr>
            <p:ph type="subTitle" idx="1"/>
          </p:nvPr>
        </p:nvSpPr>
        <p:spPr>
          <a:xfrm>
            <a:off x="1738400" y="3657604"/>
            <a:ext cx="4574100" cy="9681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133" name="Google Shape;133;p9"/>
          <p:cNvSpPr txBox="1">
            <a:spLocks noGrp="1"/>
          </p:cNvSpPr>
          <p:nvPr>
            <p:ph type="body" idx="2"/>
          </p:nvPr>
        </p:nvSpPr>
        <p:spPr>
          <a:xfrm>
            <a:off x="6538267" y="881333"/>
            <a:ext cx="4574100" cy="51609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34" name="Google Shape;134;p9"/>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951176" y="5129497"/>
            <a:ext cx="1100560" cy="1100560"/>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738400" y="5518633"/>
            <a:ext cx="7790700" cy="713100"/>
          </a:xfrm>
          <a:prstGeom prst="rect">
            <a:avLst/>
          </a:prstGeom>
        </p:spPr>
        <p:txBody>
          <a:bodyPr spcFirstLastPara="1" wrap="square" lIns="121900" tIns="121900" rIns="121900" bIns="121900" anchor="t" anchorCtr="0">
            <a:normAutofit/>
          </a:bodyPr>
          <a:lstStyle>
            <a:lvl1pPr marL="457200" lvl="0" indent="-228600">
              <a:lnSpc>
                <a:spcPct val="100000"/>
              </a:lnSpc>
              <a:spcBef>
                <a:spcPts val="0"/>
              </a:spcBef>
              <a:spcAft>
                <a:spcPts val="0"/>
              </a:spcAft>
              <a:buSzPts val="1700"/>
              <a:buNone/>
              <a:defRPr/>
            </a:lvl1pPr>
          </a:lstStyle>
          <a:p>
            <a:endParaRPr/>
          </a:p>
        </p:txBody>
      </p:sp>
      <p:sp>
        <p:nvSpPr>
          <p:cNvPr id="140" name="Google Shape;140;p10"/>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marL="914400" lvl="1"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marL="1371600" lvl="2"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marL="1828800" lvl="3"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marL="2286000" lvl="4"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marL="2743200" lvl="5"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marL="3200400" lvl="6"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marL="3657600" lvl="7"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marL="4114800" lvl="8"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11.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13.jpeg"/></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4.jpeg"/><Relationship Id="rId7"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11.xml"/><Relationship Id="rId6" Type="http://schemas.openxmlformats.org/officeDocument/2006/relationships/image" Target="../media/image17.jpeg"/><Relationship Id="rId5" Type="http://schemas.openxmlformats.org/officeDocument/2006/relationships/image" Target="../media/image15.jpeg"/><Relationship Id="rId4" Type="http://schemas.openxmlformats.org/officeDocument/2006/relationships/image" Target="../media/image16.jpeg"/></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4"/>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pic>
        <p:nvPicPr>
          <p:cNvPr id="291" name="Google Shape;291;p14"/>
          <p:cNvPicPr preferRelativeResize="0"/>
          <p:nvPr/>
        </p:nvPicPr>
        <p:blipFill rotWithShape="1">
          <a:blip r:embed="rId3"/>
          <a:srcRect l="169" r="169"/>
          <a:stretch>
            <a:fillRect/>
          </a:stretch>
        </p:blipFill>
        <p:spPr>
          <a:xfrm>
            <a:off x="-534" y="-1"/>
            <a:ext cx="12724964" cy="7150560"/>
          </a:xfrm>
          <a:prstGeom prst="rect">
            <a:avLst/>
          </a:prstGeom>
          <a:noFill/>
          <a:ln>
            <a:noFill/>
          </a:ln>
        </p:spPr>
      </p:pic>
      <p:sp>
        <p:nvSpPr>
          <p:cNvPr id="292" name="Google Shape;292;p14"/>
          <p:cNvSpPr txBox="1">
            <a:spLocks noGrp="1"/>
          </p:cNvSpPr>
          <p:nvPr>
            <p:ph type="ctrTitle"/>
          </p:nvPr>
        </p:nvSpPr>
        <p:spPr>
          <a:xfrm>
            <a:off x="108155" y="2399071"/>
            <a:ext cx="8790038" cy="1317523"/>
          </a:xfrm>
          <a:prstGeom prst="rect">
            <a:avLst/>
          </a:prstGeom>
          <a:noFill/>
          <a:ln>
            <a:noFill/>
          </a:ln>
        </p:spPr>
        <p:txBody>
          <a:bodyPr spcFirstLastPara="1" wrap="square" lIns="91425" tIns="45700" rIns="91425" bIns="45700" anchor="b" anchorCtr="0">
            <a:normAutofit fontScale="90000"/>
          </a:bodyPr>
          <a:lstStyle/>
          <a:p>
            <a:pPr algn="ctr">
              <a:buClr>
                <a:srgbClr val="FFFFFF"/>
              </a:buClr>
              <a:buSzPct val="83000"/>
            </a:pPr>
            <a:r>
              <a:rPr lang="en-US" dirty="0"/>
              <a:t>BIO TOUCH PASS: HANDWRITTEN PASSWORDS FOR TOUCH SCREEN </a:t>
            </a:r>
            <a:r>
              <a:rPr lang="en-US" dirty="0" smtClean="0"/>
              <a:t>BIOMETRICS</a:t>
            </a:r>
            <a:endParaRPr b="1" dirty="0"/>
          </a:p>
        </p:txBody>
      </p:sp>
      <p:sp>
        <p:nvSpPr>
          <p:cNvPr id="293" name="Google Shape;293;p14"/>
          <p:cNvSpPr txBox="1">
            <a:spLocks noGrp="1"/>
          </p:cNvSpPr>
          <p:nvPr>
            <p:ph type="subTitle" idx="1"/>
          </p:nvPr>
        </p:nvSpPr>
        <p:spPr>
          <a:xfrm>
            <a:off x="9473357" y="4800068"/>
            <a:ext cx="3087300" cy="1919700"/>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Clr>
                <a:srgbClr val="FFFFFF"/>
              </a:buClr>
              <a:buSzPct val="100000"/>
              <a:buNone/>
            </a:pPr>
            <a:r>
              <a:rPr lang="en-US" sz="1900" dirty="0">
                <a:solidFill>
                  <a:srgbClr val="FFFFFF"/>
                </a:solidFill>
              </a:rPr>
              <a:t>GUIDED BY</a:t>
            </a:r>
            <a:endParaRPr sz="1900" dirty="0">
              <a:solidFill>
                <a:srgbClr val="FFFFFF"/>
              </a:solidFill>
            </a:endParaRPr>
          </a:p>
          <a:p>
            <a:pPr marL="0" lvl="0" indent="0" algn="ctr" rtl="0">
              <a:lnSpc>
                <a:spcPct val="110000"/>
              </a:lnSpc>
              <a:spcBef>
                <a:spcPts val="0"/>
              </a:spcBef>
              <a:spcAft>
                <a:spcPts val="0"/>
              </a:spcAft>
              <a:buClr>
                <a:srgbClr val="FFFFFF"/>
              </a:buClr>
              <a:buSzPct val="100000"/>
              <a:buNone/>
            </a:pPr>
            <a:r>
              <a:rPr lang="en-US" sz="1900" dirty="0">
                <a:solidFill>
                  <a:srgbClr val="FFFFFF"/>
                </a:solidFill>
              </a:rPr>
              <a:t>Mrs. </a:t>
            </a:r>
            <a:r>
              <a:rPr lang="en-US" sz="1900" smtClean="0">
                <a:solidFill>
                  <a:srgbClr val="FFFFFF"/>
                </a:solidFill>
              </a:rPr>
              <a:t>J </a:t>
            </a:r>
            <a:r>
              <a:rPr lang="en-US" sz="1900" dirty="0" err="1">
                <a:solidFill>
                  <a:srgbClr val="FFFFFF"/>
                </a:solidFill>
              </a:rPr>
              <a:t>Gunaseeli</a:t>
            </a:r>
            <a:endParaRPr sz="1900" dirty="0">
              <a:solidFill>
                <a:srgbClr val="FFFFFF"/>
              </a:solidFill>
            </a:endParaRPr>
          </a:p>
          <a:p>
            <a:pPr marL="0" lvl="0" indent="0" algn="ctr" rtl="0">
              <a:lnSpc>
                <a:spcPct val="100000"/>
              </a:lnSpc>
              <a:spcBef>
                <a:spcPts val="0"/>
              </a:spcBef>
              <a:spcAft>
                <a:spcPts val="0"/>
              </a:spcAft>
              <a:buClr>
                <a:srgbClr val="FFFFFF"/>
              </a:buClr>
              <a:buSzPct val="100000"/>
              <a:buNone/>
            </a:pPr>
            <a:endParaRPr sz="1900" dirty="0">
              <a:solidFill>
                <a:srgbClr val="FFFFFF"/>
              </a:solidFill>
            </a:endParaRPr>
          </a:p>
          <a:p>
            <a:pPr marL="0" lvl="0" indent="0" algn="ctr" rtl="0">
              <a:lnSpc>
                <a:spcPct val="100000"/>
              </a:lnSpc>
              <a:spcBef>
                <a:spcPts val="0"/>
              </a:spcBef>
              <a:spcAft>
                <a:spcPts val="0"/>
              </a:spcAft>
              <a:buClr>
                <a:srgbClr val="FFFFFF"/>
              </a:buClr>
              <a:buSzPct val="100000"/>
              <a:buNone/>
            </a:pPr>
            <a:r>
              <a:rPr lang="en-US" sz="1900" dirty="0">
                <a:solidFill>
                  <a:srgbClr val="FFFFFF"/>
                </a:solidFill>
              </a:rPr>
              <a:t>PROJECT BY</a:t>
            </a:r>
          </a:p>
          <a:p>
            <a:pPr marL="0" lvl="0" indent="0" algn="ctr" rtl="0">
              <a:lnSpc>
                <a:spcPct val="100000"/>
              </a:lnSpc>
              <a:spcBef>
                <a:spcPts val="0"/>
              </a:spcBef>
              <a:spcAft>
                <a:spcPts val="0"/>
              </a:spcAft>
              <a:buClr>
                <a:srgbClr val="FFFFFF"/>
              </a:buClr>
              <a:buSzPct val="100000"/>
              <a:buNone/>
            </a:pPr>
            <a:r>
              <a:rPr lang="en-US" sz="1900" dirty="0">
                <a:solidFill>
                  <a:srgbClr val="FFFFFF"/>
                </a:solidFill>
              </a:rPr>
              <a:t>T. </a:t>
            </a:r>
            <a:r>
              <a:rPr lang="en-US" sz="1900" dirty="0" err="1">
                <a:solidFill>
                  <a:srgbClr val="FFFFFF"/>
                </a:solidFill>
              </a:rPr>
              <a:t>Selva</a:t>
            </a:r>
            <a:r>
              <a:rPr lang="en-US" sz="1900" dirty="0">
                <a:solidFill>
                  <a:srgbClr val="FFFFFF"/>
                </a:solidFill>
              </a:rPr>
              <a:t> </a:t>
            </a:r>
            <a:r>
              <a:rPr lang="en-US" sz="1900" dirty="0" err="1">
                <a:solidFill>
                  <a:srgbClr val="FFFFFF"/>
                </a:solidFill>
              </a:rPr>
              <a:t>Sathish</a:t>
            </a:r>
            <a:endParaRPr lang="en-US" sz="1900" dirty="0">
              <a:solidFill>
                <a:srgbClr val="FFFFFF"/>
              </a:solidFill>
            </a:endParaRPr>
          </a:p>
          <a:p>
            <a:pPr marL="0" lvl="0" indent="0" algn="ctr" rtl="0">
              <a:lnSpc>
                <a:spcPct val="100000"/>
              </a:lnSpc>
              <a:spcBef>
                <a:spcPts val="0"/>
              </a:spcBef>
              <a:spcAft>
                <a:spcPts val="0"/>
              </a:spcAft>
              <a:buClr>
                <a:srgbClr val="FFFFFF"/>
              </a:buClr>
              <a:buSzPct val="100000"/>
              <a:buNone/>
            </a:pPr>
            <a:r>
              <a:rPr lang="en-US" sz="1900" dirty="0">
                <a:solidFill>
                  <a:srgbClr val="FFFFFF"/>
                </a:solidFill>
              </a:rPr>
              <a:t>S. </a:t>
            </a:r>
            <a:r>
              <a:rPr lang="en-US" sz="1900" dirty="0" err="1">
                <a:solidFill>
                  <a:srgbClr val="FFFFFF"/>
                </a:solidFill>
              </a:rPr>
              <a:t>Rajadurai</a:t>
            </a:r>
            <a:endParaRPr lang="en-US" sz="1900" dirty="0">
              <a:solidFill>
                <a:srgbClr val="FFFFFF"/>
              </a:solidFill>
            </a:endParaRPr>
          </a:p>
          <a:p>
            <a:pPr marL="0" lvl="0" indent="0" algn="ctr" rtl="0">
              <a:lnSpc>
                <a:spcPct val="100000"/>
              </a:lnSpc>
              <a:spcBef>
                <a:spcPts val="1000"/>
              </a:spcBef>
              <a:spcAft>
                <a:spcPts val="0"/>
              </a:spcAft>
              <a:buClr>
                <a:schemeClr val="dk1"/>
              </a:buClr>
              <a:buSzPct val="100000"/>
              <a:buNone/>
            </a:pPr>
            <a:endParaRPr sz="1900" dirty="0">
              <a:solidFill>
                <a:srgbClr val="FFFFFF"/>
              </a:solidFill>
            </a:endParaRPr>
          </a:p>
        </p:txBody>
      </p:sp>
      <p:grpSp>
        <p:nvGrpSpPr>
          <p:cNvPr id="294" name="Google Shape;294;p14"/>
          <p:cNvGrpSpPr/>
          <p:nvPr/>
        </p:nvGrpSpPr>
        <p:grpSpPr>
          <a:xfrm>
            <a:off x="5608356" y="3533292"/>
            <a:ext cx="972241" cy="45718"/>
            <a:chOff x="4886325" y="3371754"/>
            <a:chExt cx="2418492" cy="113728"/>
          </a:xfrm>
        </p:grpSpPr>
        <p:sp>
          <p:nvSpPr>
            <p:cNvPr id="295" name="Google Shape;295;p14"/>
            <p:cNvSpPr/>
            <p:nvPr/>
          </p:nvSpPr>
          <p:spPr>
            <a:xfrm>
              <a:off x="4886325" y="3428428"/>
              <a:ext cx="2418302" cy="9525"/>
            </a:xfrm>
            <a:custGeom>
              <a:avLst/>
              <a:gdLst/>
              <a:ahLst/>
              <a:cxnLst/>
              <a:rect l="l" t="t" r="r" b="b"/>
              <a:pathLst>
                <a:path w="2418302" h="9525" extrusionOk="0">
                  <a:moveTo>
                    <a:pt x="0" y="0"/>
                  </a:moveTo>
                  <a:lnTo>
                    <a:pt x="2418302" y="0"/>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nvGrpSpPr>
            <p:cNvPr id="296" name="Google Shape;296;p14"/>
            <p:cNvGrpSpPr/>
            <p:nvPr/>
          </p:nvGrpSpPr>
          <p:grpSpPr>
            <a:xfrm>
              <a:off x="4886709" y="3371754"/>
              <a:ext cx="2418108" cy="113728"/>
              <a:chOff x="4886709" y="3371754"/>
              <a:chExt cx="2418108" cy="113728"/>
            </a:xfrm>
          </p:grpSpPr>
          <p:sp>
            <p:nvSpPr>
              <p:cNvPr id="297" name="Google Shape;297;p14"/>
              <p:cNvSpPr/>
              <p:nvPr/>
            </p:nvSpPr>
            <p:spPr>
              <a:xfrm>
                <a:off x="4895088" y="3474384"/>
                <a:ext cx="32575" cy="2906"/>
              </a:xfrm>
              <a:custGeom>
                <a:avLst/>
                <a:gdLst/>
                <a:ahLst/>
                <a:cxnLst/>
                <a:rect l="l" t="t" r="r" b="b"/>
                <a:pathLst>
                  <a:path w="32575" h="2906" extrusionOk="0">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298" name="Google Shape;298;p14"/>
              <p:cNvSpPr/>
              <p:nvPr/>
            </p:nvSpPr>
            <p:spPr>
              <a:xfrm>
                <a:off x="4927758" y="3477344"/>
                <a:ext cx="380" cy="42"/>
              </a:xfrm>
              <a:custGeom>
                <a:avLst/>
                <a:gdLst/>
                <a:ahLst/>
                <a:cxnLst/>
                <a:rect l="l" t="t" r="r" b="b"/>
                <a:pathLst>
                  <a:path w="380" h="42" extrusionOk="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299" name="Google Shape;299;p14"/>
              <p:cNvSpPr/>
              <p:nvPr/>
            </p:nvSpPr>
            <p:spPr>
              <a:xfrm>
                <a:off x="7285577" y="3374517"/>
                <a:ext cx="10001" cy="190"/>
              </a:xfrm>
              <a:custGeom>
                <a:avLst/>
                <a:gdLst/>
                <a:ahLst/>
                <a:cxnLst/>
                <a:rect l="l" t="t" r="r" b="b"/>
                <a:pathLst>
                  <a:path w="10001" h="190" extrusionOk="0">
                    <a:moveTo>
                      <a:pt x="10001" y="0"/>
                    </a:moveTo>
                    <a:cubicBezTo>
                      <a:pt x="6953" y="0"/>
                      <a:pt x="3524" y="95"/>
                      <a:pt x="0" y="191"/>
                    </a:cubicBezTo>
                    <a:cubicBezTo>
                      <a:pt x="3334" y="191"/>
                      <a:pt x="6763" y="191"/>
                      <a:pt x="100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300" name="Google Shape;300;p14"/>
              <p:cNvSpPr/>
              <p:nvPr/>
            </p:nvSpPr>
            <p:spPr>
              <a:xfrm>
                <a:off x="4886709" y="3371754"/>
                <a:ext cx="2418108" cy="113728"/>
              </a:xfrm>
              <a:custGeom>
                <a:avLst/>
                <a:gdLst/>
                <a:ahLst/>
                <a:cxnLst/>
                <a:rect l="l" t="t" r="r" b="b"/>
                <a:pathLst>
                  <a:path w="2418108" h="113728" extrusionOk="0">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grpSp>
      <p:sp>
        <p:nvSpPr>
          <p:cNvPr id="301" name="Google Shape;301;p14"/>
          <p:cNvSpPr/>
          <p:nvPr/>
        </p:nvSpPr>
        <p:spPr>
          <a:xfrm rot="-5400000" flipH="1">
            <a:off x="11244989" y="-535206"/>
            <a:ext cx="944221" cy="2014637"/>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E8E0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302" name="Google Shape;302;p14"/>
          <p:cNvSpPr/>
          <p:nvPr/>
        </p:nvSpPr>
        <p:spPr>
          <a:xfrm flipH="1">
            <a:off x="-1650" y="5918708"/>
            <a:ext cx="4188931" cy="938932"/>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4C3B9">
              <a:alpha val="4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303" name="Google Shape;303;p14"/>
          <p:cNvGrpSpPr/>
          <p:nvPr/>
        </p:nvGrpSpPr>
        <p:grpSpPr>
          <a:xfrm>
            <a:off x="10635156" y="349421"/>
            <a:ext cx="885645" cy="693040"/>
            <a:chOff x="10948005" y="3379098"/>
            <a:chExt cx="868194" cy="679317"/>
          </a:xfrm>
        </p:grpSpPr>
        <p:sp>
          <p:nvSpPr>
            <p:cNvPr id="304" name="Google Shape;304;p14"/>
            <p:cNvSpPr/>
            <p:nvPr/>
          </p:nvSpPr>
          <p:spPr>
            <a:xfrm>
              <a:off x="11194317" y="3944888"/>
              <a:ext cx="128015" cy="113527"/>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305" name="Google Shape;305;p14"/>
            <p:cNvSpPr/>
            <p:nvPr/>
          </p:nvSpPr>
          <p:spPr>
            <a:xfrm>
              <a:off x="11684524" y="3907536"/>
              <a:ext cx="131675" cy="92692"/>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306" name="Google Shape;306;p14"/>
            <p:cNvSpPr/>
            <p:nvPr/>
          </p:nvSpPr>
          <p:spPr>
            <a:xfrm>
              <a:off x="11602136" y="3379098"/>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7" name="Google Shape;307;p14"/>
            <p:cNvSpPr/>
            <p:nvPr/>
          </p:nvSpPr>
          <p:spPr>
            <a:xfrm>
              <a:off x="10948005" y="3504095"/>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8" name="Google Shape;308;p14"/>
            <p:cNvSpPr/>
            <p:nvPr/>
          </p:nvSpPr>
          <p:spPr>
            <a:xfrm>
              <a:off x="11343727" y="3666564"/>
              <a:ext cx="173589" cy="13854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grpSp>
        <p:nvGrpSpPr>
          <p:cNvPr id="309" name="Google Shape;309;p14"/>
          <p:cNvGrpSpPr/>
          <p:nvPr/>
        </p:nvGrpSpPr>
        <p:grpSpPr>
          <a:xfrm>
            <a:off x="10635156" y="349421"/>
            <a:ext cx="885645" cy="693040"/>
            <a:chOff x="10948005" y="3379098"/>
            <a:chExt cx="868194" cy="679317"/>
          </a:xfrm>
        </p:grpSpPr>
        <p:sp>
          <p:nvSpPr>
            <p:cNvPr id="310" name="Google Shape;310;p14"/>
            <p:cNvSpPr/>
            <p:nvPr/>
          </p:nvSpPr>
          <p:spPr>
            <a:xfrm>
              <a:off x="11194317" y="3944888"/>
              <a:ext cx="128015" cy="113527"/>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311" name="Google Shape;311;p14"/>
            <p:cNvSpPr/>
            <p:nvPr/>
          </p:nvSpPr>
          <p:spPr>
            <a:xfrm>
              <a:off x="11684524" y="3907536"/>
              <a:ext cx="131675" cy="92692"/>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312" name="Google Shape;312;p14"/>
            <p:cNvSpPr/>
            <p:nvPr/>
          </p:nvSpPr>
          <p:spPr>
            <a:xfrm>
              <a:off x="11602136" y="3379098"/>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3" name="Google Shape;313;p14"/>
            <p:cNvSpPr/>
            <p:nvPr/>
          </p:nvSpPr>
          <p:spPr>
            <a:xfrm>
              <a:off x="10948005" y="3504095"/>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4" name="Google Shape;314;p14"/>
            <p:cNvSpPr/>
            <p:nvPr/>
          </p:nvSpPr>
          <p:spPr>
            <a:xfrm>
              <a:off x="11343727" y="3666564"/>
              <a:ext cx="173589" cy="13854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92"/>
                                        </p:tgtEl>
                                        <p:attrNameLst>
                                          <p:attrName>style.visibility</p:attrName>
                                        </p:attrNameLst>
                                      </p:cBhvr>
                                      <p:to>
                                        <p:strVal val="visible"/>
                                      </p:to>
                                    </p:set>
                                    <p:anim calcmode="lin" valueType="num">
                                      <p:cBhvr additive="base">
                                        <p:cTn id="7" dur="1000"/>
                                        <p:tgtEl>
                                          <p:spTgt spid="292"/>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93"/>
                                        </p:tgtEl>
                                        <p:attrNameLst>
                                          <p:attrName>style.visibility</p:attrName>
                                        </p:attrNameLst>
                                      </p:cBhvr>
                                      <p:to>
                                        <p:strVal val="visible"/>
                                      </p:to>
                                    </p:set>
                                    <p:anim calcmode="lin" valueType="num">
                                      <p:cBhvr additive="base">
                                        <p:cTn id="11" dur="1000"/>
                                        <p:tgtEl>
                                          <p:spTgt spid="29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25"/>
          <p:cNvSpPr/>
          <p:nvPr/>
        </p:nvSpPr>
        <p:spPr>
          <a:xfrm>
            <a:off x="9753030" y="5516668"/>
            <a:ext cx="2438970" cy="1341332"/>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4C3B9">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479" name="Google Shape;479;p25"/>
          <p:cNvGrpSpPr/>
          <p:nvPr/>
        </p:nvGrpSpPr>
        <p:grpSpPr>
          <a:xfrm>
            <a:off x="10776050" y="5204025"/>
            <a:ext cx="886141" cy="802496"/>
            <a:chOff x="10948005" y="3272152"/>
            <a:chExt cx="868640" cy="786648"/>
          </a:xfrm>
        </p:grpSpPr>
        <p:sp>
          <p:nvSpPr>
            <p:cNvPr id="480" name="Google Shape;480;p25"/>
            <p:cNvSpPr/>
            <p:nvPr/>
          </p:nvSpPr>
          <p:spPr>
            <a:xfrm>
              <a:off x="11194317" y="3944888"/>
              <a:ext cx="128449" cy="113912"/>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481" name="Google Shape;481;p25"/>
            <p:cNvSpPr/>
            <p:nvPr/>
          </p:nvSpPr>
          <p:spPr>
            <a:xfrm>
              <a:off x="10953045" y="3808430"/>
              <a:ext cx="144912" cy="193414"/>
            </a:xfrm>
            <a:custGeom>
              <a:avLst/>
              <a:gdLst/>
              <a:ahLst/>
              <a:cxnLst/>
              <a:rect l="l" t="t" r="r" b="b"/>
              <a:pathLst>
                <a:path w="511232" h="682341" extrusionOk="0">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482" name="Google Shape;482;p25"/>
            <p:cNvSpPr/>
            <p:nvPr/>
          </p:nvSpPr>
          <p:spPr>
            <a:xfrm>
              <a:off x="11684524" y="3907536"/>
              <a:ext cx="132121" cy="93006"/>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483" name="Google Shape;483;p25"/>
            <p:cNvSpPr/>
            <p:nvPr/>
          </p:nvSpPr>
          <p:spPr>
            <a:xfrm>
              <a:off x="11142141" y="3272152"/>
              <a:ext cx="180625" cy="158824"/>
            </a:xfrm>
            <a:custGeom>
              <a:avLst/>
              <a:gdLst/>
              <a:ahLst/>
              <a:cxnLst/>
              <a:rect l="l" t="t" r="r" b="b"/>
              <a:pathLst>
                <a:path w="3341477" h="2938167" extrusionOk="0">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4" name="Google Shape;484;p25"/>
            <p:cNvSpPr/>
            <p:nvPr/>
          </p:nvSpPr>
          <p:spPr>
            <a:xfrm>
              <a:off x="11602136" y="3379098"/>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5" name="Google Shape;485;p25"/>
            <p:cNvSpPr/>
            <p:nvPr/>
          </p:nvSpPr>
          <p:spPr>
            <a:xfrm>
              <a:off x="10948005" y="3504095"/>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6" name="Google Shape;486;p25"/>
            <p:cNvSpPr/>
            <p:nvPr/>
          </p:nvSpPr>
          <p:spPr>
            <a:xfrm>
              <a:off x="11343727" y="3666564"/>
              <a:ext cx="173527" cy="13849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
        <p:nvSpPr>
          <p:cNvPr id="487" name="Google Shape;487;p25"/>
          <p:cNvSpPr/>
          <p:nvPr/>
        </p:nvSpPr>
        <p:spPr>
          <a:xfrm rot="5400000">
            <a:off x="615181" y="-615181"/>
            <a:ext cx="1085312" cy="2315675"/>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DCD7C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488" name="Google Shape;488;p25"/>
          <p:cNvGrpSpPr/>
          <p:nvPr/>
        </p:nvGrpSpPr>
        <p:grpSpPr>
          <a:xfrm>
            <a:off x="530225" y="3267662"/>
            <a:ext cx="972241" cy="45718"/>
            <a:chOff x="4886325" y="3371754"/>
            <a:chExt cx="2418492" cy="113728"/>
          </a:xfrm>
        </p:grpSpPr>
        <p:sp>
          <p:nvSpPr>
            <p:cNvPr id="489" name="Google Shape;489;p25"/>
            <p:cNvSpPr/>
            <p:nvPr/>
          </p:nvSpPr>
          <p:spPr>
            <a:xfrm>
              <a:off x="4886325" y="3428428"/>
              <a:ext cx="2418302" cy="9525"/>
            </a:xfrm>
            <a:custGeom>
              <a:avLst/>
              <a:gdLst/>
              <a:ahLst/>
              <a:cxnLst/>
              <a:rect l="l" t="t" r="r" b="b"/>
              <a:pathLst>
                <a:path w="2418302" h="9525" extrusionOk="0">
                  <a:moveTo>
                    <a:pt x="0" y="0"/>
                  </a:moveTo>
                  <a:lnTo>
                    <a:pt x="2418302" y="0"/>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nvGrpSpPr>
            <p:cNvPr id="490" name="Google Shape;490;p25"/>
            <p:cNvGrpSpPr/>
            <p:nvPr/>
          </p:nvGrpSpPr>
          <p:grpSpPr>
            <a:xfrm>
              <a:off x="4886709" y="3371754"/>
              <a:ext cx="2418108" cy="113728"/>
              <a:chOff x="4886709" y="3371754"/>
              <a:chExt cx="2418108" cy="113728"/>
            </a:xfrm>
          </p:grpSpPr>
          <p:sp>
            <p:nvSpPr>
              <p:cNvPr id="491" name="Google Shape;491;p25"/>
              <p:cNvSpPr/>
              <p:nvPr/>
            </p:nvSpPr>
            <p:spPr>
              <a:xfrm>
                <a:off x="4895088" y="3474384"/>
                <a:ext cx="32575" cy="2906"/>
              </a:xfrm>
              <a:custGeom>
                <a:avLst/>
                <a:gdLst/>
                <a:ahLst/>
                <a:cxnLst/>
                <a:rect l="l" t="t" r="r" b="b"/>
                <a:pathLst>
                  <a:path w="32575" h="2906" extrusionOk="0">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492" name="Google Shape;492;p25"/>
              <p:cNvSpPr/>
              <p:nvPr/>
            </p:nvSpPr>
            <p:spPr>
              <a:xfrm>
                <a:off x="4927758" y="3477344"/>
                <a:ext cx="380" cy="42"/>
              </a:xfrm>
              <a:custGeom>
                <a:avLst/>
                <a:gdLst/>
                <a:ahLst/>
                <a:cxnLst/>
                <a:rect l="l" t="t" r="r" b="b"/>
                <a:pathLst>
                  <a:path w="380" h="42" extrusionOk="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493" name="Google Shape;493;p25"/>
              <p:cNvSpPr/>
              <p:nvPr/>
            </p:nvSpPr>
            <p:spPr>
              <a:xfrm>
                <a:off x="7285577" y="3374517"/>
                <a:ext cx="10001" cy="190"/>
              </a:xfrm>
              <a:custGeom>
                <a:avLst/>
                <a:gdLst/>
                <a:ahLst/>
                <a:cxnLst/>
                <a:rect l="l" t="t" r="r" b="b"/>
                <a:pathLst>
                  <a:path w="10001" h="190" extrusionOk="0">
                    <a:moveTo>
                      <a:pt x="10001" y="0"/>
                    </a:moveTo>
                    <a:cubicBezTo>
                      <a:pt x="6953" y="0"/>
                      <a:pt x="3524" y="95"/>
                      <a:pt x="0" y="191"/>
                    </a:cubicBezTo>
                    <a:cubicBezTo>
                      <a:pt x="3334" y="191"/>
                      <a:pt x="6763" y="191"/>
                      <a:pt x="100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494" name="Google Shape;494;p25"/>
              <p:cNvSpPr/>
              <p:nvPr/>
            </p:nvSpPr>
            <p:spPr>
              <a:xfrm>
                <a:off x="4886709" y="3371754"/>
                <a:ext cx="2418108" cy="113728"/>
              </a:xfrm>
              <a:custGeom>
                <a:avLst/>
                <a:gdLst/>
                <a:ahLst/>
                <a:cxnLst/>
                <a:rect l="l" t="t" r="r" b="b"/>
                <a:pathLst>
                  <a:path w="2418108" h="113728" extrusionOk="0">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grpSp>
      <p:sp>
        <p:nvSpPr>
          <p:cNvPr id="495" name="Google Shape;495;p25"/>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sp>
        <p:nvSpPr>
          <p:cNvPr id="496" name="Google Shape;496;p25"/>
          <p:cNvSpPr txBox="1">
            <a:spLocks noGrp="1"/>
          </p:cNvSpPr>
          <p:nvPr>
            <p:ph type="title"/>
          </p:nvPr>
        </p:nvSpPr>
        <p:spPr>
          <a:xfrm>
            <a:off x="530352" y="589788"/>
            <a:ext cx="4884481" cy="2510921"/>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000"/>
              <a:buFont typeface="Geo"/>
              <a:buNone/>
            </a:pPr>
            <a:r>
              <a:rPr lang="en-US" sz="4000"/>
              <a:t>ARCHITECTURE DIAGRAM</a:t>
            </a:r>
          </a:p>
        </p:txBody>
      </p:sp>
      <p:grpSp>
        <p:nvGrpSpPr>
          <p:cNvPr id="497" name="Google Shape;497;p25"/>
          <p:cNvGrpSpPr/>
          <p:nvPr/>
        </p:nvGrpSpPr>
        <p:grpSpPr>
          <a:xfrm>
            <a:off x="530352" y="3267662"/>
            <a:ext cx="972241" cy="45718"/>
            <a:chOff x="4886325" y="3371754"/>
            <a:chExt cx="2418492" cy="113728"/>
          </a:xfrm>
        </p:grpSpPr>
        <p:sp>
          <p:nvSpPr>
            <p:cNvPr id="498" name="Google Shape;498;p25"/>
            <p:cNvSpPr/>
            <p:nvPr/>
          </p:nvSpPr>
          <p:spPr>
            <a:xfrm>
              <a:off x="4886325" y="3428428"/>
              <a:ext cx="2418302" cy="9525"/>
            </a:xfrm>
            <a:custGeom>
              <a:avLst/>
              <a:gdLst/>
              <a:ahLst/>
              <a:cxnLst/>
              <a:rect l="l" t="t" r="r" b="b"/>
              <a:pathLst>
                <a:path w="2418302" h="9525" extrusionOk="0">
                  <a:moveTo>
                    <a:pt x="0" y="0"/>
                  </a:moveTo>
                  <a:lnTo>
                    <a:pt x="2418302" y="0"/>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nvGrpSpPr>
            <p:cNvPr id="499" name="Google Shape;499;p25"/>
            <p:cNvGrpSpPr/>
            <p:nvPr/>
          </p:nvGrpSpPr>
          <p:grpSpPr>
            <a:xfrm>
              <a:off x="4886709" y="3371754"/>
              <a:ext cx="2418108" cy="113728"/>
              <a:chOff x="4886709" y="3371754"/>
              <a:chExt cx="2418108" cy="113728"/>
            </a:xfrm>
          </p:grpSpPr>
          <p:sp>
            <p:nvSpPr>
              <p:cNvPr id="500" name="Google Shape;500;p25"/>
              <p:cNvSpPr/>
              <p:nvPr/>
            </p:nvSpPr>
            <p:spPr>
              <a:xfrm>
                <a:off x="4895088" y="3474384"/>
                <a:ext cx="32575" cy="2906"/>
              </a:xfrm>
              <a:custGeom>
                <a:avLst/>
                <a:gdLst/>
                <a:ahLst/>
                <a:cxnLst/>
                <a:rect l="l" t="t" r="r" b="b"/>
                <a:pathLst>
                  <a:path w="32575" h="2906" extrusionOk="0">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501" name="Google Shape;501;p25"/>
              <p:cNvSpPr/>
              <p:nvPr/>
            </p:nvSpPr>
            <p:spPr>
              <a:xfrm>
                <a:off x="4927758" y="3477344"/>
                <a:ext cx="380" cy="42"/>
              </a:xfrm>
              <a:custGeom>
                <a:avLst/>
                <a:gdLst/>
                <a:ahLst/>
                <a:cxnLst/>
                <a:rect l="l" t="t" r="r" b="b"/>
                <a:pathLst>
                  <a:path w="380" h="42" extrusionOk="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502" name="Google Shape;502;p25"/>
              <p:cNvSpPr/>
              <p:nvPr/>
            </p:nvSpPr>
            <p:spPr>
              <a:xfrm>
                <a:off x="7285577" y="3374517"/>
                <a:ext cx="10001" cy="190"/>
              </a:xfrm>
              <a:custGeom>
                <a:avLst/>
                <a:gdLst/>
                <a:ahLst/>
                <a:cxnLst/>
                <a:rect l="l" t="t" r="r" b="b"/>
                <a:pathLst>
                  <a:path w="10001" h="190" extrusionOk="0">
                    <a:moveTo>
                      <a:pt x="10001" y="0"/>
                    </a:moveTo>
                    <a:cubicBezTo>
                      <a:pt x="6953" y="0"/>
                      <a:pt x="3524" y="95"/>
                      <a:pt x="0" y="191"/>
                    </a:cubicBezTo>
                    <a:cubicBezTo>
                      <a:pt x="3334" y="191"/>
                      <a:pt x="6763" y="191"/>
                      <a:pt x="100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503" name="Google Shape;503;p25"/>
              <p:cNvSpPr/>
              <p:nvPr/>
            </p:nvSpPr>
            <p:spPr>
              <a:xfrm>
                <a:off x="4886709" y="3371754"/>
                <a:ext cx="2418108" cy="113728"/>
              </a:xfrm>
              <a:custGeom>
                <a:avLst/>
                <a:gdLst/>
                <a:ahLst/>
                <a:cxnLst/>
                <a:rect l="l" t="t" r="r" b="b"/>
                <a:pathLst>
                  <a:path w="2418108" h="113728" extrusionOk="0">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grpSp>
      <p:sp>
        <p:nvSpPr>
          <p:cNvPr id="504" name="Google Shape;504;p25"/>
          <p:cNvSpPr/>
          <p:nvPr/>
        </p:nvSpPr>
        <p:spPr>
          <a:xfrm flipH="1">
            <a:off x="-2" y="5918708"/>
            <a:ext cx="4187283" cy="939292"/>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4C3B9">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505" name="Google Shape;505;p25"/>
          <p:cNvPicPr preferRelativeResize="0">
            <a:picLocks noGrp="1"/>
          </p:cNvPicPr>
          <p:nvPr>
            <p:ph type="body" idx="1"/>
          </p:nvPr>
        </p:nvPicPr>
        <p:blipFill rotWithShape="1">
          <a:blip r:embed="rId3"/>
          <a:srcRect/>
          <a:stretch>
            <a:fillRect/>
          </a:stretch>
        </p:blipFill>
        <p:spPr>
          <a:xfrm>
            <a:off x="5024284" y="679777"/>
            <a:ext cx="6620707" cy="549844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96"/>
                                        </p:tgtEl>
                                        <p:attrNameLst>
                                          <p:attrName>style.visibility</p:attrName>
                                        </p:attrNameLst>
                                      </p:cBhvr>
                                      <p:to>
                                        <p:strVal val="visible"/>
                                      </p:to>
                                    </p:set>
                                    <p:anim calcmode="lin" valueType="num">
                                      <p:cBhvr additive="base">
                                        <p:cTn id="7" dur="1000"/>
                                        <p:tgtEl>
                                          <p:spTgt spid="496"/>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505"/>
                                        </p:tgtEl>
                                        <p:attrNameLst>
                                          <p:attrName>style.visibility</p:attrName>
                                        </p:attrNameLst>
                                      </p:cBhvr>
                                      <p:to>
                                        <p:strVal val="visible"/>
                                      </p:to>
                                    </p:set>
                                    <p:anim calcmode="lin" valueType="num">
                                      <p:cBhvr additive="base">
                                        <p:cTn id="11" dur="1000"/>
                                        <p:tgtEl>
                                          <p:spTgt spid="5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26"/>
          <p:cNvSpPr txBox="1">
            <a:spLocks noGrp="1"/>
          </p:cNvSpPr>
          <p:nvPr>
            <p:ph type="title"/>
          </p:nvPr>
        </p:nvSpPr>
        <p:spPr>
          <a:xfrm>
            <a:off x="525721" y="787075"/>
            <a:ext cx="4865100" cy="1325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WORKFLOW</a:t>
            </a:r>
          </a:p>
        </p:txBody>
      </p:sp>
      <p:pic>
        <p:nvPicPr>
          <p:cNvPr id="511" name="Google Shape;511;p26"/>
          <p:cNvPicPr preferRelativeResize="0"/>
          <p:nvPr/>
        </p:nvPicPr>
        <p:blipFill rotWithShape="1">
          <a:blip r:embed="rId3"/>
          <a:srcRect l="33473" t="27311" r="40846" b="10731"/>
          <a:stretch>
            <a:fillRect/>
          </a:stretch>
        </p:blipFill>
        <p:spPr>
          <a:xfrm>
            <a:off x="5650200" y="413050"/>
            <a:ext cx="5210074" cy="6219901"/>
          </a:xfrm>
          <a:prstGeom prst="rect">
            <a:avLst/>
          </a:prstGeom>
          <a:noFill/>
          <a:ln>
            <a:noFill/>
          </a:ln>
        </p:spPr>
      </p:pic>
      <p:sp>
        <p:nvSpPr>
          <p:cNvPr id="512" name="Google Shape;512;p26"/>
          <p:cNvSpPr/>
          <p:nvPr/>
        </p:nvSpPr>
        <p:spPr>
          <a:xfrm flipH="1">
            <a:off x="-1650" y="5918708"/>
            <a:ext cx="4188931" cy="938932"/>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4C3B9">
              <a:alpha val="4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10"/>
                                        </p:tgtEl>
                                        <p:attrNameLst>
                                          <p:attrName>style.visibility</p:attrName>
                                        </p:attrNameLst>
                                      </p:cBhvr>
                                      <p:to>
                                        <p:strVal val="visible"/>
                                      </p:to>
                                    </p:set>
                                    <p:anim calcmode="lin" valueType="num">
                                      <p:cBhvr additive="base">
                                        <p:cTn id="7" dur="1000"/>
                                        <p:tgtEl>
                                          <p:spTgt spid="510"/>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511"/>
                                        </p:tgtEl>
                                        <p:attrNameLst>
                                          <p:attrName>style.visibility</p:attrName>
                                        </p:attrNameLst>
                                      </p:cBhvr>
                                      <p:to>
                                        <p:strVal val="visible"/>
                                      </p:to>
                                    </p:set>
                                    <p:anim calcmode="lin" valueType="num">
                                      <p:cBhvr additive="base">
                                        <p:cTn id="11" dur="1000"/>
                                        <p:tgtEl>
                                          <p:spTgt spid="5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28"/>
          <p:cNvSpPr/>
          <p:nvPr/>
        </p:nvSpPr>
        <p:spPr>
          <a:xfrm>
            <a:off x="0" y="-12012"/>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sp>
        <p:nvSpPr>
          <p:cNvPr id="534" name="Google Shape;534;p28"/>
          <p:cNvSpPr txBox="1">
            <a:spLocks noGrp="1"/>
          </p:cNvSpPr>
          <p:nvPr>
            <p:ph type="title"/>
          </p:nvPr>
        </p:nvSpPr>
        <p:spPr>
          <a:xfrm>
            <a:off x="525718" y="1524000"/>
            <a:ext cx="3763141" cy="435996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600"/>
              <a:buFont typeface="Geo"/>
              <a:buNone/>
            </a:pPr>
            <a:r>
              <a:rPr lang="en-US" dirty="0"/>
              <a:t>MODULES</a:t>
            </a:r>
          </a:p>
        </p:txBody>
      </p:sp>
      <p:sp>
        <p:nvSpPr>
          <p:cNvPr id="535" name="Google Shape;535;p28"/>
          <p:cNvSpPr/>
          <p:nvPr/>
        </p:nvSpPr>
        <p:spPr>
          <a:xfrm rot="-5400000">
            <a:off x="1285870" y="-1272272"/>
            <a:ext cx="1349830" cy="3894372"/>
          </a:xfrm>
          <a:custGeom>
            <a:avLst/>
            <a:gdLst/>
            <a:ahLst/>
            <a:cxnLst/>
            <a:rect l="l" t="t" r="r" b="b"/>
            <a:pathLst>
              <a:path w="2331138" h="3352676" extrusionOk="0">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rgbClr val="9C7895">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536" name="Google Shape;536;p28"/>
          <p:cNvGrpSpPr/>
          <p:nvPr/>
        </p:nvGrpSpPr>
        <p:grpSpPr>
          <a:xfrm>
            <a:off x="1176864" y="2217984"/>
            <a:ext cx="972241" cy="45718"/>
            <a:chOff x="4886325" y="3371754"/>
            <a:chExt cx="2418492" cy="113728"/>
          </a:xfrm>
        </p:grpSpPr>
        <p:sp>
          <p:nvSpPr>
            <p:cNvPr id="537" name="Google Shape;537;p28"/>
            <p:cNvSpPr/>
            <p:nvPr/>
          </p:nvSpPr>
          <p:spPr>
            <a:xfrm>
              <a:off x="4886325" y="3428428"/>
              <a:ext cx="2418302" cy="9525"/>
            </a:xfrm>
            <a:custGeom>
              <a:avLst/>
              <a:gdLst/>
              <a:ahLst/>
              <a:cxnLst/>
              <a:rect l="l" t="t" r="r" b="b"/>
              <a:pathLst>
                <a:path w="2418302" h="9525" extrusionOk="0">
                  <a:moveTo>
                    <a:pt x="0" y="0"/>
                  </a:moveTo>
                  <a:lnTo>
                    <a:pt x="2418302" y="0"/>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nvGrpSpPr>
            <p:cNvPr id="538" name="Google Shape;538;p28"/>
            <p:cNvGrpSpPr/>
            <p:nvPr/>
          </p:nvGrpSpPr>
          <p:grpSpPr>
            <a:xfrm>
              <a:off x="4886709" y="3371754"/>
              <a:ext cx="2418108" cy="113728"/>
              <a:chOff x="4886709" y="3371754"/>
              <a:chExt cx="2418108" cy="113728"/>
            </a:xfrm>
          </p:grpSpPr>
          <p:sp>
            <p:nvSpPr>
              <p:cNvPr id="539" name="Google Shape;539;p28"/>
              <p:cNvSpPr/>
              <p:nvPr/>
            </p:nvSpPr>
            <p:spPr>
              <a:xfrm>
                <a:off x="4895088" y="3474384"/>
                <a:ext cx="32575" cy="2906"/>
              </a:xfrm>
              <a:custGeom>
                <a:avLst/>
                <a:gdLst/>
                <a:ahLst/>
                <a:cxnLst/>
                <a:rect l="l" t="t" r="r" b="b"/>
                <a:pathLst>
                  <a:path w="32575" h="2906" extrusionOk="0">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540" name="Google Shape;540;p28"/>
              <p:cNvSpPr/>
              <p:nvPr/>
            </p:nvSpPr>
            <p:spPr>
              <a:xfrm>
                <a:off x="4927758" y="3477344"/>
                <a:ext cx="380" cy="42"/>
              </a:xfrm>
              <a:custGeom>
                <a:avLst/>
                <a:gdLst/>
                <a:ahLst/>
                <a:cxnLst/>
                <a:rect l="l" t="t" r="r" b="b"/>
                <a:pathLst>
                  <a:path w="380" h="42" extrusionOk="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541" name="Google Shape;541;p28"/>
              <p:cNvSpPr/>
              <p:nvPr/>
            </p:nvSpPr>
            <p:spPr>
              <a:xfrm>
                <a:off x="7285577" y="3374517"/>
                <a:ext cx="10001" cy="190"/>
              </a:xfrm>
              <a:custGeom>
                <a:avLst/>
                <a:gdLst/>
                <a:ahLst/>
                <a:cxnLst/>
                <a:rect l="l" t="t" r="r" b="b"/>
                <a:pathLst>
                  <a:path w="10001" h="190" extrusionOk="0">
                    <a:moveTo>
                      <a:pt x="10001" y="0"/>
                    </a:moveTo>
                    <a:cubicBezTo>
                      <a:pt x="6953" y="0"/>
                      <a:pt x="3524" y="95"/>
                      <a:pt x="0" y="191"/>
                    </a:cubicBezTo>
                    <a:cubicBezTo>
                      <a:pt x="3334" y="191"/>
                      <a:pt x="6763" y="191"/>
                      <a:pt x="100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542" name="Google Shape;542;p28"/>
              <p:cNvSpPr/>
              <p:nvPr/>
            </p:nvSpPr>
            <p:spPr>
              <a:xfrm>
                <a:off x="4886709" y="3371754"/>
                <a:ext cx="2418108" cy="113728"/>
              </a:xfrm>
              <a:custGeom>
                <a:avLst/>
                <a:gdLst/>
                <a:ahLst/>
                <a:cxnLst/>
                <a:rect l="l" t="t" r="r" b="b"/>
                <a:pathLst>
                  <a:path w="2418108" h="113728" extrusionOk="0">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grpSp>
      <p:sp>
        <p:nvSpPr>
          <p:cNvPr id="543" name="Google Shape;543;p28"/>
          <p:cNvSpPr txBox="1">
            <a:spLocks noGrp="1"/>
          </p:cNvSpPr>
          <p:nvPr>
            <p:ph type="body" idx="1"/>
          </p:nvPr>
        </p:nvSpPr>
        <p:spPr>
          <a:xfrm>
            <a:off x="4700339" y="1930973"/>
            <a:ext cx="4454307" cy="3952992"/>
          </a:xfrm>
          <a:prstGeom prst="rect">
            <a:avLst/>
          </a:prstGeom>
          <a:noFill/>
          <a:ln>
            <a:noFill/>
          </a:ln>
        </p:spPr>
        <p:txBody>
          <a:bodyPr spcFirstLastPara="1" wrap="square" lIns="91425" tIns="45700" rIns="91425" bIns="45700" anchor="t" anchorCtr="0">
            <a:normAutofit/>
          </a:bodyPr>
          <a:lstStyle/>
          <a:p>
            <a:pPr marL="342900" lvl="0" indent="-342900" algn="l" rtl="0">
              <a:lnSpc>
                <a:spcPct val="110000"/>
              </a:lnSpc>
              <a:spcBef>
                <a:spcPts val="0"/>
              </a:spcBef>
              <a:spcAft>
                <a:spcPts val="0"/>
              </a:spcAft>
              <a:buClr>
                <a:schemeClr val="dk1"/>
              </a:buClr>
              <a:buSzPts val="2000"/>
              <a:buFont typeface="Courier New" panose="02070309020205020404"/>
              <a:buChar char="o"/>
            </a:pPr>
            <a:r>
              <a:rPr lang="en-US" dirty="0" smtClean="0"/>
              <a:t>User Authentication and Ecommerce view product.</a:t>
            </a:r>
            <a:endParaRPr lang="en-US" dirty="0"/>
          </a:p>
          <a:p>
            <a:pPr marL="342900" lvl="0" indent="-342900" algn="l" rtl="0">
              <a:lnSpc>
                <a:spcPct val="110000"/>
              </a:lnSpc>
              <a:spcBef>
                <a:spcPts val="1000"/>
              </a:spcBef>
              <a:spcAft>
                <a:spcPts val="0"/>
              </a:spcAft>
              <a:buClr>
                <a:schemeClr val="dk1"/>
              </a:buClr>
              <a:buSzPts val="2000"/>
              <a:buFont typeface="Courier New" panose="02070309020205020404"/>
              <a:buChar char="o"/>
            </a:pPr>
            <a:r>
              <a:rPr lang="en-US" dirty="0"/>
              <a:t>Biometric Password Using Strokes.</a:t>
            </a:r>
          </a:p>
          <a:p>
            <a:pPr marL="342900" lvl="0" indent="-342900" algn="l" rtl="0">
              <a:lnSpc>
                <a:spcPct val="110000"/>
              </a:lnSpc>
              <a:spcBef>
                <a:spcPts val="1000"/>
              </a:spcBef>
              <a:spcAft>
                <a:spcPts val="0"/>
              </a:spcAft>
              <a:buClr>
                <a:schemeClr val="dk1"/>
              </a:buClr>
              <a:buSzPts val="2000"/>
              <a:buFont typeface="Courier New" panose="02070309020205020404"/>
              <a:buChar char="o"/>
            </a:pPr>
            <a:r>
              <a:rPr lang="en-US" dirty="0"/>
              <a:t>Cart and payment using Biometric Hand Written password.</a:t>
            </a:r>
          </a:p>
          <a:p>
            <a:pPr marL="342900" lvl="0" indent="-342900" algn="l" rtl="0">
              <a:lnSpc>
                <a:spcPct val="110000"/>
              </a:lnSpc>
              <a:spcBef>
                <a:spcPts val="1000"/>
              </a:spcBef>
              <a:spcAft>
                <a:spcPts val="1600"/>
              </a:spcAft>
              <a:buClr>
                <a:schemeClr val="dk1"/>
              </a:buClr>
              <a:buSzPts val="2000"/>
              <a:buFont typeface="Courier New" panose="02070309020205020404"/>
              <a:buChar char="o"/>
            </a:pPr>
            <a:r>
              <a:rPr lang="en-US" dirty="0"/>
              <a:t>Biometric Password Using Screen Brightness and Time.</a:t>
            </a:r>
          </a:p>
        </p:txBody>
      </p:sp>
      <p:sp>
        <p:nvSpPr>
          <p:cNvPr id="544" name="Google Shape;544;p28"/>
          <p:cNvSpPr/>
          <p:nvPr/>
        </p:nvSpPr>
        <p:spPr>
          <a:xfrm>
            <a:off x="9753030" y="5516668"/>
            <a:ext cx="2438970" cy="1341332"/>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DBDBD">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545" name="Google Shape;545;p28"/>
          <p:cNvGrpSpPr/>
          <p:nvPr/>
        </p:nvGrpSpPr>
        <p:grpSpPr>
          <a:xfrm>
            <a:off x="10776050" y="5204025"/>
            <a:ext cx="886141" cy="802496"/>
            <a:chOff x="10948005" y="3272152"/>
            <a:chExt cx="868640" cy="786648"/>
          </a:xfrm>
        </p:grpSpPr>
        <p:sp>
          <p:nvSpPr>
            <p:cNvPr id="546" name="Google Shape;546;p28"/>
            <p:cNvSpPr/>
            <p:nvPr/>
          </p:nvSpPr>
          <p:spPr>
            <a:xfrm>
              <a:off x="11194317" y="3944888"/>
              <a:ext cx="128449" cy="113912"/>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rgbClr val="E59C9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547" name="Google Shape;547;p28"/>
            <p:cNvSpPr/>
            <p:nvPr/>
          </p:nvSpPr>
          <p:spPr>
            <a:xfrm>
              <a:off x="10953045" y="3808430"/>
              <a:ext cx="144912" cy="193414"/>
            </a:xfrm>
            <a:custGeom>
              <a:avLst/>
              <a:gdLst/>
              <a:ahLst/>
              <a:cxnLst/>
              <a:rect l="l" t="t" r="r" b="b"/>
              <a:pathLst>
                <a:path w="511232" h="682341" extrusionOk="0">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rgbClr val="E59C9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548" name="Google Shape;548;p28"/>
            <p:cNvSpPr/>
            <p:nvPr/>
          </p:nvSpPr>
          <p:spPr>
            <a:xfrm>
              <a:off x="11684524" y="3907536"/>
              <a:ext cx="132121" cy="93006"/>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rgbClr val="E59C9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549" name="Google Shape;549;p28"/>
            <p:cNvSpPr/>
            <p:nvPr/>
          </p:nvSpPr>
          <p:spPr>
            <a:xfrm>
              <a:off x="11142141" y="3272152"/>
              <a:ext cx="180625" cy="158824"/>
            </a:xfrm>
            <a:custGeom>
              <a:avLst/>
              <a:gdLst/>
              <a:ahLst/>
              <a:cxnLst/>
              <a:rect l="l" t="t" r="r" b="b"/>
              <a:pathLst>
                <a:path w="3341477" h="2938167" extrusionOk="0">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rgbClr val="E59C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0" name="Google Shape;550;p28"/>
            <p:cNvSpPr/>
            <p:nvPr/>
          </p:nvSpPr>
          <p:spPr>
            <a:xfrm>
              <a:off x="11602136" y="3379098"/>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rgbClr val="E59C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1" name="Google Shape;551;p28"/>
            <p:cNvSpPr/>
            <p:nvPr/>
          </p:nvSpPr>
          <p:spPr>
            <a:xfrm>
              <a:off x="10948005" y="3504095"/>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rgbClr val="E59C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2" name="Google Shape;552;p28"/>
            <p:cNvSpPr/>
            <p:nvPr/>
          </p:nvSpPr>
          <p:spPr>
            <a:xfrm>
              <a:off x="11343727" y="3666564"/>
              <a:ext cx="173527" cy="13849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rgbClr val="E59C9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34"/>
                                        </p:tgtEl>
                                        <p:attrNameLst>
                                          <p:attrName>style.visibility</p:attrName>
                                        </p:attrNameLst>
                                      </p:cBhvr>
                                      <p:to>
                                        <p:strVal val="visible"/>
                                      </p:to>
                                    </p:set>
                                    <p:anim calcmode="lin" valueType="num">
                                      <p:cBhvr additive="base">
                                        <p:cTn id="7" dur="1000"/>
                                        <p:tgtEl>
                                          <p:spTgt spid="53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543"/>
                                        </p:tgtEl>
                                        <p:attrNameLst>
                                          <p:attrName>style.visibility</p:attrName>
                                        </p:attrNameLst>
                                      </p:cBhvr>
                                      <p:to>
                                        <p:strVal val="visible"/>
                                      </p:to>
                                    </p:set>
                                    <p:anim calcmode="lin" valueType="num">
                                      <p:cBhvr additive="base">
                                        <p:cTn id="11" dur="1000"/>
                                        <p:tgtEl>
                                          <p:spTgt spid="54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29"/>
          <p:cNvSpPr/>
          <p:nvPr/>
        </p:nvSpPr>
        <p:spPr>
          <a:xfrm>
            <a:off x="0" y="0"/>
            <a:ext cx="12188952" cy="685799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58" name="Google Shape;558;p29"/>
          <p:cNvSpPr/>
          <p:nvPr/>
        </p:nvSpPr>
        <p:spPr>
          <a:xfrm flipH="1">
            <a:off x="-2" y="0"/>
            <a:ext cx="1839951" cy="1423657"/>
          </a:xfrm>
          <a:custGeom>
            <a:avLst/>
            <a:gdLst/>
            <a:ahLst/>
            <a:cxnLst/>
            <a:rect l="l" t="t" r="r" b="b"/>
            <a:pathLst>
              <a:path w="2331138" h="3352676" extrusionOk="0">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rgbClr val="E6CFAE">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59" name="Google Shape;559;p29"/>
          <p:cNvSpPr txBox="1">
            <a:spLocks noGrp="1"/>
          </p:cNvSpPr>
          <p:nvPr>
            <p:ph type="title"/>
          </p:nvPr>
        </p:nvSpPr>
        <p:spPr>
          <a:xfrm>
            <a:off x="517870" y="976160"/>
            <a:ext cx="8192177" cy="184873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600"/>
              <a:buFont typeface="Geo"/>
              <a:buNone/>
            </a:pPr>
            <a:r>
              <a:rPr lang="en-US" i="0"/>
              <a:t>USER AUTHENTICATION AND </a:t>
            </a:r>
            <a:br>
              <a:rPr lang="en-US" i="0"/>
            </a:br>
            <a:r>
              <a:rPr lang="en-US" i="0"/>
              <a:t>E-COMMERCE  VIEW PRODUCT</a:t>
            </a:r>
            <a:endParaRPr i="0"/>
          </a:p>
          <a:p>
            <a:pPr marL="0" lvl="0" indent="0" algn="l" rtl="0">
              <a:lnSpc>
                <a:spcPct val="100000"/>
              </a:lnSpc>
              <a:spcBef>
                <a:spcPts val="0"/>
              </a:spcBef>
              <a:spcAft>
                <a:spcPts val="0"/>
              </a:spcAft>
              <a:buClr>
                <a:schemeClr val="dk1"/>
              </a:buClr>
              <a:buSzPts val="3600"/>
              <a:buFont typeface="Geo"/>
              <a:buNone/>
            </a:pPr>
            <a:endParaRPr i="0"/>
          </a:p>
        </p:txBody>
      </p:sp>
      <p:grpSp>
        <p:nvGrpSpPr>
          <p:cNvPr id="560" name="Google Shape;560;p29"/>
          <p:cNvGrpSpPr/>
          <p:nvPr/>
        </p:nvGrpSpPr>
        <p:grpSpPr>
          <a:xfrm>
            <a:off x="574415" y="3039261"/>
            <a:ext cx="1020166" cy="45718"/>
            <a:chOff x="4886325" y="3371754"/>
            <a:chExt cx="2418492" cy="113728"/>
          </a:xfrm>
        </p:grpSpPr>
        <p:sp>
          <p:nvSpPr>
            <p:cNvPr id="561" name="Google Shape;561;p29"/>
            <p:cNvSpPr/>
            <p:nvPr/>
          </p:nvSpPr>
          <p:spPr>
            <a:xfrm>
              <a:off x="4886325" y="3428428"/>
              <a:ext cx="2418302" cy="9525"/>
            </a:xfrm>
            <a:custGeom>
              <a:avLst/>
              <a:gdLst/>
              <a:ahLst/>
              <a:cxnLst/>
              <a:rect l="l" t="t" r="r" b="b"/>
              <a:pathLst>
                <a:path w="2418302" h="9525" extrusionOk="0">
                  <a:moveTo>
                    <a:pt x="0" y="0"/>
                  </a:moveTo>
                  <a:lnTo>
                    <a:pt x="2418302" y="0"/>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nvGrpSpPr>
            <p:cNvPr id="562" name="Google Shape;562;p29"/>
            <p:cNvGrpSpPr/>
            <p:nvPr/>
          </p:nvGrpSpPr>
          <p:grpSpPr>
            <a:xfrm>
              <a:off x="4886709" y="3371754"/>
              <a:ext cx="2418108" cy="113728"/>
              <a:chOff x="4886709" y="3371754"/>
              <a:chExt cx="2418108" cy="113728"/>
            </a:xfrm>
          </p:grpSpPr>
          <p:sp>
            <p:nvSpPr>
              <p:cNvPr id="563" name="Google Shape;563;p29"/>
              <p:cNvSpPr/>
              <p:nvPr/>
            </p:nvSpPr>
            <p:spPr>
              <a:xfrm>
                <a:off x="4895088" y="3474384"/>
                <a:ext cx="32575" cy="2906"/>
              </a:xfrm>
              <a:custGeom>
                <a:avLst/>
                <a:gdLst/>
                <a:ahLst/>
                <a:cxnLst/>
                <a:rect l="l" t="t" r="r" b="b"/>
                <a:pathLst>
                  <a:path w="32575" h="2906" extrusionOk="0">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564" name="Google Shape;564;p29"/>
              <p:cNvSpPr/>
              <p:nvPr/>
            </p:nvSpPr>
            <p:spPr>
              <a:xfrm>
                <a:off x="4927758" y="3477344"/>
                <a:ext cx="380" cy="42"/>
              </a:xfrm>
              <a:custGeom>
                <a:avLst/>
                <a:gdLst/>
                <a:ahLst/>
                <a:cxnLst/>
                <a:rect l="l" t="t" r="r" b="b"/>
                <a:pathLst>
                  <a:path w="380" h="42" extrusionOk="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565" name="Google Shape;565;p29"/>
              <p:cNvSpPr/>
              <p:nvPr/>
            </p:nvSpPr>
            <p:spPr>
              <a:xfrm>
                <a:off x="7285577" y="3374517"/>
                <a:ext cx="10001" cy="190"/>
              </a:xfrm>
              <a:custGeom>
                <a:avLst/>
                <a:gdLst/>
                <a:ahLst/>
                <a:cxnLst/>
                <a:rect l="l" t="t" r="r" b="b"/>
                <a:pathLst>
                  <a:path w="10001" h="190" extrusionOk="0">
                    <a:moveTo>
                      <a:pt x="10001" y="0"/>
                    </a:moveTo>
                    <a:cubicBezTo>
                      <a:pt x="6953" y="0"/>
                      <a:pt x="3524" y="95"/>
                      <a:pt x="0" y="191"/>
                    </a:cubicBezTo>
                    <a:cubicBezTo>
                      <a:pt x="3334" y="191"/>
                      <a:pt x="6763" y="191"/>
                      <a:pt x="100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566" name="Google Shape;566;p29"/>
              <p:cNvSpPr/>
              <p:nvPr/>
            </p:nvSpPr>
            <p:spPr>
              <a:xfrm>
                <a:off x="4886709" y="3371754"/>
                <a:ext cx="2418108" cy="113728"/>
              </a:xfrm>
              <a:custGeom>
                <a:avLst/>
                <a:gdLst/>
                <a:ahLst/>
                <a:cxnLst/>
                <a:rect l="l" t="t" r="r" b="b"/>
                <a:pathLst>
                  <a:path w="2418108" h="113728" extrusionOk="0">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grpSp>
      <p:sp>
        <p:nvSpPr>
          <p:cNvPr id="567" name="Google Shape;567;p29"/>
          <p:cNvSpPr/>
          <p:nvPr/>
        </p:nvSpPr>
        <p:spPr>
          <a:xfrm flipH="1">
            <a:off x="6194598" y="4164981"/>
            <a:ext cx="5997401" cy="2693020"/>
          </a:xfrm>
          <a:custGeom>
            <a:avLst/>
            <a:gdLst/>
            <a:ahLst/>
            <a:cxnLst/>
            <a:rect l="l" t="t" r="r" b="b"/>
            <a:pathLst>
              <a:path w="4238069" h="1903025" extrusionOk="0">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rgbClr val="BDA4B7">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68" name="Google Shape;568;p29"/>
          <p:cNvSpPr txBox="1">
            <a:spLocks noGrp="1"/>
          </p:cNvSpPr>
          <p:nvPr>
            <p:ph type="body" idx="1"/>
          </p:nvPr>
        </p:nvSpPr>
        <p:spPr>
          <a:xfrm>
            <a:off x="517870" y="3299404"/>
            <a:ext cx="6805891" cy="274575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1600"/>
              </a:spcAft>
              <a:buClr>
                <a:schemeClr val="dk1"/>
              </a:buClr>
              <a:buSzPts val="2000"/>
              <a:buNone/>
            </a:pPr>
            <a:r>
              <a:rPr lang="en-US"/>
              <a:t> User has an initial level Registration Process. The users provide their own personal information for this process. The server in turn stores the information in its database and user can view a list of products in their page multiple list of products and their details.</a:t>
            </a:r>
          </a:p>
        </p:txBody>
      </p:sp>
      <p:grpSp>
        <p:nvGrpSpPr>
          <p:cNvPr id="569" name="Google Shape;569;p29"/>
          <p:cNvGrpSpPr/>
          <p:nvPr/>
        </p:nvGrpSpPr>
        <p:grpSpPr>
          <a:xfrm flipH="1">
            <a:off x="8495435" y="4632160"/>
            <a:ext cx="886141" cy="802496"/>
            <a:chOff x="10948005" y="3272152"/>
            <a:chExt cx="868640" cy="786648"/>
          </a:xfrm>
        </p:grpSpPr>
        <p:sp>
          <p:nvSpPr>
            <p:cNvPr id="570" name="Google Shape;570;p29"/>
            <p:cNvSpPr/>
            <p:nvPr/>
          </p:nvSpPr>
          <p:spPr>
            <a:xfrm>
              <a:off x="11194317" y="3944888"/>
              <a:ext cx="128449" cy="113912"/>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rgbClr val="9C789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571" name="Google Shape;571;p29"/>
            <p:cNvSpPr/>
            <p:nvPr/>
          </p:nvSpPr>
          <p:spPr>
            <a:xfrm>
              <a:off x="10953045" y="3808430"/>
              <a:ext cx="144912" cy="193414"/>
            </a:xfrm>
            <a:custGeom>
              <a:avLst/>
              <a:gdLst/>
              <a:ahLst/>
              <a:cxnLst/>
              <a:rect l="l" t="t" r="r" b="b"/>
              <a:pathLst>
                <a:path w="511232" h="682341" extrusionOk="0">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rgbClr val="9C789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572" name="Google Shape;572;p29"/>
            <p:cNvSpPr/>
            <p:nvPr/>
          </p:nvSpPr>
          <p:spPr>
            <a:xfrm>
              <a:off x="11684524" y="3907536"/>
              <a:ext cx="132121" cy="93006"/>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rgbClr val="9C789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573" name="Google Shape;573;p29"/>
            <p:cNvSpPr/>
            <p:nvPr/>
          </p:nvSpPr>
          <p:spPr>
            <a:xfrm>
              <a:off x="11142141" y="3272152"/>
              <a:ext cx="180625" cy="158824"/>
            </a:xfrm>
            <a:custGeom>
              <a:avLst/>
              <a:gdLst/>
              <a:ahLst/>
              <a:cxnLst/>
              <a:rect l="l" t="t" r="r" b="b"/>
              <a:pathLst>
                <a:path w="3341477" h="2938167" extrusionOk="0">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rgbClr val="9C789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4" name="Google Shape;574;p29"/>
            <p:cNvSpPr/>
            <p:nvPr/>
          </p:nvSpPr>
          <p:spPr>
            <a:xfrm>
              <a:off x="11602136" y="3379098"/>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rgbClr val="9C789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5" name="Google Shape;575;p29"/>
            <p:cNvSpPr/>
            <p:nvPr/>
          </p:nvSpPr>
          <p:spPr>
            <a:xfrm>
              <a:off x="10948005" y="3504095"/>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rgbClr val="9C789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6" name="Google Shape;576;p29"/>
            <p:cNvSpPr/>
            <p:nvPr/>
          </p:nvSpPr>
          <p:spPr>
            <a:xfrm>
              <a:off x="11343727" y="3666564"/>
              <a:ext cx="173527" cy="13849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rgbClr val="9C789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59"/>
                                        </p:tgtEl>
                                        <p:attrNameLst>
                                          <p:attrName>style.visibility</p:attrName>
                                        </p:attrNameLst>
                                      </p:cBhvr>
                                      <p:to>
                                        <p:strVal val="visible"/>
                                      </p:to>
                                    </p:set>
                                    <p:anim calcmode="lin" valueType="num">
                                      <p:cBhvr additive="base">
                                        <p:cTn id="7" dur="1000"/>
                                        <p:tgtEl>
                                          <p:spTgt spid="559"/>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568"/>
                                        </p:tgtEl>
                                        <p:attrNameLst>
                                          <p:attrName>style.visibility</p:attrName>
                                        </p:attrNameLst>
                                      </p:cBhvr>
                                      <p:to>
                                        <p:strVal val="visible"/>
                                      </p:to>
                                    </p:set>
                                    <p:anim calcmode="lin" valueType="num">
                                      <p:cBhvr additive="base">
                                        <p:cTn id="11" dur="1000"/>
                                        <p:tgtEl>
                                          <p:spTgt spid="56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30"/>
          <p:cNvSpPr/>
          <p:nvPr/>
        </p:nvSpPr>
        <p:spPr>
          <a:xfrm>
            <a:off x="0" y="8398"/>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sp>
        <p:nvSpPr>
          <p:cNvPr id="582" name="Google Shape;582;p30"/>
          <p:cNvSpPr/>
          <p:nvPr/>
        </p:nvSpPr>
        <p:spPr>
          <a:xfrm rot="5400000">
            <a:off x="615182" y="-615181"/>
            <a:ext cx="1085312" cy="2315675"/>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DCD7C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83" name="Google Shape;583;p30"/>
          <p:cNvSpPr txBox="1">
            <a:spLocks noGrp="1"/>
          </p:cNvSpPr>
          <p:nvPr>
            <p:ph type="title"/>
          </p:nvPr>
        </p:nvSpPr>
        <p:spPr>
          <a:xfrm>
            <a:off x="525717" y="787068"/>
            <a:ext cx="7602283" cy="1455091"/>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600"/>
              <a:buFont typeface="Geo"/>
              <a:buNone/>
            </a:pPr>
            <a:r>
              <a:rPr lang="en-US"/>
              <a:t>BIOMETRIC PASSWORD USING STROKES</a:t>
            </a:r>
          </a:p>
        </p:txBody>
      </p:sp>
      <p:grpSp>
        <p:nvGrpSpPr>
          <p:cNvPr id="584" name="Google Shape;584;p30"/>
          <p:cNvGrpSpPr/>
          <p:nvPr/>
        </p:nvGrpSpPr>
        <p:grpSpPr>
          <a:xfrm>
            <a:off x="525717" y="2585111"/>
            <a:ext cx="972241" cy="45718"/>
            <a:chOff x="4886325" y="3371754"/>
            <a:chExt cx="2418492" cy="113728"/>
          </a:xfrm>
        </p:grpSpPr>
        <p:sp>
          <p:nvSpPr>
            <p:cNvPr id="585" name="Google Shape;585;p30"/>
            <p:cNvSpPr/>
            <p:nvPr/>
          </p:nvSpPr>
          <p:spPr>
            <a:xfrm>
              <a:off x="4886325" y="3428428"/>
              <a:ext cx="2418302" cy="9525"/>
            </a:xfrm>
            <a:custGeom>
              <a:avLst/>
              <a:gdLst/>
              <a:ahLst/>
              <a:cxnLst/>
              <a:rect l="l" t="t" r="r" b="b"/>
              <a:pathLst>
                <a:path w="2418302" h="9525" extrusionOk="0">
                  <a:moveTo>
                    <a:pt x="0" y="0"/>
                  </a:moveTo>
                  <a:lnTo>
                    <a:pt x="2418302" y="0"/>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nvGrpSpPr>
            <p:cNvPr id="586" name="Google Shape;586;p30"/>
            <p:cNvGrpSpPr/>
            <p:nvPr/>
          </p:nvGrpSpPr>
          <p:grpSpPr>
            <a:xfrm>
              <a:off x="4886709" y="3371754"/>
              <a:ext cx="2418108" cy="113728"/>
              <a:chOff x="4886709" y="3371754"/>
              <a:chExt cx="2418108" cy="113728"/>
            </a:xfrm>
          </p:grpSpPr>
          <p:sp>
            <p:nvSpPr>
              <p:cNvPr id="587" name="Google Shape;587;p30"/>
              <p:cNvSpPr/>
              <p:nvPr/>
            </p:nvSpPr>
            <p:spPr>
              <a:xfrm>
                <a:off x="4895088" y="3474384"/>
                <a:ext cx="32575" cy="2906"/>
              </a:xfrm>
              <a:custGeom>
                <a:avLst/>
                <a:gdLst/>
                <a:ahLst/>
                <a:cxnLst/>
                <a:rect l="l" t="t" r="r" b="b"/>
                <a:pathLst>
                  <a:path w="32575" h="2906" extrusionOk="0">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588" name="Google Shape;588;p30"/>
              <p:cNvSpPr/>
              <p:nvPr/>
            </p:nvSpPr>
            <p:spPr>
              <a:xfrm>
                <a:off x="4927758" y="3477344"/>
                <a:ext cx="380" cy="42"/>
              </a:xfrm>
              <a:custGeom>
                <a:avLst/>
                <a:gdLst/>
                <a:ahLst/>
                <a:cxnLst/>
                <a:rect l="l" t="t" r="r" b="b"/>
                <a:pathLst>
                  <a:path w="380" h="42" extrusionOk="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589" name="Google Shape;589;p30"/>
              <p:cNvSpPr/>
              <p:nvPr/>
            </p:nvSpPr>
            <p:spPr>
              <a:xfrm>
                <a:off x="7285577" y="3374517"/>
                <a:ext cx="10001" cy="190"/>
              </a:xfrm>
              <a:custGeom>
                <a:avLst/>
                <a:gdLst/>
                <a:ahLst/>
                <a:cxnLst/>
                <a:rect l="l" t="t" r="r" b="b"/>
                <a:pathLst>
                  <a:path w="10001" h="190" extrusionOk="0">
                    <a:moveTo>
                      <a:pt x="10001" y="0"/>
                    </a:moveTo>
                    <a:cubicBezTo>
                      <a:pt x="6953" y="0"/>
                      <a:pt x="3524" y="95"/>
                      <a:pt x="0" y="191"/>
                    </a:cubicBezTo>
                    <a:cubicBezTo>
                      <a:pt x="3334" y="191"/>
                      <a:pt x="6763" y="191"/>
                      <a:pt x="100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590" name="Google Shape;590;p30"/>
              <p:cNvSpPr/>
              <p:nvPr/>
            </p:nvSpPr>
            <p:spPr>
              <a:xfrm>
                <a:off x="4886709" y="3371754"/>
                <a:ext cx="2418108" cy="113728"/>
              </a:xfrm>
              <a:custGeom>
                <a:avLst/>
                <a:gdLst/>
                <a:ahLst/>
                <a:cxnLst/>
                <a:rect l="l" t="t" r="r" b="b"/>
                <a:pathLst>
                  <a:path w="2418108" h="113728" extrusionOk="0">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grpSp>
      <p:sp>
        <p:nvSpPr>
          <p:cNvPr id="591" name="Google Shape;591;p30"/>
          <p:cNvSpPr txBox="1">
            <a:spLocks noGrp="1"/>
          </p:cNvSpPr>
          <p:nvPr>
            <p:ph type="body" idx="1"/>
          </p:nvPr>
        </p:nvSpPr>
        <p:spPr>
          <a:xfrm>
            <a:off x="525725" y="2796425"/>
            <a:ext cx="8152800" cy="304020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1600"/>
              </a:spcAft>
              <a:buClr>
                <a:schemeClr val="dk1"/>
              </a:buClr>
              <a:buSzPts val="2000"/>
              <a:buNone/>
            </a:pPr>
            <a:r>
              <a:rPr lang="en-US"/>
              <a:t>User has to register their four digit password with multiple strokes during their registration process once the process completed during confirm password .User has to confirm their password with same password with stroke has to be verified. Strokes for each drawn digits should match with strokes given at time of registration.</a:t>
            </a:r>
          </a:p>
        </p:txBody>
      </p:sp>
      <p:sp>
        <p:nvSpPr>
          <p:cNvPr id="592" name="Google Shape;592;p30"/>
          <p:cNvSpPr/>
          <p:nvPr/>
        </p:nvSpPr>
        <p:spPr>
          <a:xfrm>
            <a:off x="9753030" y="5516668"/>
            <a:ext cx="2438970" cy="1341332"/>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4C3B9">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593" name="Google Shape;593;p30"/>
          <p:cNvGrpSpPr/>
          <p:nvPr/>
        </p:nvGrpSpPr>
        <p:grpSpPr>
          <a:xfrm>
            <a:off x="10776050" y="5204025"/>
            <a:ext cx="886141" cy="802496"/>
            <a:chOff x="10948005" y="3272152"/>
            <a:chExt cx="868640" cy="786648"/>
          </a:xfrm>
        </p:grpSpPr>
        <p:sp>
          <p:nvSpPr>
            <p:cNvPr id="594" name="Google Shape;594;p30"/>
            <p:cNvSpPr/>
            <p:nvPr/>
          </p:nvSpPr>
          <p:spPr>
            <a:xfrm>
              <a:off x="11194317" y="3944888"/>
              <a:ext cx="128449" cy="113912"/>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595" name="Google Shape;595;p30"/>
            <p:cNvSpPr/>
            <p:nvPr/>
          </p:nvSpPr>
          <p:spPr>
            <a:xfrm>
              <a:off x="10953045" y="3808430"/>
              <a:ext cx="144912" cy="193414"/>
            </a:xfrm>
            <a:custGeom>
              <a:avLst/>
              <a:gdLst/>
              <a:ahLst/>
              <a:cxnLst/>
              <a:rect l="l" t="t" r="r" b="b"/>
              <a:pathLst>
                <a:path w="511232" h="682341" extrusionOk="0">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596" name="Google Shape;596;p30"/>
            <p:cNvSpPr/>
            <p:nvPr/>
          </p:nvSpPr>
          <p:spPr>
            <a:xfrm>
              <a:off x="11684524" y="3907536"/>
              <a:ext cx="132121" cy="93006"/>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597" name="Google Shape;597;p30"/>
            <p:cNvSpPr/>
            <p:nvPr/>
          </p:nvSpPr>
          <p:spPr>
            <a:xfrm>
              <a:off x="11142141" y="3272152"/>
              <a:ext cx="180625" cy="158824"/>
            </a:xfrm>
            <a:custGeom>
              <a:avLst/>
              <a:gdLst/>
              <a:ahLst/>
              <a:cxnLst/>
              <a:rect l="l" t="t" r="r" b="b"/>
              <a:pathLst>
                <a:path w="3341477" h="2938167" extrusionOk="0">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8" name="Google Shape;598;p30"/>
            <p:cNvSpPr/>
            <p:nvPr/>
          </p:nvSpPr>
          <p:spPr>
            <a:xfrm>
              <a:off x="11602136" y="3379098"/>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9" name="Google Shape;599;p30"/>
            <p:cNvSpPr/>
            <p:nvPr/>
          </p:nvSpPr>
          <p:spPr>
            <a:xfrm>
              <a:off x="10948005" y="3504095"/>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0" name="Google Shape;600;p30"/>
            <p:cNvSpPr/>
            <p:nvPr/>
          </p:nvSpPr>
          <p:spPr>
            <a:xfrm>
              <a:off x="11343727" y="3666564"/>
              <a:ext cx="173527" cy="13849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83"/>
                                        </p:tgtEl>
                                        <p:attrNameLst>
                                          <p:attrName>style.visibility</p:attrName>
                                        </p:attrNameLst>
                                      </p:cBhvr>
                                      <p:to>
                                        <p:strVal val="visible"/>
                                      </p:to>
                                    </p:set>
                                    <p:anim calcmode="lin" valueType="num">
                                      <p:cBhvr additive="base">
                                        <p:cTn id="7" dur="1000"/>
                                        <p:tgtEl>
                                          <p:spTgt spid="583"/>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591"/>
                                        </p:tgtEl>
                                        <p:attrNameLst>
                                          <p:attrName>style.visibility</p:attrName>
                                        </p:attrNameLst>
                                      </p:cBhvr>
                                      <p:to>
                                        <p:strVal val="visible"/>
                                      </p:to>
                                    </p:set>
                                    <p:anim calcmode="lin" valueType="num">
                                      <p:cBhvr additive="base">
                                        <p:cTn id="11" dur="1000"/>
                                        <p:tgtEl>
                                          <p:spTgt spid="59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1"/>
          <p:cNvSpPr/>
          <p:nvPr/>
        </p:nvSpPr>
        <p:spPr>
          <a:xfrm>
            <a:off x="0" y="8398"/>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sp>
        <p:nvSpPr>
          <p:cNvPr id="606" name="Google Shape;606;p31"/>
          <p:cNvSpPr/>
          <p:nvPr/>
        </p:nvSpPr>
        <p:spPr>
          <a:xfrm rot="5400000">
            <a:off x="615182" y="-615181"/>
            <a:ext cx="1085312" cy="2315675"/>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DCD7C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607" name="Google Shape;607;p31"/>
          <p:cNvSpPr txBox="1">
            <a:spLocks noGrp="1"/>
          </p:cNvSpPr>
          <p:nvPr>
            <p:ph type="title"/>
          </p:nvPr>
        </p:nvSpPr>
        <p:spPr>
          <a:xfrm>
            <a:off x="525717" y="787068"/>
            <a:ext cx="7602283" cy="145509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800"/>
              <a:buFont typeface="Geo"/>
              <a:buNone/>
            </a:pPr>
            <a:r>
              <a:rPr lang="en-US" sz="2800" b="1" i="0"/>
              <a:t>CART AND PAYMENT USING BIOMETRIC HAND WRITTEN PASSWORD</a:t>
            </a:r>
            <a:br>
              <a:rPr lang="en-US" sz="2800" b="1" i="0"/>
            </a:br>
            <a:endParaRPr sz="2800" b="1" i="0"/>
          </a:p>
        </p:txBody>
      </p:sp>
      <p:grpSp>
        <p:nvGrpSpPr>
          <p:cNvPr id="608" name="Google Shape;608;p31"/>
          <p:cNvGrpSpPr/>
          <p:nvPr/>
        </p:nvGrpSpPr>
        <p:grpSpPr>
          <a:xfrm>
            <a:off x="525717" y="2585111"/>
            <a:ext cx="972241" cy="45718"/>
            <a:chOff x="4886325" y="3371754"/>
            <a:chExt cx="2418492" cy="113728"/>
          </a:xfrm>
        </p:grpSpPr>
        <p:sp>
          <p:nvSpPr>
            <p:cNvPr id="609" name="Google Shape;609;p31"/>
            <p:cNvSpPr/>
            <p:nvPr/>
          </p:nvSpPr>
          <p:spPr>
            <a:xfrm>
              <a:off x="4886325" y="3428428"/>
              <a:ext cx="2418302" cy="9525"/>
            </a:xfrm>
            <a:custGeom>
              <a:avLst/>
              <a:gdLst/>
              <a:ahLst/>
              <a:cxnLst/>
              <a:rect l="l" t="t" r="r" b="b"/>
              <a:pathLst>
                <a:path w="2418302" h="9525" extrusionOk="0">
                  <a:moveTo>
                    <a:pt x="0" y="0"/>
                  </a:moveTo>
                  <a:lnTo>
                    <a:pt x="2418302" y="0"/>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nvGrpSpPr>
            <p:cNvPr id="610" name="Google Shape;610;p31"/>
            <p:cNvGrpSpPr/>
            <p:nvPr/>
          </p:nvGrpSpPr>
          <p:grpSpPr>
            <a:xfrm>
              <a:off x="4886709" y="3371754"/>
              <a:ext cx="2418108" cy="113728"/>
              <a:chOff x="4886709" y="3371754"/>
              <a:chExt cx="2418108" cy="113728"/>
            </a:xfrm>
          </p:grpSpPr>
          <p:sp>
            <p:nvSpPr>
              <p:cNvPr id="611" name="Google Shape;611;p31"/>
              <p:cNvSpPr/>
              <p:nvPr/>
            </p:nvSpPr>
            <p:spPr>
              <a:xfrm>
                <a:off x="4895088" y="3474384"/>
                <a:ext cx="32575" cy="2906"/>
              </a:xfrm>
              <a:custGeom>
                <a:avLst/>
                <a:gdLst/>
                <a:ahLst/>
                <a:cxnLst/>
                <a:rect l="l" t="t" r="r" b="b"/>
                <a:pathLst>
                  <a:path w="32575" h="2906" extrusionOk="0">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612" name="Google Shape;612;p31"/>
              <p:cNvSpPr/>
              <p:nvPr/>
            </p:nvSpPr>
            <p:spPr>
              <a:xfrm>
                <a:off x="4927758" y="3477344"/>
                <a:ext cx="380" cy="42"/>
              </a:xfrm>
              <a:custGeom>
                <a:avLst/>
                <a:gdLst/>
                <a:ahLst/>
                <a:cxnLst/>
                <a:rect l="l" t="t" r="r" b="b"/>
                <a:pathLst>
                  <a:path w="380" h="42" extrusionOk="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613" name="Google Shape;613;p31"/>
              <p:cNvSpPr/>
              <p:nvPr/>
            </p:nvSpPr>
            <p:spPr>
              <a:xfrm>
                <a:off x="7285577" y="3374517"/>
                <a:ext cx="10001" cy="190"/>
              </a:xfrm>
              <a:custGeom>
                <a:avLst/>
                <a:gdLst/>
                <a:ahLst/>
                <a:cxnLst/>
                <a:rect l="l" t="t" r="r" b="b"/>
                <a:pathLst>
                  <a:path w="10001" h="190" extrusionOk="0">
                    <a:moveTo>
                      <a:pt x="10001" y="0"/>
                    </a:moveTo>
                    <a:cubicBezTo>
                      <a:pt x="6953" y="0"/>
                      <a:pt x="3524" y="95"/>
                      <a:pt x="0" y="191"/>
                    </a:cubicBezTo>
                    <a:cubicBezTo>
                      <a:pt x="3334" y="191"/>
                      <a:pt x="6763" y="191"/>
                      <a:pt x="100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614" name="Google Shape;614;p31"/>
              <p:cNvSpPr/>
              <p:nvPr/>
            </p:nvSpPr>
            <p:spPr>
              <a:xfrm>
                <a:off x="4886709" y="3371754"/>
                <a:ext cx="2418108" cy="113728"/>
              </a:xfrm>
              <a:custGeom>
                <a:avLst/>
                <a:gdLst/>
                <a:ahLst/>
                <a:cxnLst/>
                <a:rect l="l" t="t" r="r" b="b"/>
                <a:pathLst>
                  <a:path w="2418108" h="113728" extrusionOk="0">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grpSp>
      <p:sp>
        <p:nvSpPr>
          <p:cNvPr id="615" name="Google Shape;615;p31"/>
          <p:cNvSpPr txBox="1">
            <a:spLocks noGrp="1"/>
          </p:cNvSpPr>
          <p:nvPr>
            <p:ph type="body" idx="1"/>
          </p:nvPr>
        </p:nvSpPr>
        <p:spPr>
          <a:xfrm>
            <a:off x="525717" y="2796427"/>
            <a:ext cx="7602283" cy="3274503"/>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1600"/>
              </a:spcAft>
              <a:buClr>
                <a:schemeClr val="dk1"/>
              </a:buClr>
              <a:buSzPts val="2000"/>
              <a:buNone/>
            </a:pPr>
            <a:r>
              <a:rPr lang="en-US"/>
              <a:t> User can select a list of product they wish to purchase the selected product will be listed in a cart page and user can initiate general purchase information has to be filled. Completing general detail user has to draw their four digit pin one by one on screen. The drawn password then converted into an image through optical character recognition numbers from each image fetched and verified with user password.</a:t>
            </a:r>
          </a:p>
        </p:txBody>
      </p:sp>
      <p:sp>
        <p:nvSpPr>
          <p:cNvPr id="616" name="Google Shape;616;p31"/>
          <p:cNvSpPr/>
          <p:nvPr/>
        </p:nvSpPr>
        <p:spPr>
          <a:xfrm>
            <a:off x="9753030" y="5516668"/>
            <a:ext cx="2438970" cy="1341332"/>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4C3B9">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617" name="Google Shape;617;p31"/>
          <p:cNvGrpSpPr/>
          <p:nvPr/>
        </p:nvGrpSpPr>
        <p:grpSpPr>
          <a:xfrm>
            <a:off x="10776050" y="5204025"/>
            <a:ext cx="886141" cy="802496"/>
            <a:chOff x="10948005" y="3272152"/>
            <a:chExt cx="868640" cy="786648"/>
          </a:xfrm>
        </p:grpSpPr>
        <p:sp>
          <p:nvSpPr>
            <p:cNvPr id="618" name="Google Shape;618;p31"/>
            <p:cNvSpPr/>
            <p:nvPr/>
          </p:nvSpPr>
          <p:spPr>
            <a:xfrm>
              <a:off x="11194317" y="3944888"/>
              <a:ext cx="128449" cy="113912"/>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619" name="Google Shape;619;p31"/>
            <p:cNvSpPr/>
            <p:nvPr/>
          </p:nvSpPr>
          <p:spPr>
            <a:xfrm>
              <a:off x="10953045" y="3808430"/>
              <a:ext cx="144912" cy="193414"/>
            </a:xfrm>
            <a:custGeom>
              <a:avLst/>
              <a:gdLst/>
              <a:ahLst/>
              <a:cxnLst/>
              <a:rect l="l" t="t" r="r" b="b"/>
              <a:pathLst>
                <a:path w="511232" h="682341" extrusionOk="0">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620" name="Google Shape;620;p31"/>
            <p:cNvSpPr/>
            <p:nvPr/>
          </p:nvSpPr>
          <p:spPr>
            <a:xfrm>
              <a:off x="11684524" y="3907536"/>
              <a:ext cx="132121" cy="93006"/>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621" name="Google Shape;621;p31"/>
            <p:cNvSpPr/>
            <p:nvPr/>
          </p:nvSpPr>
          <p:spPr>
            <a:xfrm>
              <a:off x="11142141" y="3272152"/>
              <a:ext cx="180625" cy="158824"/>
            </a:xfrm>
            <a:custGeom>
              <a:avLst/>
              <a:gdLst/>
              <a:ahLst/>
              <a:cxnLst/>
              <a:rect l="l" t="t" r="r" b="b"/>
              <a:pathLst>
                <a:path w="3341477" h="2938167" extrusionOk="0">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22" name="Google Shape;622;p31"/>
            <p:cNvSpPr/>
            <p:nvPr/>
          </p:nvSpPr>
          <p:spPr>
            <a:xfrm>
              <a:off x="11602136" y="3379098"/>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23" name="Google Shape;623;p31"/>
            <p:cNvSpPr/>
            <p:nvPr/>
          </p:nvSpPr>
          <p:spPr>
            <a:xfrm>
              <a:off x="10948005" y="3504095"/>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24" name="Google Shape;624;p31"/>
            <p:cNvSpPr/>
            <p:nvPr/>
          </p:nvSpPr>
          <p:spPr>
            <a:xfrm>
              <a:off x="11343727" y="3666564"/>
              <a:ext cx="173527" cy="13849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07"/>
                                        </p:tgtEl>
                                        <p:attrNameLst>
                                          <p:attrName>style.visibility</p:attrName>
                                        </p:attrNameLst>
                                      </p:cBhvr>
                                      <p:to>
                                        <p:strVal val="visible"/>
                                      </p:to>
                                    </p:set>
                                    <p:anim calcmode="lin" valueType="num">
                                      <p:cBhvr additive="base">
                                        <p:cTn id="7" dur="1000"/>
                                        <p:tgtEl>
                                          <p:spTgt spid="607"/>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615"/>
                                        </p:tgtEl>
                                        <p:attrNameLst>
                                          <p:attrName>style.visibility</p:attrName>
                                        </p:attrNameLst>
                                      </p:cBhvr>
                                      <p:to>
                                        <p:strVal val="visible"/>
                                      </p:to>
                                    </p:set>
                                    <p:anim calcmode="lin" valueType="num">
                                      <p:cBhvr additive="base">
                                        <p:cTn id="11" dur="1000"/>
                                        <p:tgtEl>
                                          <p:spTgt spid="61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32"/>
          <p:cNvSpPr/>
          <p:nvPr/>
        </p:nvSpPr>
        <p:spPr>
          <a:xfrm>
            <a:off x="0" y="8398"/>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sp>
        <p:nvSpPr>
          <p:cNvPr id="630" name="Google Shape;630;p32"/>
          <p:cNvSpPr/>
          <p:nvPr/>
        </p:nvSpPr>
        <p:spPr>
          <a:xfrm rot="5400000">
            <a:off x="615182" y="-615181"/>
            <a:ext cx="1085312" cy="2315675"/>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DCD7C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631" name="Google Shape;631;p32"/>
          <p:cNvSpPr txBox="1">
            <a:spLocks noGrp="1"/>
          </p:cNvSpPr>
          <p:nvPr>
            <p:ph type="title"/>
          </p:nvPr>
        </p:nvSpPr>
        <p:spPr>
          <a:xfrm>
            <a:off x="525717" y="787068"/>
            <a:ext cx="7602283" cy="1455091"/>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300"/>
              <a:buFont typeface="Geo"/>
              <a:buNone/>
            </a:pPr>
            <a:r>
              <a:rPr lang="en-US" sz="3300"/>
              <a:t>BIOMETRIC PASSWORD USING SCREEN BRIGHTNESS AND TIME</a:t>
            </a:r>
          </a:p>
        </p:txBody>
      </p:sp>
      <p:grpSp>
        <p:nvGrpSpPr>
          <p:cNvPr id="632" name="Google Shape;632;p32"/>
          <p:cNvGrpSpPr/>
          <p:nvPr/>
        </p:nvGrpSpPr>
        <p:grpSpPr>
          <a:xfrm>
            <a:off x="525717" y="2585111"/>
            <a:ext cx="972241" cy="45718"/>
            <a:chOff x="4886325" y="3371754"/>
            <a:chExt cx="2418492" cy="113728"/>
          </a:xfrm>
        </p:grpSpPr>
        <p:sp>
          <p:nvSpPr>
            <p:cNvPr id="633" name="Google Shape;633;p32"/>
            <p:cNvSpPr/>
            <p:nvPr/>
          </p:nvSpPr>
          <p:spPr>
            <a:xfrm>
              <a:off x="4886325" y="3428428"/>
              <a:ext cx="2418302" cy="9525"/>
            </a:xfrm>
            <a:custGeom>
              <a:avLst/>
              <a:gdLst/>
              <a:ahLst/>
              <a:cxnLst/>
              <a:rect l="l" t="t" r="r" b="b"/>
              <a:pathLst>
                <a:path w="2418302" h="9525" extrusionOk="0">
                  <a:moveTo>
                    <a:pt x="0" y="0"/>
                  </a:moveTo>
                  <a:lnTo>
                    <a:pt x="2418302" y="0"/>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nvGrpSpPr>
            <p:cNvPr id="634" name="Google Shape;634;p32"/>
            <p:cNvGrpSpPr/>
            <p:nvPr/>
          </p:nvGrpSpPr>
          <p:grpSpPr>
            <a:xfrm>
              <a:off x="4886709" y="3371754"/>
              <a:ext cx="2418108" cy="113728"/>
              <a:chOff x="4886709" y="3371754"/>
              <a:chExt cx="2418108" cy="113728"/>
            </a:xfrm>
          </p:grpSpPr>
          <p:sp>
            <p:nvSpPr>
              <p:cNvPr id="635" name="Google Shape;635;p32"/>
              <p:cNvSpPr/>
              <p:nvPr/>
            </p:nvSpPr>
            <p:spPr>
              <a:xfrm>
                <a:off x="4895088" y="3474384"/>
                <a:ext cx="32575" cy="2906"/>
              </a:xfrm>
              <a:custGeom>
                <a:avLst/>
                <a:gdLst/>
                <a:ahLst/>
                <a:cxnLst/>
                <a:rect l="l" t="t" r="r" b="b"/>
                <a:pathLst>
                  <a:path w="32575" h="2906" extrusionOk="0">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636" name="Google Shape;636;p32"/>
              <p:cNvSpPr/>
              <p:nvPr/>
            </p:nvSpPr>
            <p:spPr>
              <a:xfrm>
                <a:off x="4927758" y="3477344"/>
                <a:ext cx="380" cy="42"/>
              </a:xfrm>
              <a:custGeom>
                <a:avLst/>
                <a:gdLst/>
                <a:ahLst/>
                <a:cxnLst/>
                <a:rect l="l" t="t" r="r" b="b"/>
                <a:pathLst>
                  <a:path w="380" h="42" extrusionOk="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637" name="Google Shape;637;p32"/>
              <p:cNvSpPr/>
              <p:nvPr/>
            </p:nvSpPr>
            <p:spPr>
              <a:xfrm>
                <a:off x="7285577" y="3374517"/>
                <a:ext cx="10001" cy="190"/>
              </a:xfrm>
              <a:custGeom>
                <a:avLst/>
                <a:gdLst/>
                <a:ahLst/>
                <a:cxnLst/>
                <a:rect l="l" t="t" r="r" b="b"/>
                <a:pathLst>
                  <a:path w="10001" h="190" extrusionOk="0">
                    <a:moveTo>
                      <a:pt x="10001" y="0"/>
                    </a:moveTo>
                    <a:cubicBezTo>
                      <a:pt x="6953" y="0"/>
                      <a:pt x="3524" y="95"/>
                      <a:pt x="0" y="191"/>
                    </a:cubicBezTo>
                    <a:cubicBezTo>
                      <a:pt x="3334" y="191"/>
                      <a:pt x="6763" y="191"/>
                      <a:pt x="100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638" name="Google Shape;638;p32"/>
              <p:cNvSpPr/>
              <p:nvPr/>
            </p:nvSpPr>
            <p:spPr>
              <a:xfrm>
                <a:off x="4886709" y="3371754"/>
                <a:ext cx="2418108" cy="113728"/>
              </a:xfrm>
              <a:custGeom>
                <a:avLst/>
                <a:gdLst/>
                <a:ahLst/>
                <a:cxnLst/>
                <a:rect l="l" t="t" r="r" b="b"/>
                <a:pathLst>
                  <a:path w="2418108" h="113728" extrusionOk="0">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grpSp>
      <p:sp>
        <p:nvSpPr>
          <p:cNvPr id="639" name="Google Shape;639;p32"/>
          <p:cNvSpPr txBox="1">
            <a:spLocks noGrp="1"/>
          </p:cNvSpPr>
          <p:nvPr>
            <p:ph type="body" idx="1"/>
          </p:nvPr>
        </p:nvSpPr>
        <p:spPr>
          <a:xfrm>
            <a:off x="525717" y="2796427"/>
            <a:ext cx="7602283" cy="3274503"/>
          </a:xfrm>
          <a:prstGeom prst="rect">
            <a:avLst/>
          </a:prstGeom>
          <a:noFill/>
          <a:ln>
            <a:noFill/>
          </a:ln>
        </p:spPr>
        <p:txBody>
          <a:bodyPr spcFirstLastPara="1" wrap="square" lIns="91425" tIns="45700" rIns="91425" bIns="45700" anchor="t" anchorCtr="0">
            <a:normAutofit lnSpcReduction="10000"/>
          </a:bodyPr>
          <a:lstStyle/>
          <a:p>
            <a:pPr marL="285750" lvl="0" indent="-285750" algn="l" rtl="0">
              <a:lnSpc>
                <a:spcPct val="100000"/>
              </a:lnSpc>
              <a:spcBef>
                <a:spcPts val="0"/>
              </a:spcBef>
              <a:spcAft>
                <a:spcPts val="0"/>
              </a:spcAft>
              <a:buClr>
                <a:schemeClr val="dk1"/>
              </a:buClr>
              <a:buSzPts val="1600"/>
              <a:buFont typeface="Courier New" panose="02070309020205020404"/>
              <a:buChar char="o"/>
            </a:pPr>
            <a:r>
              <a:rPr lang="en-US" sz="1600"/>
              <a:t>Spyware attack will be avoided by proposing the idea that uses the screen brightness as an authentication tool. The android secure environment generates the 6 digit binary value. Based on the binary digit the brightness of the screen gets changed to high or low. Else the user should give the wrong and random PIN number. The system will remove the digits which inserted while the screen brightness is low and apply the H Mac algorithm for the PIN given by user and generate the Signature for the user PIN which is a digestible Value in order to avoid MAN-IN-MIDDLE attack. </a:t>
            </a:r>
          </a:p>
          <a:p>
            <a:pPr marL="285750" lvl="0" indent="-285750" algn="l" rtl="0">
              <a:lnSpc>
                <a:spcPct val="100000"/>
              </a:lnSpc>
              <a:spcBef>
                <a:spcPts val="1000"/>
              </a:spcBef>
              <a:spcAft>
                <a:spcPts val="1600"/>
              </a:spcAft>
              <a:buClr>
                <a:schemeClr val="dk1"/>
              </a:buClr>
              <a:buSzPts val="1600"/>
              <a:buFont typeface="Courier New" panose="02070309020205020404"/>
              <a:buChar char="o"/>
            </a:pPr>
            <a:r>
              <a:rPr lang="en-US" sz="1600"/>
              <a:t>The server gets the signature of user generated PIN and generates the signature value for the Original PIN and compare two signatures. If the two Signatures are equal the user can access the Profile of the user. If not user can’t access the profile.   </a:t>
            </a:r>
            <a:endParaRPr sz="1600"/>
          </a:p>
        </p:txBody>
      </p:sp>
      <p:sp>
        <p:nvSpPr>
          <p:cNvPr id="640" name="Google Shape;640;p32"/>
          <p:cNvSpPr/>
          <p:nvPr/>
        </p:nvSpPr>
        <p:spPr>
          <a:xfrm>
            <a:off x="9753030" y="5516668"/>
            <a:ext cx="2438970" cy="1341332"/>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4C3B9">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641" name="Google Shape;641;p32"/>
          <p:cNvGrpSpPr/>
          <p:nvPr/>
        </p:nvGrpSpPr>
        <p:grpSpPr>
          <a:xfrm>
            <a:off x="10776050" y="5204025"/>
            <a:ext cx="886141" cy="802496"/>
            <a:chOff x="10948005" y="3272152"/>
            <a:chExt cx="868640" cy="786648"/>
          </a:xfrm>
        </p:grpSpPr>
        <p:sp>
          <p:nvSpPr>
            <p:cNvPr id="642" name="Google Shape;642;p32"/>
            <p:cNvSpPr/>
            <p:nvPr/>
          </p:nvSpPr>
          <p:spPr>
            <a:xfrm>
              <a:off x="11194317" y="3944888"/>
              <a:ext cx="128449" cy="113912"/>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643" name="Google Shape;643;p32"/>
            <p:cNvSpPr/>
            <p:nvPr/>
          </p:nvSpPr>
          <p:spPr>
            <a:xfrm>
              <a:off x="10953045" y="3808430"/>
              <a:ext cx="144912" cy="193414"/>
            </a:xfrm>
            <a:custGeom>
              <a:avLst/>
              <a:gdLst/>
              <a:ahLst/>
              <a:cxnLst/>
              <a:rect l="l" t="t" r="r" b="b"/>
              <a:pathLst>
                <a:path w="511232" h="682341" extrusionOk="0">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644" name="Google Shape;644;p32"/>
            <p:cNvSpPr/>
            <p:nvPr/>
          </p:nvSpPr>
          <p:spPr>
            <a:xfrm>
              <a:off x="11684524" y="3907536"/>
              <a:ext cx="132121" cy="93006"/>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645" name="Google Shape;645;p32"/>
            <p:cNvSpPr/>
            <p:nvPr/>
          </p:nvSpPr>
          <p:spPr>
            <a:xfrm>
              <a:off x="11142141" y="3272152"/>
              <a:ext cx="180625" cy="158824"/>
            </a:xfrm>
            <a:custGeom>
              <a:avLst/>
              <a:gdLst/>
              <a:ahLst/>
              <a:cxnLst/>
              <a:rect l="l" t="t" r="r" b="b"/>
              <a:pathLst>
                <a:path w="3341477" h="2938167" extrusionOk="0">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46" name="Google Shape;646;p32"/>
            <p:cNvSpPr/>
            <p:nvPr/>
          </p:nvSpPr>
          <p:spPr>
            <a:xfrm>
              <a:off x="11602136" y="3379098"/>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47" name="Google Shape;647;p32"/>
            <p:cNvSpPr/>
            <p:nvPr/>
          </p:nvSpPr>
          <p:spPr>
            <a:xfrm>
              <a:off x="10948005" y="3504095"/>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48" name="Google Shape;648;p32"/>
            <p:cNvSpPr/>
            <p:nvPr/>
          </p:nvSpPr>
          <p:spPr>
            <a:xfrm>
              <a:off x="11343727" y="3666564"/>
              <a:ext cx="173527" cy="13849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31"/>
                                        </p:tgtEl>
                                        <p:attrNameLst>
                                          <p:attrName>style.visibility</p:attrName>
                                        </p:attrNameLst>
                                      </p:cBhvr>
                                      <p:to>
                                        <p:strVal val="visible"/>
                                      </p:to>
                                    </p:set>
                                    <p:anim calcmode="lin" valueType="num">
                                      <p:cBhvr additive="base">
                                        <p:cTn id="7" dur="1000"/>
                                        <p:tgtEl>
                                          <p:spTgt spid="631"/>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639"/>
                                        </p:tgtEl>
                                        <p:attrNameLst>
                                          <p:attrName>style.visibility</p:attrName>
                                        </p:attrNameLst>
                                      </p:cBhvr>
                                      <p:to>
                                        <p:strVal val="visible"/>
                                      </p:to>
                                    </p:set>
                                    <p:anim calcmode="lin" valueType="num">
                                      <p:cBhvr additive="base">
                                        <p:cTn id="11" dur="1000"/>
                                        <p:tgtEl>
                                          <p:spTgt spid="63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37"/>
          <p:cNvSpPr txBox="1">
            <a:spLocks noGrp="1"/>
          </p:cNvSpPr>
          <p:nvPr>
            <p:ph type="title"/>
          </p:nvPr>
        </p:nvSpPr>
        <p:spPr>
          <a:xfrm>
            <a:off x="1198071" y="2288656"/>
            <a:ext cx="10077556"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600"/>
              <a:buFont typeface="Geo"/>
              <a:buNone/>
            </a:pPr>
            <a:r>
              <a:rPr lang="en-US"/>
              <a:t>SCREENSHOTS OF ACCOUNT CREATION</a:t>
            </a:r>
            <a:endParaRPr i="0"/>
          </a:p>
          <a:p>
            <a:pPr marL="0" lvl="0" indent="0" algn="l" rtl="0">
              <a:lnSpc>
                <a:spcPct val="100000"/>
              </a:lnSpc>
              <a:spcBef>
                <a:spcPts val="0"/>
              </a:spcBef>
              <a:spcAft>
                <a:spcPts val="0"/>
              </a:spcAft>
              <a:buClr>
                <a:schemeClr val="dk1"/>
              </a:buClr>
              <a:buSzPts val="3600"/>
              <a:buFont typeface="Geo"/>
              <a:buNone/>
            </a:pPr>
            <a:endParaRPr i="0"/>
          </a:p>
        </p:txBody>
      </p:sp>
      <p:sp>
        <p:nvSpPr>
          <p:cNvPr id="716" name="Google Shape;716;p37"/>
          <p:cNvSpPr/>
          <p:nvPr/>
        </p:nvSpPr>
        <p:spPr>
          <a:xfrm rot="10800000">
            <a:off x="10327876" y="-2141"/>
            <a:ext cx="1864124" cy="6860141"/>
          </a:xfrm>
          <a:custGeom>
            <a:avLst/>
            <a:gdLst/>
            <a:ahLst/>
            <a:cxnLst/>
            <a:rect l="l" t="t" r="r" b="b"/>
            <a:pathLst>
              <a:path w="888736" h="2458832" extrusionOk="0">
                <a:moveTo>
                  <a:pt x="0" y="0"/>
                </a:moveTo>
                <a:lnTo>
                  <a:pt x="177394" y="125361"/>
                </a:lnTo>
                <a:cubicBezTo>
                  <a:pt x="548898" y="378359"/>
                  <a:pt x="946091" y="744358"/>
                  <a:pt x="881856" y="1189003"/>
                </a:cubicBezTo>
                <a:cubicBezTo>
                  <a:pt x="858787" y="1347884"/>
                  <a:pt x="777253" y="1491554"/>
                  <a:pt x="691256" y="1628147"/>
                </a:cubicBezTo>
                <a:cubicBezTo>
                  <a:pt x="609261" y="1758448"/>
                  <a:pt x="399047" y="2022344"/>
                  <a:pt x="118397" y="2331723"/>
                </a:cubicBezTo>
                <a:lnTo>
                  <a:pt x="0" y="2458832"/>
                </a:lnTo>
                <a:close/>
              </a:path>
            </a:pathLst>
          </a:custGeom>
          <a:solidFill>
            <a:schemeClr val="accent6">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17" name="Google Shape;717;p37"/>
          <p:cNvSpPr/>
          <p:nvPr/>
        </p:nvSpPr>
        <p:spPr>
          <a:xfrm rot="5400000">
            <a:off x="615182" y="-615181"/>
            <a:ext cx="1085312" cy="2315675"/>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DCD7C1">
              <a:alpha val="4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15"/>
                                        </p:tgtEl>
                                        <p:attrNameLst>
                                          <p:attrName>style.visibility</p:attrName>
                                        </p:attrNameLst>
                                      </p:cBhvr>
                                      <p:to>
                                        <p:strVal val="visible"/>
                                      </p:to>
                                    </p:set>
                                    <p:anim calcmode="lin" valueType="num">
                                      <p:cBhvr additive="base">
                                        <p:cTn id="7" dur="1000"/>
                                        <p:tgtEl>
                                          <p:spTgt spid="71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8"/>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pic>
        <p:nvPicPr>
          <p:cNvPr id="723" name="Google Shape;723;p38"/>
          <p:cNvPicPr preferRelativeResize="0"/>
          <p:nvPr/>
        </p:nvPicPr>
        <p:blipFill rotWithShape="1">
          <a:blip r:embed="rId3"/>
          <a:srcRect l="734" r="2317" b="2"/>
          <a:stretch>
            <a:fillRect/>
          </a:stretch>
        </p:blipFill>
        <p:spPr>
          <a:xfrm>
            <a:off x="530973" y="501650"/>
            <a:ext cx="11129649" cy="5854699"/>
          </a:xfrm>
          <a:prstGeom prst="rect">
            <a:avLst/>
          </a:prstGeom>
          <a:noFill/>
          <a:ln>
            <a:noFill/>
          </a:ln>
        </p:spPr>
      </p:pic>
      <p:sp>
        <p:nvSpPr>
          <p:cNvPr id="724" name="Google Shape;724;p38"/>
          <p:cNvSpPr/>
          <p:nvPr/>
        </p:nvSpPr>
        <p:spPr>
          <a:xfrm rot="5400000">
            <a:off x="615182" y="-615181"/>
            <a:ext cx="1085312" cy="2315675"/>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DCD7C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25" name="Google Shape;725;p38"/>
          <p:cNvSpPr/>
          <p:nvPr/>
        </p:nvSpPr>
        <p:spPr>
          <a:xfrm>
            <a:off x="9753030" y="5516668"/>
            <a:ext cx="2438970" cy="1341332"/>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DD7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726" name="Google Shape;726;p38"/>
          <p:cNvGrpSpPr/>
          <p:nvPr/>
        </p:nvGrpSpPr>
        <p:grpSpPr>
          <a:xfrm>
            <a:off x="10776050" y="5204025"/>
            <a:ext cx="886141" cy="802496"/>
            <a:chOff x="10948005" y="3272152"/>
            <a:chExt cx="868640" cy="786648"/>
          </a:xfrm>
        </p:grpSpPr>
        <p:sp>
          <p:nvSpPr>
            <p:cNvPr id="727" name="Google Shape;727;p38"/>
            <p:cNvSpPr/>
            <p:nvPr/>
          </p:nvSpPr>
          <p:spPr>
            <a:xfrm>
              <a:off x="11194317" y="3944888"/>
              <a:ext cx="128449" cy="113912"/>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728" name="Google Shape;728;p38"/>
            <p:cNvSpPr/>
            <p:nvPr/>
          </p:nvSpPr>
          <p:spPr>
            <a:xfrm>
              <a:off x="10953045" y="3808430"/>
              <a:ext cx="144912" cy="193414"/>
            </a:xfrm>
            <a:custGeom>
              <a:avLst/>
              <a:gdLst/>
              <a:ahLst/>
              <a:cxnLst/>
              <a:rect l="l" t="t" r="r" b="b"/>
              <a:pathLst>
                <a:path w="511232" h="682341" extrusionOk="0">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729" name="Google Shape;729;p38"/>
            <p:cNvSpPr/>
            <p:nvPr/>
          </p:nvSpPr>
          <p:spPr>
            <a:xfrm>
              <a:off x="11684524" y="3907536"/>
              <a:ext cx="132121" cy="93006"/>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730" name="Google Shape;730;p38"/>
            <p:cNvSpPr/>
            <p:nvPr/>
          </p:nvSpPr>
          <p:spPr>
            <a:xfrm>
              <a:off x="11142141" y="3272152"/>
              <a:ext cx="180625" cy="158824"/>
            </a:xfrm>
            <a:custGeom>
              <a:avLst/>
              <a:gdLst/>
              <a:ahLst/>
              <a:cxnLst/>
              <a:rect l="l" t="t" r="r" b="b"/>
              <a:pathLst>
                <a:path w="3341477" h="2938167" extrusionOk="0">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31" name="Google Shape;731;p38"/>
            <p:cNvSpPr/>
            <p:nvPr/>
          </p:nvSpPr>
          <p:spPr>
            <a:xfrm>
              <a:off x="11602136" y="3379098"/>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32" name="Google Shape;732;p38"/>
            <p:cNvSpPr/>
            <p:nvPr/>
          </p:nvSpPr>
          <p:spPr>
            <a:xfrm>
              <a:off x="10948005" y="3504095"/>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33" name="Google Shape;733;p38"/>
            <p:cNvSpPr/>
            <p:nvPr/>
          </p:nvSpPr>
          <p:spPr>
            <a:xfrm>
              <a:off x="11343727" y="3666564"/>
              <a:ext cx="173527" cy="13849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723"/>
                                        </p:tgtEl>
                                        <p:attrNameLst>
                                          <p:attrName>style.visibility</p:attrName>
                                        </p:attrNameLst>
                                      </p:cBhvr>
                                      <p:to>
                                        <p:strVal val="visible"/>
                                      </p:to>
                                    </p:set>
                                    <p:anim calcmode="lin" valueType="num">
                                      <p:cBhvr additive="base">
                                        <p:cTn id="7" dur="1000"/>
                                        <p:tgtEl>
                                          <p:spTgt spid="7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39"/>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pic>
        <p:nvPicPr>
          <p:cNvPr id="739" name="Google Shape;739;p39"/>
          <p:cNvPicPr preferRelativeResize="0"/>
          <p:nvPr/>
        </p:nvPicPr>
        <p:blipFill rotWithShape="1">
          <a:blip r:embed="rId3"/>
          <a:srcRect b="2583"/>
          <a:stretch>
            <a:fillRect/>
          </a:stretch>
        </p:blipFill>
        <p:spPr>
          <a:xfrm>
            <a:off x="530973" y="501650"/>
            <a:ext cx="11129649" cy="5854699"/>
          </a:xfrm>
          <a:prstGeom prst="rect">
            <a:avLst/>
          </a:prstGeom>
          <a:noFill/>
          <a:ln>
            <a:noFill/>
          </a:ln>
        </p:spPr>
      </p:pic>
      <p:sp>
        <p:nvSpPr>
          <p:cNvPr id="740" name="Google Shape;740;p39"/>
          <p:cNvSpPr/>
          <p:nvPr/>
        </p:nvSpPr>
        <p:spPr>
          <a:xfrm rot="5400000">
            <a:off x="615182" y="-615181"/>
            <a:ext cx="1085312" cy="2315675"/>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DCD7C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41" name="Google Shape;741;p39"/>
          <p:cNvSpPr/>
          <p:nvPr/>
        </p:nvSpPr>
        <p:spPr>
          <a:xfrm>
            <a:off x="9753030" y="5516668"/>
            <a:ext cx="2438970" cy="1341332"/>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DD7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742" name="Google Shape;742;p39"/>
          <p:cNvGrpSpPr/>
          <p:nvPr/>
        </p:nvGrpSpPr>
        <p:grpSpPr>
          <a:xfrm>
            <a:off x="10776050" y="5204025"/>
            <a:ext cx="886141" cy="802496"/>
            <a:chOff x="10948005" y="3272152"/>
            <a:chExt cx="868640" cy="786648"/>
          </a:xfrm>
        </p:grpSpPr>
        <p:sp>
          <p:nvSpPr>
            <p:cNvPr id="743" name="Google Shape;743;p39"/>
            <p:cNvSpPr/>
            <p:nvPr/>
          </p:nvSpPr>
          <p:spPr>
            <a:xfrm>
              <a:off x="11194317" y="3944888"/>
              <a:ext cx="128449" cy="113912"/>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744" name="Google Shape;744;p39"/>
            <p:cNvSpPr/>
            <p:nvPr/>
          </p:nvSpPr>
          <p:spPr>
            <a:xfrm>
              <a:off x="10953045" y="3808430"/>
              <a:ext cx="144912" cy="193414"/>
            </a:xfrm>
            <a:custGeom>
              <a:avLst/>
              <a:gdLst/>
              <a:ahLst/>
              <a:cxnLst/>
              <a:rect l="l" t="t" r="r" b="b"/>
              <a:pathLst>
                <a:path w="511232" h="682341" extrusionOk="0">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745" name="Google Shape;745;p39"/>
            <p:cNvSpPr/>
            <p:nvPr/>
          </p:nvSpPr>
          <p:spPr>
            <a:xfrm>
              <a:off x="11684524" y="3907536"/>
              <a:ext cx="132121" cy="93006"/>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746" name="Google Shape;746;p39"/>
            <p:cNvSpPr/>
            <p:nvPr/>
          </p:nvSpPr>
          <p:spPr>
            <a:xfrm>
              <a:off x="11142141" y="3272152"/>
              <a:ext cx="180625" cy="158824"/>
            </a:xfrm>
            <a:custGeom>
              <a:avLst/>
              <a:gdLst/>
              <a:ahLst/>
              <a:cxnLst/>
              <a:rect l="l" t="t" r="r" b="b"/>
              <a:pathLst>
                <a:path w="3341477" h="2938167" extrusionOk="0">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47" name="Google Shape;747;p39"/>
            <p:cNvSpPr/>
            <p:nvPr/>
          </p:nvSpPr>
          <p:spPr>
            <a:xfrm>
              <a:off x="11602136" y="3379098"/>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48" name="Google Shape;748;p39"/>
            <p:cNvSpPr/>
            <p:nvPr/>
          </p:nvSpPr>
          <p:spPr>
            <a:xfrm>
              <a:off x="10948005" y="3504095"/>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49" name="Google Shape;749;p39"/>
            <p:cNvSpPr/>
            <p:nvPr/>
          </p:nvSpPr>
          <p:spPr>
            <a:xfrm>
              <a:off x="11343727" y="3666564"/>
              <a:ext cx="173527" cy="13849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739"/>
                                        </p:tgtEl>
                                        <p:attrNameLst>
                                          <p:attrName>style.visibility</p:attrName>
                                        </p:attrNameLst>
                                      </p:cBhvr>
                                      <p:to>
                                        <p:strVal val="visible"/>
                                      </p:to>
                                    </p:set>
                                    <p:anim calcmode="lin" valueType="num">
                                      <p:cBhvr additive="base">
                                        <p:cTn id="7" dur="1000"/>
                                        <p:tgtEl>
                                          <p:spTgt spid="7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5"/>
          <p:cNvSpPr txBox="1">
            <a:spLocks noGrp="1"/>
          </p:cNvSpPr>
          <p:nvPr>
            <p:ph type="title"/>
          </p:nvPr>
        </p:nvSpPr>
        <p:spPr>
          <a:xfrm>
            <a:off x="525717" y="715313"/>
            <a:ext cx="10077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600"/>
              <a:buFont typeface="Geo"/>
              <a:buNone/>
            </a:pPr>
            <a:r>
              <a:rPr lang="en-US"/>
              <a:t>ABSTRACT</a:t>
            </a:r>
          </a:p>
        </p:txBody>
      </p:sp>
      <p:sp>
        <p:nvSpPr>
          <p:cNvPr id="320" name="Google Shape;320;p15"/>
          <p:cNvSpPr txBox="1">
            <a:spLocks noGrp="1"/>
          </p:cNvSpPr>
          <p:nvPr>
            <p:ph type="body" idx="1"/>
          </p:nvPr>
        </p:nvSpPr>
        <p:spPr>
          <a:xfrm>
            <a:off x="525717" y="2521885"/>
            <a:ext cx="10077600" cy="3549000"/>
          </a:xfrm>
          <a:prstGeom prst="rect">
            <a:avLst/>
          </a:prstGeom>
          <a:noFill/>
          <a:ln>
            <a:noFill/>
          </a:ln>
        </p:spPr>
        <p:txBody>
          <a:bodyPr spcFirstLastPara="1" wrap="square" lIns="91425" tIns="45700" rIns="91425" bIns="45700" anchor="t" anchorCtr="0">
            <a:normAutofit/>
          </a:bodyPr>
          <a:lstStyle/>
          <a:p>
            <a:pPr marL="342900" lvl="0" indent="-342900" algn="l" rtl="0">
              <a:lnSpc>
                <a:spcPct val="110000"/>
              </a:lnSpc>
              <a:spcBef>
                <a:spcPts val="0"/>
              </a:spcBef>
              <a:spcAft>
                <a:spcPts val="0"/>
              </a:spcAft>
              <a:buClr>
                <a:schemeClr val="dk1"/>
              </a:buClr>
              <a:buSzPts val="2000"/>
              <a:buFont typeface="Courier New" panose="02070309020205020404"/>
              <a:buChar char="o"/>
            </a:pPr>
            <a:r>
              <a:rPr lang="en-US"/>
              <a:t>It is user-friendly ecommerce  mobile applications ensuring data protection and high security.</a:t>
            </a:r>
          </a:p>
          <a:p>
            <a:pPr marL="342900" lvl="0" indent="-342900" algn="l" rtl="0">
              <a:lnSpc>
                <a:spcPct val="110000"/>
              </a:lnSpc>
              <a:spcBef>
                <a:spcPts val="1000"/>
              </a:spcBef>
              <a:spcAft>
                <a:spcPts val="0"/>
              </a:spcAft>
              <a:buClr>
                <a:schemeClr val="dk1"/>
              </a:buClr>
              <a:buSzPts val="2000"/>
              <a:buFont typeface="Courier New" panose="02070309020205020404"/>
              <a:buChar char="o"/>
            </a:pPr>
            <a:r>
              <a:rPr lang="en-US"/>
              <a:t>This work enhances traditional authentication systems based on personal identification number and one time passwords through the incorporation of biometric information as a second level of user authentication.</a:t>
            </a:r>
          </a:p>
          <a:p>
            <a:pPr marL="342900" lvl="0" indent="-342900" algn="l" rtl="0">
              <a:lnSpc>
                <a:spcPct val="110000"/>
              </a:lnSpc>
              <a:spcBef>
                <a:spcPts val="1000"/>
              </a:spcBef>
              <a:spcAft>
                <a:spcPts val="1600"/>
              </a:spcAft>
              <a:buClr>
                <a:schemeClr val="dk1"/>
              </a:buClr>
              <a:buSzPts val="2000"/>
              <a:buFont typeface="Courier New" panose="02070309020205020404"/>
              <a:buChar char="o"/>
            </a:pPr>
            <a:r>
              <a:rPr lang="en-US"/>
              <a:t>In our proposed approach, users draw each digit of the password on the touchscreen of the device instead of typing them as usual.</a:t>
            </a:r>
          </a:p>
        </p:txBody>
      </p:sp>
      <p:sp>
        <p:nvSpPr>
          <p:cNvPr id="321" name="Google Shape;321;p15"/>
          <p:cNvSpPr/>
          <p:nvPr/>
        </p:nvSpPr>
        <p:spPr>
          <a:xfrm flipH="1">
            <a:off x="-1650" y="5918708"/>
            <a:ext cx="4188931" cy="938932"/>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4C3B9">
              <a:alpha val="4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a:t>
            </a:r>
          </a:p>
          <a:p>
            <a:pPr marL="0" marR="0" lvl="0" indent="0" algn="ctr" rtl="0">
              <a:spcBef>
                <a:spcPts val="0"/>
              </a:spcBef>
              <a:spcAft>
                <a:spcPts val="0"/>
              </a:spcAft>
              <a:buNone/>
            </a:pPr>
            <a:endParaRPr lang="en-US" sz="1800">
              <a:solidFill>
                <a:schemeClr val="lt1"/>
              </a:solidFill>
              <a:latin typeface="Avenir"/>
              <a:ea typeface="Avenir"/>
              <a:cs typeface="Avenir"/>
              <a:sym typeface="Avenir"/>
            </a:endParaRPr>
          </a:p>
        </p:txBody>
      </p:sp>
      <p:sp>
        <p:nvSpPr>
          <p:cNvPr id="322" name="Google Shape;322;p15"/>
          <p:cNvSpPr/>
          <p:nvPr/>
        </p:nvSpPr>
        <p:spPr>
          <a:xfrm rot="-5400000" flipH="1">
            <a:off x="10713414" y="-535206"/>
            <a:ext cx="944221" cy="2014637"/>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E8E0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323" name="Google Shape;323;p15"/>
          <p:cNvGrpSpPr/>
          <p:nvPr/>
        </p:nvGrpSpPr>
        <p:grpSpPr>
          <a:xfrm>
            <a:off x="10635156" y="349421"/>
            <a:ext cx="885645" cy="693040"/>
            <a:chOff x="10948005" y="3379098"/>
            <a:chExt cx="868194" cy="679317"/>
          </a:xfrm>
        </p:grpSpPr>
        <p:sp>
          <p:nvSpPr>
            <p:cNvPr id="324" name="Google Shape;324;p15"/>
            <p:cNvSpPr/>
            <p:nvPr/>
          </p:nvSpPr>
          <p:spPr>
            <a:xfrm>
              <a:off x="11194317" y="3944888"/>
              <a:ext cx="128015" cy="113527"/>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325" name="Google Shape;325;p15"/>
            <p:cNvSpPr/>
            <p:nvPr/>
          </p:nvSpPr>
          <p:spPr>
            <a:xfrm>
              <a:off x="11684524" y="3907536"/>
              <a:ext cx="131675" cy="92692"/>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326" name="Google Shape;326;p15"/>
            <p:cNvSpPr/>
            <p:nvPr/>
          </p:nvSpPr>
          <p:spPr>
            <a:xfrm>
              <a:off x="11602136" y="3379098"/>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7" name="Google Shape;327;p15"/>
            <p:cNvSpPr/>
            <p:nvPr/>
          </p:nvSpPr>
          <p:spPr>
            <a:xfrm>
              <a:off x="10948005" y="3504095"/>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8" name="Google Shape;328;p15"/>
            <p:cNvSpPr/>
            <p:nvPr/>
          </p:nvSpPr>
          <p:spPr>
            <a:xfrm>
              <a:off x="11343727" y="3666564"/>
              <a:ext cx="173589" cy="13854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19"/>
                                        </p:tgtEl>
                                        <p:attrNameLst>
                                          <p:attrName>style.visibility</p:attrName>
                                        </p:attrNameLst>
                                      </p:cBhvr>
                                      <p:to>
                                        <p:strVal val="visible"/>
                                      </p:to>
                                    </p:set>
                                    <p:anim calcmode="lin" valueType="num">
                                      <p:cBhvr additive="base">
                                        <p:cTn id="7" dur="1000"/>
                                        <p:tgtEl>
                                          <p:spTgt spid="319"/>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320"/>
                                        </p:tgtEl>
                                        <p:attrNameLst>
                                          <p:attrName>style.visibility</p:attrName>
                                        </p:attrNameLst>
                                      </p:cBhvr>
                                      <p:to>
                                        <p:strVal val="visible"/>
                                      </p:to>
                                    </p:set>
                                    <p:anim calcmode="lin" valueType="num">
                                      <p:cBhvr additive="base">
                                        <p:cTn id="11" dur="1000"/>
                                        <p:tgtEl>
                                          <p:spTgt spid="32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40"/>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pic>
        <p:nvPicPr>
          <p:cNvPr id="755" name="Google Shape;755;p40"/>
          <p:cNvPicPr preferRelativeResize="0"/>
          <p:nvPr/>
        </p:nvPicPr>
        <p:blipFill rotWithShape="1">
          <a:blip r:embed="rId3"/>
          <a:srcRect b="3478"/>
          <a:stretch>
            <a:fillRect/>
          </a:stretch>
        </p:blipFill>
        <p:spPr>
          <a:xfrm>
            <a:off x="530973" y="501650"/>
            <a:ext cx="11129649" cy="5854699"/>
          </a:xfrm>
          <a:prstGeom prst="rect">
            <a:avLst/>
          </a:prstGeom>
          <a:noFill/>
          <a:ln>
            <a:noFill/>
          </a:ln>
        </p:spPr>
      </p:pic>
      <p:sp>
        <p:nvSpPr>
          <p:cNvPr id="756" name="Google Shape;756;p40"/>
          <p:cNvSpPr/>
          <p:nvPr/>
        </p:nvSpPr>
        <p:spPr>
          <a:xfrm rot="5400000">
            <a:off x="615182" y="-615181"/>
            <a:ext cx="1085312" cy="2315675"/>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DCD7C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57" name="Google Shape;757;p40"/>
          <p:cNvSpPr/>
          <p:nvPr/>
        </p:nvSpPr>
        <p:spPr>
          <a:xfrm>
            <a:off x="9753030" y="5516668"/>
            <a:ext cx="2438970" cy="1341332"/>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DD7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758" name="Google Shape;758;p40"/>
          <p:cNvGrpSpPr/>
          <p:nvPr/>
        </p:nvGrpSpPr>
        <p:grpSpPr>
          <a:xfrm>
            <a:off x="10776050" y="5204025"/>
            <a:ext cx="886141" cy="802496"/>
            <a:chOff x="10948005" y="3272152"/>
            <a:chExt cx="868640" cy="786648"/>
          </a:xfrm>
        </p:grpSpPr>
        <p:sp>
          <p:nvSpPr>
            <p:cNvPr id="759" name="Google Shape;759;p40"/>
            <p:cNvSpPr/>
            <p:nvPr/>
          </p:nvSpPr>
          <p:spPr>
            <a:xfrm>
              <a:off x="11194317" y="3944888"/>
              <a:ext cx="128449" cy="113912"/>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760" name="Google Shape;760;p40"/>
            <p:cNvSpPr/>
            <p:nvPr/>
          </p:nvSpPr>
          <p:spPr>
            <a:xfrm>
              <a:off x="10953045" y="3808430"/>
              <a:ext cx="144912" cy="193414"/>
            </a:xfrm>
            <a:custGeom>
              <a:avLst/>
              <a:gdLst/>
              <a:ahLst/>
              <a:cxnLst/>
              <a:rect l="l" t="t" r="r" b="b"/>
              <a:pathLst>
                <a:path w="511232" h="682341" extrusionOk="0">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761" name="Google Shape;761;p40"/>
            <p:cNvSpPr/>
            <p:nvPr/>
          </p:nvSpPr>
          <p:spPr>
            <a:xfrm>
              <a:off x="11684524" y="3907536"/>
              <a:ext cx="132121" cy="93006"/>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762" name="Google Shape;762;p40"/>
            <p:cNvSpPr/>
            <p:nvPr/>
          </p:nvSpPr>
          <p:spPr>
            <a:xfrm>
              <a:off x="11142141" y="3272152"/>
              <a:ext cx="180625" cy="158824"/>
            </a:xfrm>
            <a:custGeom>
              <a:avLst/>
              <a:gdLst/>
              <a:ahLst/>
              <a:cxnLst/>
              <a:rect l="l" t="t" r="r" b="b"/>
              <a:pathLst>
                <a:path w="3341477" h="2938167" extrusionOk="0">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63" name="Google Shape;763;p40"/>
            <p:cNvSpPr/>
            <p:nvPr/>
          </p:nvSpPr>
          <p:spPr>
            <a:xfrm>
              <a:off x="11602136" y="3379098"/>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64" name="Google Shape;764;p40"/>
            <p:cNvSpPr/>
            <p:nvPr/>
          </p:nvSpPr>
          <p:spPr>
            <a:xfrm>
              <a:off x="10948005" y="3504095"/>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65" name="Google Shape;765;p40"/>
            <p:cNvSpPr/>
            <p:nvPr/>
          </p:nvSpPr>
          <p:spPr>
            <a:xfrm>
              <a:off x="11343727" y="3666564"/>
              <a:ext cx="173527" cy="13849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755"/>
                                        </p:tgtEl>
                                        <p:attrNameLst>
                                          <p:attrName>style.visibility</p:attrName>
                                        </p:attrNameLst>
                                      </p:cBhvr>
                                      <p:to>
                                        <p:strVal val="visible"/>
                                      </p:to>
                                    </p:set>
                                    <p:anim calcmode="lin" valueType="num">
                                      <p:cBhvr additive="base">
                                        <p:cTn id="7" dur="1000"/>
                                        <p:tgtEl>
                                          <p:spTgt spid="7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4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pic>
        <p:nvPicPr>
          <p:cNvPr id="771" name="Google Shape;771;p41"/>
          <p:cNvPicPr preferRelativeResize="0"/>
          <p:nvPr/>
        </p:nvPicPr>
        <p:blipFill rotWithShape="1">
          <a:blip r:embed="rId3"/>
          <a:srcRect b="14463"/>
          <a:stretch>
            <a:fillRect/>
          </a:stretch>
        </p:blipFill>
        <p:spPr>
          <a:xfrm>
            <a:off x="531173" y="501650"/>
            <a:ext cx="11129649" cy="5854699"/>
          </a:xfrm>
          <a:prstGeom prst="rect">
            <a:avLst/>
          </a:prstGeom>
          <a:noFill/>
          <a:ln>
            <a:noFill/>
          </a:ln>
        </p:spPr>
      </p:pic>
      <p:sp>
        <p:nvSpPr>
          <p:cNvPr id="772" name="Google Shape;772;p41"/>
          <p:cNvSpPr/>
          <p:nvPr/>
        </p:nvSpPr>
        <p:spPr>
          <a:xfrm rot="5400000">
            <a:off x="615182" y="-615181"/>
            <a:ext cx="1085312" cy="2315675"/>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DCD7C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73" name="Google Shape;773;p41"/>
          <p:cNvSpPr/>
          <p:nvPr/>
        </p:nvSpPr>
        <p:spPr>
          <a:xfrm>
            <a:off x="9762400" y="5544775"/>
            <a:ext cx="2426775" cy="1314505"/>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DD7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774" name="Google Shape;774;p41"/>
          <p:cNvGrpSpPr/>
          <p:nvPr/>
        </p:nvGrpSpPr>
        <p:grpSpPr>
          <a:xfrm>
            <a:off x="10776050" y="5204025"/>
            <a:ext cx="886141" cy="802496"/>
            <a:chOff x="10948005" y="3272152"/>
            <a:chExt cx="868640" cy="786648"/>
          </a:xfrm>
        </p:grpSpPr>
        <p:sp>
          <p:nvSpPr>
            <p:cNvPr id="775" name="Google Shape;775;p41"/>
            <p:cNvSpPr/>
            <p:nvPr/>
          </p:nvSpPr>
          <p:spPr>
            <a:xfrm>
              <a:off x="11194317" y="3944888"/>
              <a:ext cx="128449" cy="113912"/>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776" name="Google Shape;776;p41"/>
            <p:cNvSpPr/>
            <p:nvPr/>
          </p:nvSpPr>
          <p:spPr>
            <a:xfrm>
              <a:off x="10953045" y="3808430"/>
              <a:ext cx="144912" cy="193414"/>
            </a:xfrm>
            <a:custGeom>
              <a:avLst/>
              <a:gdLst/>
              <a:ahLst/>
              <a:cxnLst/>
              <a:rect l="l" t="t" r="r" b="b"/>
              <a:pathLst>
                <a:path w="511232" h="682341" extrusionOk="0">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777" name="Google Shape;777;p41"/>
            <p:cNvSpPr/>
            <p:nvPr/>
          </p:nvSpPr>
          <p:spPr>
            <a:xfrm>
              <a:off x="11684524" y="3907536"/>
              <a:ext cx="132121" cy="93006"/>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778" name="Google Shape;778;p41"/>
            <p:cNvSpPr/>
            <p:nvPr/>
          </p:nvSpPr>
          <p:spPr>
            <a:xfrm>
              <a:off x="11142141" y="3272152"/>
              <a:ext cx="180625" cy="158824"/>
            </a:xfrm>
            <a:custGeom>
              <a:avLst/>
              <a:gdLst/>
              <a:ahLst/>
              <a:cxnLst/>
              <a:rect l="l" t="t" r="r" b="b"/>
              <a:pathLst>
                <a:path w="3341477" h="2938167" extrusionOk="0">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79" name="Google Shape;779;p41"/>
            <p:cNvSpPr/>
            <p:nvPr/>
          </p:nvSpPr>
          <p:spPr>
            <a:xfrm>
              <a:off x="11602136" y="3379098"/>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80" name="Google Shape;780;p41"/>
            <p:cNvSpPr/>
            <p:nvPr/>
          </p:nvSpPr>
          <p:spPr>
            <a:xfrm>
              <a:off x="10948005" y="3504095"/>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81" name="Google Shape;781;p41"/>
            <p:cNvSpPr/>
            <p:nvPr/>
          </p:nvSpPr>
          <p:spPr>
            <a:xfrm>
              <a:off x="11343727" y="3666564"/>
              <a:ext cx="173527" cy="13849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771"/>
                                        </p:tgtEl>
                                        <p:attrNameLst>
                                          <p:attrName>style.visibility</p:attrName>
                                        </p:attrNameLst>
                                      </p:cBhvr>
                                      <p:to>
                                        <p:strVal val="visible"/>
                                      </p:to>
                                    </p:set>
                                    <p:anim calcmode="lin" valueType="num">
                                      <p:cBhvr additive="base">
                                        <p:cTn id="7" dur="1000"/>
                                        <p:tgtEl>
                                          <p:spTgt spid="7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42"/>
          <p:cNvSpPr txBox="1">
            <a:spLocks noGrp="1"/>
          </p:cNvSpPr>
          <p:nvPr>
            <p:ph type="title"/>
          </p:nvPr>
        </p:nvSpPr>
        <p:spPr>
          <a:xfrm>
            <a:off x="828000" y="2452650"/>
            <a:ext cx="10536000" cy="1952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600"/>
              <a:buFont typeface="Geo"/>
              <a:buNone/>
            </a:pPr>
            <a:r>
              <a:rPr lang="en-US"/>
              <a:t>               REGISTER AND LOGIN</a:t>
            </a:r>
            <a:br>
              <a:rPr lang="en-US"/>
            </a:br>
            <a:endParaRPr i="0"/>
          </a:p>
          <a:p>
            <a:pPr marL="0" lvl="0" indent="0" algn="l" rtl="0">
              <a:lnSpc>
                <a:spcPct val="100000"/>
              </a:lnSpc>
              <a:spcBef>
                <a:spcPts val="0"/>
              </a:spcBef>
              <a:spcAft>
                <a:spcPts val="0"/>
              </a:spcAft>
              <a:buClr>
                <a:schemeClr val="dk1"/>
              </a:buClr>
              <a:buSzPts val="3600"/>
              <a:buFont typeface="Geo"/>
              <a:buNone/>
            </a:pPr>
            <a:endParaRPr i="0"/>
          </a:p>
        </p:txBody>
      </p:sp>
      <p:sp>
        <p:nvSpPr>
          <p:cNvPr id="787" name="Google Shape;787;p42"/>
          <p:cNvSpPr/>
          <p:nvPr/>
        </p:nvSpPr>
        <p:spPr>
          <a:xfrm rot="10800000">
            <a:off x="10327876" y="-2141"/>
            <a:ext cx="1864124" cy="6860141"/>
          </a:xfrm>
          <a:custGeom>
            <a:avLst/>
            <a:gdLst/>
            <a:ahLst/>
            <a:cxnLst/>
            <a:rect l="l" t="t" r="r" b="b"/>
            <a:pathLst>
              <a:path w="888736" h="2458832" extrusionOk="0">
                <a:moveTo>
                  <a:pt x="0" y="0"/>
                </a:moveTo>
                <a:lnTo>
                  <a:pt x="177394" y="125361"/>
                </a:lnTo>
                <a:cubicBezTo>
                  <a:pt x="548898" y="378359"/>
                  <a:pt x="946091" y="744358"/>
                  <a:pt x="881856" y="1189003"/>
                </a:cubicBezTo>
                <a:cubicBezTo>
                  <a:pt x="858787" y="1347884"/>
                  <a:pt x="777253" y="1491554"/>
                  <a:pt x="691256" y="1628147"/>
                </a:cubicBezTo>
                <a:cubicBezTo>
                  <a:pt x="609261" y="1758448"/>
                  <a:pt x="399047" y="2022344"/>
                  <a:pt x="118397" y="2331723"/>
                </a:cubicBezTo>
                <a:lnTo>
                  <a:pt x="0" y="2458832"/>
                </a:lnTo>
                <a:close/>
              </a:path>
            </a:pathLst>
          </a:custGeom>
          <a:solidFill>
            <a:schemeClr val="accent6">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788" name="Google Shape;788;p42"/>
          <p:cNvGrpSpPr/>
          <p:nvPr/>
        </p:nvGrpSpPr>
        <p:grpSpPr>
          <a:xfrm rot="-7753903" flipH="1">
            <a:off x="10213792" y="2188667"/>
            <a:ext cx="885685" cy="802104"/>
            <a:chOff x="10948005" y="3272152"/>
            <a:chExt cx="868194" cy="786263"/>
          </a:xfrm>
        </p:grpSpPr>
        <p:sp>
          <p:nvSpPr>
            <p:cNvPr id="789" name="Google Shape;789;p42"/>
            <p:cNvSpPr/>
            <p:nvPr/>
          </p:nvSpPr>
          <p:spPr>
            <a:xfrm>
              <a:off x="11194317" y="3944888"/>
              <a:ext cx="128015" cy="113527"/>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rgbClr val="BBA5B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790" name="Google Shape;790;p42"/>
            <p:cNvSpPr/>
            <p:nvPr/>
          </p:nvSpPr>
          <p:spPr>
            <a:xfrm>
              <a:off x="10953045" y="3808430"/>
              <a:ext cx="144423" cy="192761"/>
            </a:xfrm>
            <a:custGeom>
              <a:avLst/>
              <a:gdLst/>
              <a:ahLst/>
              <a:cxnLst/>
              <a:rect l="l" t="t" r="r" b="b"/>
              <a:pathLst>
                <a:path w="511232" h="682341" extrusionOk="0">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rgbClr val="BBA5B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791" name="Google Shape;791;p42"/>
            <p:cNvSpPr/>
            <p:nvPr/>
          </p:nvSpPr>
          <p:spPr>
            <a:xfrm>
              <a:off x="11684524" y="3907536"/>
              <a:ext cx="131675" cy="92692"/>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rgbClr val="BBA5B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792" name="Google Shape;792;p42"/>
            <p:cNvSpPr/>
            <p:nvPr/>
          </p:nvSpPr>
          <p:spPr>
            <a:xfrm>
              <a:off x="11142141" y="3272152"/>
              <a:ext cx="183781" cy="161599"/>
            </a:xfrm>
            <a:custGeom>
              <a:avLst/>
              <a:gdLst/>
              <a:ahLst/>
              <a:cxnLst/>
              <a:rect l="l" t="t" r="r" b="b"/>
              <a:pathLst>
                <a:path w="3341477" h="2938167" extrusionOk="0">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rgbClr val="BBA5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93" name="Google Shape;793;p42"/>
            <p:cNvSpPr/>
            <p:nvPr/>
          </p:nvSpPr>
          <p:spPr>
            <a:xfrm>
              <a:off x="11602136" y="3379098"/>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rgbClr val="BBA5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94" name="Google Shape;794;p42"/>
            <p:cNvSpPr/>
            <p:nvPr/>
          </p:nvSpPr>
          <p:spPr>
            <a:xfrm>
              <a:off x="10948005" y="3504095"/>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rgbClr val="BBA5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95" name="Google Shape;795;p42"/>
            <p:cNvSpPr/>
            <p:nvPr/>
          </p:nvSpPr>
          <p:spPr>
            <a:xfrm>
              <a:off x="11343727" y="3666564"/>
              <a:ext cx="173589" cy="13854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rgbClr val="BBA5B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
        <p:nvSpPr>
          <p:cNvPr id="796" name="Google Shape;796;p42"/>
          <p:cNvSpPr/>
          <p:nvPr/>
        </p:nvSpPr>
        <p:spPr>
          <a:xfrm flipH="1">
            <a:off x="-1650" y="0"/>
            <a:ext cx="1841599" cy="1424887"/>
          </a:xfrm>
          <a:custGeom>
            <a:avLst/>
            <a:gdLst/>
            <a:ahLst/>
            <a:cxnLst/>
            <a:rect l="l" t="t" r="r" b="b"/>
            <a:pathLst>
              <a:path w="2331138" h="3352676" extrusionOk="0">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rgbClr val="E6CFAE">
              <a:alpha val="2471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86"/>
                                        </p:tgtEl>
                                        <p:attrNameLst>
                                          <p:attrName>style.visibility</p:attrName>
                                        </p:attrNameLst>
                                      </p:cBhvr>
                                      <p:to>
                                        <p:strVal val="visible"/>
                                      </p:to>
                                    </p:set>
                                    <p:anim calcmode="lin" valueType="num">
                                      <p:cBhvr additive="base">
                                        <p:cTn id="7" dur="1000"/>
                                        <p:tgtEl>
                                          <p:spTgt spid="78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pic>
        <p:nvPicPr>
          <p:cNvPr id="801" name="Google Shape;801;p43"/>
          <p:cNvPicPr preferRelativeResize="0"/>
          <p:nvPr/>
        </p:nvPicPr>
        <p:blipFill rotWithShape="1">
          <a:blip r:embed="rId3"/>
          <a:srcRect/>
          <a:stretch>
            <a:fillRect/>
          </a:stretch>
        </p:blipFill>
        <p:spPr>
          <a:xfrm>
            <a:off x="1980336" y="905914"/>
            <a:ext cx="3174236" cy="5643087"/>
          </a:xfrm>
          <a:prstGeom prst="rect">
            <a:avLst/>
          </a:prstGeom>
          <a:noFill/>
          <a:ln>
            <a:noFill/>
          </a:ln>
        </p:spPr>
      </p:pic>
      <p:pic>
        <p:nvPicPr>
          <p:cNvPr id="802" name="Google Shape;802;p43"/>
          <p:cNvPicPr preferRelativeResize="0"/>
          <p:nvPr/>
        </p:nvPicPr>
        <p:blipFill rotWithShape="1">
          <a:blip r:embed="rId4"/>
          <a:srcRect/>
          <a:stretch>
            <a:fillRect/>
          </a:stretch>
        </p:blipFill>
        <p:spPr>
          <a:xfrm>
            <a:off x="6102254" y="867336"/>
            <a:ext cx="3237198" cy="5661210"/>
          </a:xfrm>
          <a:prstGeom prst="rect">
            <a:avLst/>
          </a:prstGeom>
          <a:noFill/>
          <a:ln>
            <a:noFill/>
          </a:ln>
        </p:spPr>
      </p:pic>
      <p:sp>
        <p:nvSpPr>
          <p:cNvPr id="803" name="Google Shape;803;p43"/>
          <p:cNvSpPr/>
          <p:nvPr/>
        </p:nvSpPr>
        <p:spPr>
          <a:xfrm rot="5400000">
            <a:off x="615182" y="-615181"/>
            <a:ext cx="1085312" cy="2315675"/>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DCD7C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804" name="Google Shape;804;p43"/>
          <p:cNvSpPr/>
          <p:nvPr/>
        </p:nvSpPr>
        <p:spPr>
          <a:xfrm>
            <a:off x="9762400" y="5544775"/>
            <a:ext cx="2426775" cy="1314505"/>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DD7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805" name="Google Shape;805;p43"/>
          <p:cNvGrpSpPr/>
          <p:nvPr/>
        </p:nvGrpSpPr>
        <p:grpSpPr>
          <a:xfrm>
            <a:off x="10775529" y="5203874"/>
            <a:ext cx="885645" cy="802067"/>
            <a:chOff x="10948005" y="3272152"/>
            <a:chExt cx="868194" cy="786263"/>
          </a:xfrm>
        </p:grpSpPr>
        <p:sp>
          <p:nvSpPr>
            <p:cNvPr id="806" name="Google Shape;806;p43"/>
            <p:cNvSpPr/>
            <p:nvPr/>
          </p:nvSpPr>
          <p:spPr>
            <a:xfrm>
              <a:off x="11194317" y="3944888"/>
              <a:ext cx="128015" cy="113527"/>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807" name="Google Shape;807;p43"/>
            <p:cNvSpPr/>
            <p:nvPr/>
          </p:nvSpPr>
          <p:spPr>
            <a:xfrm>
              <a:off x="10953045" y="3808430"/>
              <a:ext cx="144423" cy="192761"/>
            </a:xfrm>
            <a:custGeom>
              <a:avLst/>
              <a:gdLst/>
              <a:ahLst/>
              <a:cxnLst/>
              <a:rect l="l" t="t" r="r" b="b"/>
              <a:pathLst>
                <a:path w="511232" h="682341" extrusionOk="0">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808" name="Google Shape;808;p43"/>
            <p:cNvSpPr/>
            <p:nvPr/>
          </p:nvSpPr>
          <p:spPr>
            <a:xfrm>
              <a:off x="11684524" y="3907536"/>
              <a:ext cx="131675" cy="92692"/>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809" name="Google Shape;809;p43"/>
            <p:cNvSpPr/>
            <p:nvPr/>
          </p:nvSpPr>
          <p:spPr>
            <a:xfrm>
              <a:off x="11142141" y="3272152"/>
              <a:ext cx="183781" cy="161599"/>
            </a:xfrm>
            <a:custGeom>
              <a:avLst/>
              <a:gdLst/>
              <a:ahLst/>
              <a:cxnLst/>
              <a:rect l="l" t="t" r="r" b="b"/>
              <a:pathLst>
                <a:path w="3341477" h="2938167" extrusionOk="0">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10" name="Google Shape;810;p43"/>
            <p:cNvSpPr/>
            <p:nvPr/>
          </p:nvSpPr>
          <p:spPr>
            <a:xfrm>
              <a:off x="11602136" y="3379098"/>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11" name="Google Shape;811;p43"/>
            <p:cNvSpPr/>
            <p:nvPr/>
          </p:nvSpPr>
          <p:spPr>
            <a:xfrm>
              <a:off x="10948005" y="3504095"/>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12" name="Google Shape;812;p43"/>
            <p:cNvSpPr/>
            <p:nvPr/>
          </p:nvSpPr>
          <p:spPr>
            <a:xfrm>
              <a:off x="11343727" y="3666564"/>
              <a:ext cx="173589" cy="13854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801"/>
                                        </p:tgtEl>
                                        <p:attrNameLst>
                                          <p:attrName>style.visibility</p:attrName>
                                        </p:attrNameLst>
                                      </p:cBhvr>
                                      <p:to>
                                        <p:strVal val="visible"/>
                                      </p:to>
                                    </p:set>
                                    <p:anim calcmode="lin" valueType="num">
                                      <p:cBhvr additive="base">
                                        <p:cTn id="7" dur="1000"/>
                                        <p:tgtEl>
                                          <p:spTgt spid="801"/>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802"/>
                                        </p:tgtEl>
                                        <p:attrNameLst>
                                          <p:attrName>style.visibility</p:attrName>
                                        </p:attrNameLst>
                                      </p:cBhvr>
                                      <p:to>
                                        <p:strVal val="visible"/>
                                      </p:to>
                                    </p:set>
                                    <p:anim calcmode="lin" valueType="num">
                                      <p:cBhvr additive="base">
                                        <p:cTn id="11" dur="1000"/>
                                        <p:tgtEl>
                                          <p:spTgt spid="8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pic>
        <p:nvPicPr>
          <p:cNvPr id="817" name="Google Shape;817;p44"/>
          <p:cNvPicPr preferRelativeResize="0"/>
          <p:nvPr/>
        </p:nvPicPr>
        <p:blipFill rotWithShape="1">
          <a:blip r:embed="rId3"/>
          <a:srcRect/>
          <a:stretch>
            <a:fillRect/>
          </a:stretch>
        </p:blipFill>
        <p:spPr>
          <a:xfrm>
            <a:off x="6055554" y="710465"/>
            <a:ext cx="2848739" cy="5706033"/>
          </a:xfrm>
          <a:prstGeom prst="rect">
            <a:avLst/>
          </a:prstGeom>
          <a:noFill/>
          <a:ln>
            <a:noFill/>
          </a:ln>
        </p:spPr>
      </p:pic>
      <p:pic>
        <p:nvPicPr>
          <p:cNvPr id="818" name="Google Shape;818;p44"/>
          <p:cNvPicPr preferRelativeResize="0"/>
          <p:nvPr/>
        </p:nvPicPr>
        <p:blipFill rotWithShape="1">
          <a:blip r:embed="rId4"/>
          <a:srcRect/>
          <a:stretch>
            <a:fillRect/>
          </a:stretch>
        </p:blipFill>
        <p:spPr>
          <a:xfrm>
            <a:off x="2315687" y="710466"/>
            <a:ext cx="2952279" cy="5706035"/>
          </a:xfrm>
          <a:prstGeom prst="rect">
            <a:avLst/>
          </a:prstGeom>
          <a:noFill/>
          <a:ln>
            <a:noFill/>
          </a:ln>
        </p:spPr>
      </p:pic>
      <p:sp>
        <p:nvSpPr>
          <p:cNvPr id="819" name="Google Shape;819;p44"/>
          <p:cNvSpPr/>
          <p:nvPr/>
        </p:nvSpPr>
        <p:spPr>
          <a:xfrm rot="5400000">
            <a:off x="615182" y="-615181"/>
            <a:ext cx="1085312" cy="2315675"/>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DCD7C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820" name="Google Shape;820;p44"/>
          <p:cNvSpPr/>
          <p:nvPr/>
        </p:nvSpPr>
        <p:spPr>
          <a:xfrm>
            <a:off x="9762400" y="5544775"/>
            <a:ext cx="2426775" cy="1314505"/>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DD7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821" name="Google Shape;821;p44"/>
          <p:cNvGrpSpPr/>
          <p:nvPr/>
        </p:nvGrpSpPr>
        <p:grpSpPr>
          <a:xfrm>
            <a:off x="10775529" y="5203874"/>
            <a:ext cx="885645" cy="802067"/>
            <a:chOff x="10948005" y="3272152"/>
            <a:chExt cx="868194" cy="786263"/>
          </a:xfrm>
        </p:grpSpPr>
        <p:sp>
          <p:nvSpPr>
            <p:cNvPr id="822" name="Google Shape;822;p44"/>
            <p:cNvSpPr/>
            <p:nvPr/>
          </p:nvSpPr>
          <p:spPr>
            <a:xfrm>
              <a:off x="11194317" y="3944888"/>
              <a:ext cx="128015" cy="113527"/>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823" name="Google Shape;823;p44"/>
            <p:cNvSpPr/>
            <p:nvPr/>
          </p:nvSpPr>
          <p:spPr>
            <a:xfrm>
              <a:off x="10953045" y="3808430"/>
              <a:ext cx="144423" cy="192761"/>
            </a:xfrm>
            <a:custGeom>
              <a:avLst/>
              <a:gdLst/>
              <a:ahLst/>
              <a:cxnLst/>
              <a:rect l="l" t="t" r="r" b="b"/>
              <a:pathLst>
                <a:path w="511232" h="682341" extrusionOk="0">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824" name="Google Shape;824;p44"/>
            <p:cNvSpPr/>
            <p:nvPr/>
          </p:nvSpPr>
          <p:spPr>
            <a:xfrm>
              <a:off x="11684524" y="3907536"/>
              <a:ext cx="131675" cy="92692"/>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825" name="Google Shape;825;p44"/>
            <p:cNvSpPr/>
            <p:nvPr/>
          </p:nvSpPr>
          <p:spPr>
            <a:xfrm>
              <a:off x="11142141" y="3272152"/>
              <a:ext cx="183781" cy="161599"/>
            </a:xfrm>
            <a:custGeom>
              <a:avLst/>
              <a:gdLst/>
              <a:ahLst/>
              <a:cxnLst/>
              <a:rect l="l" t="t" r="r" b="b"/>
              <a:pathLst>
                <a:path w="3341477" h="2938167" extrusionOk="0">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26" name="Google Shape;826;p44"/>
            <p:cNvSpPr/>
            <p:nvPr/>
          </p:nvSpPr>
          <p:spPr>
            <a:xfrm>
              <a:off x="11602136" y="3379098"/>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27" name="Google Shape;827;p44"/>
            <p:cNvSpPr/>
            <p:nvPr/>
          </p:nvSpPr>
          <p:spPr>
            <a:xfrm>
              <a:off x="10948005" y="3504095"/>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28" name="Google Shape;828;p44"/>
            <p:cNvSpPr/>
            <p:nvPr/>
          </p:nvSpPr>
          <p:spPr>
            <a:xfrm>
              <a:off x="11343727" y="3666564"/>
              <a:ext cx="173589" cy="13854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818"/>
                                        </p:tgtEl>
                                        <p:attrNameLst>
                                          <p:attrName>style.visibility</p:attrName>
                                        </p:attrNameLst>
                                      </p:cBhvr>
                                      <p:to>
                                        <p:strVal val="visible"/>
                                      </p:to>
                                    </p:set>
                                    <p:anim calcmode="lin" valueType="num">
                                      <p:cBhvr additive="base">
                                        <p:cTn id="7" dur="1000"/>
                                        <p:tgtEl>
                                          <p:spTgt spid="818"/>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817"/>
                                        </p:tgtEl>
                                        <p:attrNameLst>
                                          <p:attrName>style.visibility</p:attrName>
                                        </p:attrNameLst>
                                      </p:cBhvr>
                                      <p:to>
                                        <p:strVal val="visible"/>
                                      </p:to>
                                    </p:set>
                                    <p:anim calcmode="lin" valueType="num">
                                      <p:cBhvr additive="base">
                                        <p:cTn id="11" dur="1000"/>
                                        <p:tgtEl>
                                          <p:spTgt spid="8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45"/>
          <p:cNvSpPr txBox="1">
            <a:spLocks noGrp="1"/>
          </p:cNvSpPr>
          <p:nvPr>
            <p:ph type="title"/>
          </p:nvPr>
        </p:nvSpPr>
        <p:spPr>
          <a:xfrm>
            <a:off x="3472865" y="2165392"/>
            <a:ext cx="10077556"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600"/>
              <a:buFont typeface="Geo"/>
              <a:buNone/>
            </a:pPr>
            <a:r>
              <a:rPr lang="en-US">
                <a:latin typeface="Times New Roman" panose="02020603050405020304"/>
                <a:ea typeface="Times New Roman" panose="02020603050405020304"/>
                <a:cs typeface="Times New Roman" panose="02020603050405020304"/>
                <a:sym typeface="Times New Roman" panose="02020603050405020304"/>
              </a:rPr>
              <a:t>UPI GENERATION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834" name="Google Shape;834;p45"/>
          <p:cNvSpPr/>
          <p:nvPr/>
        </p:nvSpPr>
        <p:spPr>
          <a:xfrm rot="10800000">
            <a:off x="10327876" y="-2141"/>
            <a:ext cx="1864124" cy="6860141"/>
          </a:xfrm>
          <a:custGeom>
            <a:avLst/>
            <a:gdLst/>
            <a:ahLst/>
            <a:cxnLst/>
            <a:rect l="l" t="t" r="r" b="b"/>
            <a:pathLst>
              <a:path w="888736" h="2458832" extrusionOk="0">
                <a:moveTo>
                  <a:pt x="0" y="0"/>
                </a:moveTo>
                <a:lnTo>
                  <a:pt x="177394" y="125361"/>
                </a:lnTo>
                <a:cubicBezTo>
                  <a:pt x="548898" y="378359"/>
                  <a:pt x="946091" y="744358"/>
                  <a:pt x="881856" y="1189003"/>
                </a:cubicBezTo>
                <a:cubicBezTo>
                  <a:pt x="858787" y="1347884"/>
                  <a:pt x="777253" y="1491554"/>
                  <a:pt x="691256" y="1628147"/>
                </a:cubicBezTo>
                <a:cubicBezTo>
                  <a:pt x="609261" y="1758448"/>
                  <a:pt x="399047" y="2022344"/>
                  <a:pt x="118397" y="2331723"/>
                </a:cubicBezTo>
                <a:lnTo>
                  <a:pt x="0" y="2458832"/>
                </a:lnTo>
                <a:close/>
              </a:path>
            </a:pathLst>
          </a:custGeom>
          <a:solidFill>
            <a:schemeClr val="accent6">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835" name="Google Shape;835;p45"/>
          <p:cNvGrpSpPr/>
          <p:nvPr/>
        </p:nvGrpSpPr>
        <p:grpSpPr>
          <a:xfrm rot="-7753903" flipH="1">
            <a:off x="10213792" y="2188667"/>
            <a:ext cx="885685" cy="802104"/>
            <a:chOff x="10948005" y="3272152"/>
            <a:chExt cx="868194" cy="786263"/>
          </a:xfrm>
        </p:grpSpPr>
        <p:sp>
          <p:nvSpPr>
            <p:cNvPr id="836" name="Google Shape;836;p45"/>
            <p:cNvSpPr/>
            <p:nvPr/>
          </p:nvSpPr>
          <p:spPr>
            <a:xfrm>
              <a:off x="11194317" y="3944888"/>
              <a:ext cx="128015" cy="113527"/>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rgbClr val="BBA5B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837" name="Google Shape;837;p45"/>
            <p:cNvSpPr/>
            <p:nvPr/>
          </p:nvSpPr>
          <p:spPr>
            <a:xfrm>
              <a:off x="10953045" y="3808430"/>
              <a:ext cx="144423" cy="192761"/>
            </a:xfrm>
            <a:custGeom>
              <a:avLst/>
              <a:gdLst/>
              <a:ahLst/>
              <a:cxnLst/>
              <a:rect l="l" t="t" r="r" b="b"/>
              <a:pathLst>
                <a:path w="511232" h="682341" extrusionOk="0">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rgbClr val="BBA5B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838" name="Google Shape;838;p45"/>
            <p:cNvSpPr/>
            <p:nvPr/>
          </p:nvSpPr>
          <p:spPr>
            <a:xfrm>
              <a:off x="11684524" y="3907536"/>
              <a:ext cx="131675" cy="92692"/>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rgbClr val="BBA5B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839" name="Google Shape;839;p45"/>
            <p:cNvSpPr/>
            <p:nvPr/>
          </p:nvSpPr>
          <p:spPr>
            <a:xfrm>
              <a:off x="11142141" y="3272152"/>
              <a:ext cx="183781" cy="161599"/>
            </a:xfrm>
            <a:custGeom>
              <a:avLst/>
              <a:gdLst/>
              <a:ahLst/>
              <a:cxnLst/>
              <a:rect l="l" t="t" r="r" b="b"/>
              <a:pathLst>
                <a:path w="3341477" h="2938167" extrusionOk="0">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rgbClr val="BBA5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40" name="Google Shape;840;p45"/>
            <p:cNvSpPr/>
            <p:nvPr/>
          </p:nvSpPr>
          <p:spPr>
            <a:xfrm>
              <a:off x="11602136" y="3379098"/>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rgbClr val="BBA5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41" name="Google Shape;841;p45"/>
            <p:cNvSpPr/>
            <p:nvPr/>
          </p:nvSpPr>
          <p:spPr>
            <a:xfrm>
              <a:off x="10948005" y="3504095"/>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rgbClr val="BBA5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42" name="Google Shape;842;p45"/>
            <p:cNvSpPr/>
            <p:nvPr/>
          </p:nvSpPr>
          <p:spPr>
            <a:xfrm>
              <a:off x="11343727" y="3666564"/>
              <a:ext cx="173589" cy="13854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rgbClr val="BBA5B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
        <p:nvSpPr>
          <p:cNvPr id="843" name="Google Shape;843;p45"/>
          <p:cNvSpPr/>
          <p:nvPr/>
        </p:nvSpPr>
        <p:spPr>
          <a:xfrm rot="5400000">
            <a:off x="615182" y="-615181"/>
            <a:ext cx="1085312" cy="2315675"/>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DCD7C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pic>
        <p:nvPicPr>
          <p:cNvPr id="848" name="Google Shape;848;p46"/>
          <p:cNvPicPr preferRelativeResize="0"/>
          <p:nvPr/>
        </p:nvPicPr>
        <p:blipFill rotWithShape="1">
          <a:blip r:embed="rId3"/>
          <a:srcRect/>
          <a:stretch>
            <a:fillRect/>
          </a:stretch>
        </p:blipFill>
        <p:spPr>
          <a:xfrm>
            <a:off x="2115346" y="665630"/>
            <a:ext cx="2941073" cy="5930152"/>
          </a:xfrm>
          <a:prstGeom prst="rect">
            <a:avLst/>
          </a:prstGeom>
          <a:noFill/>
          <a:ln>
            <a:noFill/>
          </a:ln>
        </p:spPr>
      </p:pic>
      <p:pic>
        <p:nvPicPr>
          <p:cNvPr id="849" name="Google Shape;849;p46"/>
          <p:cNvPicPr preferRelativeResize="0"/>
          <p:nvPr/>
        </p:nvPicPr>
        <p:blipFill rotWithShape="1">
          <a:blip r:embed="rId4"/>
          <a:srcRect/>
          <a:stretch>
            <a:fillRect/>
          </a:stretch>
        </p:blipFill>
        <p:spPr>
          <a:xfrm>
            <a:off x="6199199" y="665630"/>
            <a:ext cx="2931250" cy="5930152"/>
          </a:xfrm>
          <a:prstGeom prst="rect">
            <a:avLst/>
          </a:prstGeom>
          <a:noFill/>
          <a:ln>
            <a:noFill/>
          </a:ln>
        </p:spPr>
      </p:pic>
      <p:sp>
        <p:nvSpPr>
          <p:cNvPr id="850" name="Google Shape;850;p46"/>
          <p:cNvSpPr/>
          <p:nvPr/>
        </p:nvSpPr>
        <p:spPr>
          <a:xfrm rot="5400000">
            <a:off x="615182" y="-615181"/>
            <a:ext cx="1085312" cy="2315675"/>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DCD7C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851" name="Google Shape;851;p46"/>
          <p:cNvSpPr/>
          <p:nvPr/>
        </p:nvSpPr>
        <p:spPr>
          <a:xfrm>
            <a:off x="9762400" y="5544775"/>
            <a:ext cx="2426775" cy="1314505"/>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DD7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852" name="Google Shape;852;p46"/>
          <p:cNvGrpSpPr/>
          <p:nvPr/>
        </p:nvGrpSpPr>
        <p:grpSpPr>
          <a:xfrm>
            <a:off x="10775529" y="5203874"/>
            <a:ext cx="885645" cy="802067"/>
            <a:chOff x="10948005" y="3272152"/>
            <a:chExt cx="868194" cy="786263"/>
          </a:xfrm>
        </p:grpSpPr>
        <p:sp>
          <p:nvSpPr>
            <p:cNvPr id="853" name="Google Shape;853;p46"/>
            <p:cNvSpPr/>
            <p:nvPr/>
          </p:nvSpPr>
          <p:spPr>
            <a:xfrm>
              <a:off x="11194317" y="3944888"/>
              <a:ext cx="128015" cy="113527"/>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854" name="Google Shape;854;p46"/>
            <p:cNvSpPr/>
            <p:nvPr/>
          </p:nvSpPr>
          <p:spPr>
            <a:xfrm>
              <a:off x="10953045" y="3808430"/>
              <a:ext cx="144423" cy="192761"/>
            </a:xfrm>
            <a:custGeom>
              <a:avLst/>
              <a:gdLst/>
              <a:ahLst/>
              <a:cxnLst/>
              <a:rect l="l" t="t" r="r" b="b"/>
              <a:pathLst>
                <a:path w="511232" h="682341" extrusionOk="0">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855" name="Google Shape;855;p46"/>
            <p:cNvSpPr/>
            <p:nvPr/>
          </p:nvSpPr>
          <p:spPr>
            <a:xfrm>
              <a:off x="11684524" y="3907536"/>
              <a:ext cx="131675" cy="92692"/>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856" name="Google Shape;856;p46"/>
            <p:cNvSpPr/>
            <p:nvPr/>
          </p:nvSpPr>
          <p:spPr>
            <a:xfrm>
              <a:off x="11142141" y="3272152"/>
              <a:ext cx="183781" cy="161599"/>
            </a:xfrm>
            <a:custGeom>
              <a:avLst/>
              <a:gdLst/>
              <a:ahLst/>
              <a:cxnLst/>
              <a:rect l="l" t="t" r="r" b="b"/>
              <a:pathLst>
                <a:path w="3341477" h="2938167" extrusionOk="0">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57" name="Google Shape;857;p46"/>
            <p:cNvSpPr/>
            <p:nvPr/>
          </p:nvSpPr>
          <p:spPr>
            <a:xfrm>
              <a:off x="11602136" y="3379098"/>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58" name="Google Shape;858;p46"/>
            <p:cNvSpPr/>
            <p:nvPr/>
          </p:nvSpPr>
          <p:spPr>
            <a:xfrm>
              <a:off x="10948005" y="3504095"/>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59" name="Google Shape;859;p46"/>
            <p:cNvSpPr/>
            <p:nvPr/>
          </p:nvSpPr>
          <p:spPr>
            <a:xfrm>
              <a:off x="11343727" y="3666564"/>
              <a:ext cx="173589" cy="13854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848"/>
                                        </p:tgtEl>
                                        <p:attrNameLst>
                                          <p:attrName>style.visibility</p:attrName>
                                        </p:attrNameLst>
                                      </p:cBhvr>
                                      <p:to>
                                        <p:strVal val="visible"/>
                                      </p:to>
                                    </p:set>
                                    <p:anim calcmode="lin" valueType="num">
                                      <p:cBhvr additive="base">
                                        <p:cTn id="7" dur="1000"/>
                                        <p:tgtEl>
                                          <p:spTgt spid="848"/>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849"/>
                                        </p:tgtEl>
                                        <p:attrNameLst>
                                          <p:attrName>style.visibility</p:attrName>
                                        </p:attrNameLst>
                                      </p:cBhvr>
                                      <p:to>
                                        <p:strVal val="visible"/>
                                      </p:to>
                                    </p:set>
                                    <p:anim calcmode="lin" valueType="num">
                                      <p:cBhvr additive="base">
                                        <p:cTn id="11" dur="1000"/>
                                        <p:tgtEl>
                                          <p:spTgt spid="8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pic>
        <p:nvPicPr>
          <p:cNvPr id="864" name="Google Shape;864;p47"/>
          <p:cNvPicPr preferRelativeResize="0"/>
          <p:nvPr/>
        </p:nvPicPr>
        <p:blipFill rotWithShape="1">
          <a:blip r:embed="rId3"/>
          <a:srcRect/>
          <a:stretch>
            <a:fillRect/>
          </a:stretch>
        </p:blipFill>
        <p:spPr>
          <a:xfrm>
            <a:off x="630860" y="1123527"/>
            <a:ext cx="2267864" cy="4604799"/>
          </a:xfrm>
          <a:prstGeom prst="rect">
            <a:avLst/>
          </a:prstGeom>
          <a:noFill/>
          <a:ln>
            <a:noFill/>
          </a:ln>
        </p:spPr>
      </p:pic>
      <p:cxnSp>
        <p:nvCxnSpPr>
          <p:cNvPr id="865" name="Google Shape;865;p47"/>
          <p:cNvCxnSpPr/>
          <p:nvPr/>
        </p:nvCxnSpPr>
        <p:spPr>
          <a:xfrm>
            <a:off x="3210079" y="1573887"/>
            <a:ext cx="0" cy="3710227"/>
          </a:xfrm>
          <a:prstGeom prst="straightConnector1">
            <a:avLst/>
          </a:prstGeom>
          <a:noFill/>
          <a:ln w="19050" cap="flat" cmpd="sng">
            <a:solidFill>
              <a:srgbClr val="7F7F7F"/>
            </a:solidFill>
            <a:prstDash val="solid"/>
            <a:miter lim="800000"/>
            <a:headEnd type="none" w="sm" len="sm"/>
            <a:tailEnd type="none" w="sm" len="sm"/>
          </a:ln>
        </p:spPr>
      </p:cxnSp>
      <p:pic>
        <p:nvPicPr>
          <p:cNvPr id="866" name="Google Shape;866;p47"/>
          <p:cNvPicPr preferRelativeResize="0"/>
          <p:nvPr/>
        </p:nvPicPr>
        <p:blipFill rotWithShape="1">
          <a:blip r:embed="rId4"/>
          <a:srcRect/>
          <a:stretch>
            <a:fillRect/>
          </a:stretch>
        </p:blipFill>
        <p:spPr>
          <a:xfrm>
            <a:off x="9249477" y="1123527"/>
            <a:ext cx="2267864" cy="4604800"/>
          </a:xfrm>
          <a:prstGeom prst="rect">
            <a:avLst/>
          </a:prstGeom>
          <a:noFill/>
          <a:ln>
            <a:noFill/>
          </a:ln>
        </p:spPr>
      </p:pic>
      <p:cxnSp>
        <p:nvCxnSpPr>
          <p:cNvPr id="867" name="Google Shape;867;p47"/>
          <p:cNvCxnSpPr/>
          <p:nvPr/>
        </p:nvCxnSpPr>
        <p:spPr>
          <a:xfrm>
            <a:off x="6072595" y="1573887"/>
            <a:ext cx="0" cy="3710227"/>
          </a:xfrm>
          <a:prstGeom prst="straightConnector1">
            <a:avLst/>
          </a:prstGeom>
          <a:noFill/>
          <a:ln w="19050" cap="flat" cmpd="sng">
            <a:solidFill>
              <a:srgbClr val="7F7F7F"/>
            </a:solidFill>
            <a:prstDash val="solid"/>
            <a:miter lim="800000"/>
            <a:headEnd type="none" w="sm" len="sm"/>
            <a:tailEnd type="none" w="sm" len="sm"/>
          </a:ln>
        </p:spPr>
      </p:cxnSp>
      <p:pic>
        <p:nvPicPr>
          <p:cNvPr id="868" name="Google Shape;868;p47"/>
          <p:cNvPicPr preferRelativeResize="0"/>
          <p:nvPr/>
        </p:nvPicPr>
        <p:blipFill rotWithShape="1">
          <a:blip r:embed="rId5"/>
          <a:srcRect/>
          <a:stretch>
            <a:fillRect/>
          </a:stretch>
        </p:blipFill>
        <p:spPr>
          <a:xfrm>
            <a:off x="3669824" y="1123527"/>
            <a:ext cx="2290888" cy="4604800"/>
          </a:xfrm>
          <a:prstGeom prst="rect">
            <a:avLst/>
          </a:prstGeom>
          <a:noFill/>
          <a:ln>
            <a:noFill/>
          </a:ln>
        </p:spPr>
      </p:pic>
      <p:cxnSp>
        <p:nvCxnSpPr>
          <p:cNvPr id="869" name="Google Shape;869;p47"/>
          <p:cNvCxnSpPr/>
          <p:nvPr/>
        </p:nvCxnSpPr>
        <p:spPr>
          <a:xfrm>
            <a:off x="8956620" y="1573887"/>
            <a:ext cx="0" cy="3710227"/>
          </a:xfrm>
          <a:prstGeom prst="straightConnector1">
            <a:avLst/>
          </a:prstGeom>
          <a:noFill/>
          <a:ln w="19050" cap="flat" cmpd="sng">
            <a:solidFill>
              <a:srgbClr val="7F7F7F"/>
            </a:solidFill>
            <a:prstDash val="solid"/>
            <a:miter lim="800000"/>
            <a:headEnd type="none" w="sm" len="sm"/>
            <a:tailEnd type="none" w="sm" len="sm"/>
          </a:ln>
        </p:spPr>
      </p:cxnSp>
      <p:pic>
        <p:nvPicPr>
          <p:cNvPr id="870" name="Google Shape;870;p47"/>
          <p:cNvPicPr preferRelativeResize="0"/>
          <p:nvPr/>
        </p:nvPicPr>
        <p:blipFill rotWithShape="1">
          <a:blip r:embed="rId6"/>
          <a:srcRect/>
          <a:stretch>
            <a:fillRect/>
          </a:stretch>
        </p:blipFill>
        <p:spPr>
          <a:xfrm>
            <a:off x="6470563" y="1123527"/>
            <a:ext cx="2302400" cy="4604798"/>
          </a:xfrm>
          <a:prstGeom prst="rect">
            <a:avLst/>
          </a:prstGeom>
          <a:noFill/>
          <a:ln>
            <a:noFill/>
          </a:ln>
        </p:spPr>
      </p:pic>
      <p:sp>
        <p:nvSpPr>
          <p:cNvPr id="871" name="Google Shape;871;p47"/>
          <p:cNvSpPr txBox="1"/>
          <p:nvPr/>
        </p:nvSpPr>
        <p:spPr>
          <a:xfrm>
            <a:off x="4164106" y="320488"/>
            <a:ext cx="387499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2"/>
                </a:solidFill>
                <a:latin typeface="Times New Roman" panose="02020603050405020304"/>
                <a:ea typeface="Times New Roman" panose="02020603050405020304"/>
                <a:cs typeface="Times New Roman" panose="02020603050405020304"/>
                <a:sym typeface="Times New Roman" panose="02020603050405020304"/>
              </a:rPr>
              <a:t>CREATING UPI PIN​</a:t>
            </a:r>
            <a:endParaRPr sz="2800" b="1">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72" name="Google Shape;872;p47"/>
          <p:cNvSpPr/>
          <p:nvPr/>
        </p:nvSpPr>
        <p:spPr>
          <a:xfrm rot="5400000">
            <a:off x="615182" y="-615181"/>
            <a:ext cx="1085312" cy="2315675"/>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DCD7C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873" name="Google Shape;873;p47"/>
          <p:cNvSpPr/>
          <p:nvPr/>
        </p:nvSpPr>
        <p:spPr>
          <a:xfrm>
            <a:off x="9765225" y="5543500"/>
            <a:ext cx="2426775" cy="1314505"/>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DD7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874" name="Google Shape;874;p47"/>
          <p:cNvGrpSpPr/>
          <p:nvPr/>
        </p:nvGrpSpPr>
        <p:grpSpPr>
          <a:xfrm>
            <a:off x="10045954" y="5799711"/>
            <a:ext cx="885645" cy="802067"/>
            <a:chOff x="10948005" y="3272152"/>
            <a:chExt cx="868194" cy="786263"/>
          </a:xfrm>
        </p:grpSpPr>
        <p:sp>
          <p:nvSpPr>
            <p:cNvPr id="875" name="Google Shape;875;p47"/>
            <p:cNvSpPr/>
            <p:nvPr/>
          </p:nvSpPr>
          <p:spPr>
            <a:xfrm>
              <a:off x="11194317" y="3944888"/>
              <a:ext cx="128015" cy="113527"/>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876" name="Google Shape;876;p47"/>
            <p:cNvSpPr/>
            <p:nvPr/>
          </p:nvSpPr>
          <p:spPr>
            <a:xfrm>
              <a:off x="10953045" y="3808430"/>
              <a:ext cx="144423" cy="192761"/>
            </a:xfrm>
            <a:custGeom>
              <a:avLst/>
              <a:gdLst/>
              <a:ahLst/>
              <a:cxnLst/>
              <a:rect l="l" t="t" r="r" b="b"/>
              <a:pathLst>
                <a:path w="511232" h="682341" extrusionOk="0">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877" name="Google Shape;877;p47"/>
            <p:cNvSpPr/>
            <p:nvPr/>
          </p:nvSpPr>
          <p:spPr>
            <a:xfrm>
              <a:off x="11684524" y="3907536"/>
              <a:ext cx="131675" cy="92692"/>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878" name="Google Shape;878;p47"/>
            <p:cNvSpPr/>
            <p:nvPr/>
          </p:nvSpPr>
          <p:spPr>
            <a:xfrm>
              <a:off x="11142141" y="3272152"/>
              <a:ext cx="183781" cy="161599"/>
            </a:xfrm>
            <a:custGeom>
              <a:avLst/>
              <a:gdLst/>
              <a:ahLst/>
              <a:cxnLst/>
              <a:rect l="l" t="t" r="r" b="b"/>
              <a:pathLst>
                <a:path w="3341477" h="2938167" extrusionOk="0">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79" name="Google Shape;879;p47"/>
            <p:cNvSpPr/>
            <p:nvPr/>
          </p:nvSpPr>
          <p:spPr>
            <a:xfrm>
              <a:off x="11602136" y="3379098"/>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80" name="Google Shape;880;p47"/>
            <p:cNvSpPr/>
            <p:nvPr/>
          </p:nvSpPr>
          <p:spPr>
            <a:xfrm>
              <a:off x="10948005" y="3504095"/>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81" name="Google Shape;881;p47"/>
            <p:cNvSpPr/>
            <p:nvPr/>
          </p:nvSpPr>
          <p:spPr>
            <a:xfrm>
              <a:off x="11343727" y="3666564"/>
              <a:ext cx="173589" cy="13854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71"/>
                                        </p:tgtEl>
                                        <p:attrNameLst>
                                          <p:attrName>style.visibility</p:attrName>
                                        </p:attrNameLst>
                                      </p:cBhvr>
                                      <p:to>
                                        <p:strVal val="visible"/>
                                      </p:to>
                                    </p:set>
                                    <p:anim calcmode="lin" valueType="num">
                                      <p:cBhvr additive="base">
                                        <p:cTn id="7" dur="1000"/>
                                        <p:tgtEl>
                                          <p:spTgt spid="871"/>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864"/>
                                        </p:tgtEl>
                                        <p:attrNameLst>
                                          <p:attrName>style.visibility</p:attrName>
                                        </p:attrNameLst>
                                      </p:cBhvr>
                                      <p:to>
                                        <p:strVal val="visible"/>
                                      </p:to>
                                    </p:set>
                                    <p:anim calcmode="lin" valueType="num">
                                      <p:cBhvr additive="base">
                                        <p:cTn id="11" dur="1000"/>
                                        <p:tgtEl>
                                          <p:spTgt spid="864"/>
                                        </p:tgtEl>
                                        <p:attrNameLst>
                                          <p:attrName>ppt_y</p:attrName>
                                        </p:attrNameLst>
                                      </p:cBhvr>
                                      <p:tavLst>
                                        <p:tav tm="0">
                                          <p:val>
                                            <p:strVal val="#ppt_y-1"/>
                                          </p:val>
                                        </p:tav>
                                        <p:tav tm="100000">
                                          <p:val>
                                            <p:strVal val="#ppt_y"/>
                                          </p:val>
                                        </p:tav>
                                      </p:tavLst>
                                    </p:anim>
                                  </p:childTnLst>
                                </p:cTn>
                              </p:par>
                            </p:childTnLst>
                          </p:cTn>
                        </p:par>
                        <p:par>
                          <p:cTn id="12" fill="hold">
                            <p:stCondLst>
                              <p:cond delay="2000"/>
                            </p:stCondLst>
                            <p:childTnLst>
                              <p:par>
                                <p:cTn id="13" presetID="2" presetClass="entr" presetSubtype="1" fill="hold" nodeType="afterEffect">
                                  <p:stCondLst>
                                    <p:cond delay="0"/>
                                  </p:stCondLst>
                                  <p:childTnLst>
                                    <p:set>
                                      <p:cBhvr>
                                        <p:cTn id="14" dur="1" fill="hold">
                                          <p:stCondLst>
                                            <p:cond delay="0"/>
                                          </p:stCondLst>
                                        </p:cTn>
                                        <p:tgtEl>
                                          <p:spTgt spid="868"/>
                                        </p:tgtEl>
                                        <p:attrNameLst>
                                          <p:attrName>style.visibility</p:attrName>
                                        </p:attrNameLst>
                                      </p:cBhvr>
                                      <p:to>
                                        <p:strVal val="visible"/>
                                      </p:to>
                                    </p:set>
                                    <p:anim calcmode="lin" valueType="num">
                                      <p:cBhvr additive="base">
                                        <p:cTn id="15" dur="1000"/>
                                        <p:tgtEl>
                                          <p:spTgt spid="868"/>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2" presetClass="entr" presetSubtype="1" fill="hold" nodeType="afterEffect">
                                  <p:stCondLst>
                                    <p:cond delay="0"/>
                                  </p:stCondLst>
                                  <p:childTnLst>
                                    <p:set>
                                      <p:cBhvr>
                                        <p:cTn id="18" dur="1" fill="hold">
                                          <p:stCondLst>
                                            <p:cond delay="0"/>
                                          </p:stCondLst>
                                        </p:cTn>
                                        <p:tgtEl>
                                          <p:spTgt spid="870"/>
                                        </p:tgtEl>
                                        <p:attrNameLst>
                                          <p:attrName>style.visibility</p:attrName>
                                        </p:attrNameLst>
                                      </p:cBhvr>
                                      <p:to>
                                        <p:strVal val="visible"/>
                                      </p:to>
                                    </p:set>
                                    <p:anim calcmode="lin" valueType="num">
                                      <p:cBhvr additive="base">
                                        <p:cTn id="19" dur="1000"/>
                                        <p:tgtEl>
                                          <p:spTgt spid="870"/>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2" presetClass="entr" presetSubtype="1" fill="hold" nodeType="afterEffect">
                                  <p:stCondLst>
                                    <p:cond delay="0"/>
                                  </p:stCondLst>
                                  <p:childTnLst>
                                    <p:set>
                                      <p:cBhvr>
                                        <p:cTn id="22" dur="1" fill="hold">
                                          <p:stCondLst>
                                            <p:cond delay="0"/>
                                          </p:stCondLst>
                                        </p:cTn>
                                        <p:tgtEl>
                                          <p:spTgt spid="866"/>
                                        </p:tgtEl>
                                        <p:attrNameLst>
                                          <p:attrName>style.visibility</p:attrName>
                                        </p:attrNameLst>
                                      </p:cBhvr>
                                      <p:to>
                                        <p:strVal val="visible"/>
                                      </p:to>
                                    </p:set>
                                    <p:anim calcmode="lin" valueType="num">
                                      <p:cBhvr additive="base">
                                        <p:cTn id="23" dur="1000"/>
                                        <p:tgtEl>
                                          <p:spTgt spid="8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48"/>
          <p:cNvSpPr/>
          <p:nvPr/>
        </p:nvSpPr>
        <p:spPr>
          <a:xfrm>
            <a:off x="9753030" y="5516668"/>
            <a:ext cx="2438970" cy="1341332"/>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4C3B9">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887" name="Google Shape;887;p48"/>
          <p:cNvGrpSpPr/>
          <p:nvPr/>
        </p:nvGrpSpPr>
        <p:grpSpPr>
          <a:xfrm>
            <a:off x="10776050" y="5204025"/>
            <a:ext cx="886141" cy="802496"/>
            <a:chOff x="10948005" y="3272152"/>
            <a:chExt cx="868640" cy="786648"/>
          </a:xfrm>
        </p:grpSpPr>
        <p:sp>
          <p:nvSpPr>
            <p:cNvPr id="888" name="Google Shape;888;p48"/>
            <p:cNvSpPr/>
            <p:nvPr/>
          </p:nvSpPr>
          <p:spPr>
            <a:xfrm>
              <a:off x="11194317" y="3944888"/>
              <a:ext cx="128449" cy="113912"/>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889" name="Google Shape;889;p48"/>
            <p:cNvSpPr/>
            <p:nvPr/>
          </p:nvSpPr>
          <p:spPr>
            <a:xfrm>
              <a:off x="10953045" y="3808430"/>
              <a:ext cx="144912" cy="193414"/>
            </a:xfrm>
            <a:custGeom>
              <a:avLst/>
              <a:gdLst/>
              <a:ahLst/>
              <a:cxnLst/>
              <a:rect l="l" t="t" r="r" b="b"/>
              <a:pathLst>
                <a:path w="511232" h="682341" extrusionOk="0">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890" name="Google Shape;890;p48"/>
            <p:cNvSpPr/>
            <p:nvPr/>
          </p:nvSpPr>
          <p:spPr>
            <a:xfrm>
              <a:off x="11684524" y="3907536"/>
              <a:ext cx="132121" cy="93006"/>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891" name="Google Shape;891;p48"/>
            <p:cNvSpPr/>
            <p:nvPr/>
          </p:nvSpPr>
          <p:spPr>
            <a:xfrm>
              <a:off x="11142141" y="3272152"/>
              <a:ext cx="180625" cy="158824"/>
            </a:xfrm>
            <a:custGeom>
              <a:avLst/>
              <a:gdLst/>
              <a:ahLst/>
              <a:cxnLst/>
              <a:rect l="l" t="t" r="r" b="b"/>
              <a:pathLst>
                <a:path w="3341477" h="2938167" extrusionOk="0">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92" name="Google Shape;892;p48"/>
            <p:cNvSpPr/>
            <p:nvPr/>
          </p:nvSpPr>
          <p:spPr>
            <a:xfrm>
              <a:off x="11602136" y="3379098"/>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93" name="Google Shape;893;p48"/>
            <p:cNvSpPr/>
            <p:nvPr/>
          </p:nvSpPr>
          <p:spPr>
            <a:xfrm>
              <a:off x="10948005" y="3504095"/>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94" name="Google Shape;894;p48"/>
            <p:cNvSpPr/>
            <p:nvPr/>
          </p:nvSpPr>
          <p:spPr>
            <a:xfrm>
              <a:off x="11343727" y="3666564"/>
              <a:ext cx="173527" cy="13849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
        <p:nvSpPr>
          <p:cNvPr id="895" name="Google Shape;895;p48"/>
          <p:cNvSpPr/>
          <p:nvPr/>
        </p:nvSpPr>
        <p:spPr>
          <a:xfrm rot="5400000">
            <a:off x="615181" y="-615181"/>
            <a:ext cx="1085312" cy="2315675"/>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DCD7C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896" name="Google Shape;896;p48"/>
          <p:cNvGrpSpPr/>
          <p:nvPr/>
        </p:nvGrpSpPr>
        <p:grpSpPr>
          <a:xfrm>
            <a:off x="530225" y="3267662"/>
            <a:ext cx="972241" cy="45718"/>
            <a:chOff x="4886325" y="3371754"/>
            <a:chExt cx="2418492" cy="113728"/>
          </a:xfrm>
        </p:grpSpPr>
        <p:sp>
          <p:nvSpPr>
            <p:cNvPr id="897" name="Google Shape;897;p48"/>
            <p:cNvSpPr/>
            <p:nvPr/>
          </p:nvSpPr>
          <p:spPr>
            <a:xfrm>
              <a:off x="4886325" y="3428428"/>
              <a:ext cx="2418302" cy="9525"/>
            </a:xfrm>
            <a:custGeom>
              <a:avLst/>
              <a:gdLst/>
              <a:ahLst/>
              <a:cxnLst/>
              <a:rect l="l" t="t" r="r" b="b"/>
              <a:pathLst>
                <a:path w="2418302" h="9525" extrusionOk="0">
                  <a:moveTo>
                    <a:pt x="0" y="0"/>
                  </a:moveTo>
                  <a:lnTo>
                    <a:pt x="2418302" y="0"/>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nvGrpSpPr>
            <p:cNvPr id="898" name="Google Shape;898;p48"/>
            <p:cNvGrpSpPr/>
            <p:nvPr/>
          </p:nvGrpSpPr>
          <p:grpSpPr>
            <a:xfrm>
              <a:off x="4886709" y="3371754"/>
              <a:ext cx="2418108" cy="113728"/>
              <a:chOff x="4886709" y="3371754"/>
              <a:chExt cx="2418108" cy="113728"/>
            </a:xfrm>
          </p:grpSpPr>
          <p:sp>
            <p:nvSpPr>
              <p:cNvPr id="899" name="Google Shape;899;p48"/>
              <p:cNvSpPr/>
              <p:nvPr/>
            </p:nvSpPr>
            <p:spPr>
              <a:xfrm>
                <a:off x="4895088" y="3474384"/>
                <a:ext cx="32575" cy="2906"/>
              </a:xfrm>
              <a:custGeom>
                <a:avLst/>
                <a:gdLst/>
                <a:ahLst/>
                <a:cxnLst/>
                <a:rect l="l" t="t" r="r" b="b"/>
                <a:pathLst>
                  <a:path w="32575" h="2906" extrusionOk="0">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900" name="Google Shape;900;p48"/>
              <p:cNvSpPr/>
              <p:nvPr/>
            </p:nvSpPr>
            <p:spPr>
              <a:xfrm>
                <a:off x="4927758" y="3477344"/>
                <a:ext cx="380" cy="42"/>
              </a:xfrm>
              <a:custGeom>
                <a:avLst/>
                <a:gdLst/>
                <a:ahLst/>
                <a:cxnLst/>
                <a:rect l="l" t="t" r="r" b="b"/>
                <a:pathLst>
                  <a:path w="380" h="42" extrusionOk="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901" name="Google Shape;901;p48"/>
              <p:cNvSpPr/>
              <p:nvPr/>
            </p:nvSpPr>
            <p:spPr>
              <a:xfrm>
                <a:off x="7285577" y="3374517"/>
                <a:ext cx="10001" cy="190"/>
              </a:xfrm>
              <a:custGeom>
                <a:avLst/>
                <a:gdLst/>
                <a:ahLst/>
                <a:cxnLst/>
                <a:rect l="l" t="t" r="r" b="b"/>
                <a:pathLst>
                  <a:path w="10001" h="190" extrusionOk="0">
                    <a:moveTo>
                      <a:pt x="10001" y="0"/>
                    </a:moveTo>
                    <a:cubicBezTo>
                      <a:pt x="6953" y="0"/>
                      <a:pt x="3524" y="95"/>
                      <a:pt x="0" y="191"/>
                    </a:cubicBezTo>
                    <a:cubicBezTo>
                      <a:pt x="3334" y="191"/>
                      <a:pt x="6763" y="191"/>
                      <a:pt x="100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902" name="Google Shape;902;p48"/>
              <p:cNvSpPr/>
              <p:nvPr/>
            </p:nvSpPr>
            <p:spPr>
              <a:xfrm>
                <a:off x="4886709" y="3371754"/>
                <a:ext cx="2418108" cy="113728"/>
              </a:xfrm>
              <a:custGeom>
                <a:avLst/>
                <a:gdLst/>
                <a:ahLst/>
                <a:cxnLst/>
                <a:rect l="l" t="t" r="r" b="b"/>
                <a:pathLst>
                  <a:path w="2418108" h="113728" extrusionOk="0">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grpSp>
      <p:sp>
        <p:nvSpPr>
          <p:cNvPr id="903" name="Google Shape;903;p48"/>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sp>
        <p:nvSpPr>
          <p:cNvPr id="904" name="Google Shape;904;p48"/>
          <p:cNvSpPr txBox="1"/>
          <p:nvPr/>
        </p:nvSpPr>
        <p:spPr>
          <a:xfrm>
            <a:off x="2617795" y="1600603"/>
            <a:ext cx="9262200" cy="1978200"/>
          </a:xfrm>
          <a:prstGeom prst="rect">
            <a:avLst/>
          </a:prstGeom>
          <a:noFill/>
          <a:ln>
            <a:noFill/>
          </a:ln>
        </p:spPr>
        <p:txBody>
          <a:bodyPr spcFirstLastPara="1" wrap="square" lIns="91425" tIns="45700" rIns="91425" bIns="45700" anchor="b" anchorCtr="0">
            <a:normAutofit/>
          </a:bodyPr>
          <a:lstStyle/>
          <a:p>
            <a:pPr marL="0" marR="0" lvl="0" indent="0" algn="l" rtl="0">
              <a:spcBef>
                <a:spcPts val="0"/>
              </a:spcBef>
              <a:spcAft>
                <a:spcPts val="0"/>
              </a:spcAft>
              <a:buNone/>
            </a:pPr>
            <a:r>
              <a:rPr lang="en-US" sz="4000" b="1">
                <a:solidFill>
                  <a:schemeClr val="dk2"/>
                </a:solidFill>
                <a:latin typeface="Times New Roman" panose="02020603050405020304"/>
                <a:ea typeface="Times New Roman" panose="02020603050405020304"/>
                <a:cs typeface="Times New Roman" panose="02020603050405020304"/>
                <a:sym typeface="Times New Roman" panose="02020603050405020304"/>
              </a:rPr>
              <a:t>PLACING AN ORDER</a:t>
            </a:r>
            <a:endParaRPr b="1">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05" name="Google Shape;905;p48"/>
          <p:cNvSpPr/>
          <p:nvPr/>
        </p:nvSpPr>
        <p:spPr>
          <a:xfrm rot="10800000">
            <a:off x="10327160" y="-1"/>
            <a:ext cx="1864840" cy="6858001"/>
          </a:xfrm>
          <a:custGeom>
            <a:avLst/>
            <a:gdLst/>
            <a:ahLst/>
            <a:cxnLst/>
            <a:rect l="l" t="t" r="r" b="b"/>
            <a:pathLst>
              <a:path w="888736" h="2458832" extrusionOk="0">
                <a:moveTo>
                  <a:pt x="0" y="0"/>
                </a:moveTo>
                <a:lnTo>
                  <a:pt x="177394" y="125361"/>
                </a:lnTo>
                <a:cubicBezTo>
                  <a:pt x="548898" y="378359"/>
                  <a:pt x="946091" y="744358"/>
                  <a:pt x="881856" y="1189003"/>
                </a:cubicBezTo>
                <a:cubicBezTo>
                  <a:pt x="858787" y="1347884"/>
                  <a:pt x="777253" y="1491554"/>
                  <a:pt x="691256" y="1628147"/>
                </a:cubicBezTo>
                <a:cubicBezTo>
                  <a:pt x="609261" y="1758448"/>
                  <a:pt x="399047" y="2022344"/>
                  <a:pt x="118397" y="2331723"/>
                </a:cubicBezTo>
                <a:lnTo>
                  <a:pt x="0" y="2458832"/>
                </a:lnTo>
                <a:close/>
              </a:path>
            </a:pathLst>
          </a:custGeom>
          <a:solidFill>
            <a:schemeClr val="accent6">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906" name="Google Shape;906;p48"/>
          <p:cNvGrpSpPr/>
          <p:nvPr/>
        </p:nvGrpSpPr>
        <p:grpSpPr>
          <a:xfrm rot="-7753866" flipH="1">
            <a:off x="10213795" y="2188642"/>
            <a:ext cx="886141" cy="802496"/>
            <a:chOff x="10948005" y="3272152"/>
            <a:chExt cx="868640" cy="786648"/>
          </a:xfrm>
        </p:grpSpPr>
        <p:sp>
          <p:nvSpPr>
            <p:cNvPr id="907" name="Google Shape;907;p48"/>
            <p:cNvSpPr/>
            <p:nvPr/>
          </p:nvSpPr>
          <p:spPr>
            <a:xfrm>
              <a:off x="11194317" y="3944888"/>
              <a:ext cx="128449" cy="113912"/>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rgbClr val="BBA5B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908" name="Google Shape;908;p48"/>
            <p:cNvSpPr/>
            <p:nvPr/>
          </p:nvSpPr>
          <p:spPr>
            <a:xfrm>
              <a:off x="10953045" y="3808430"/>
              <a:ext cx="144912" cy="193414"/>
            </a:xfrm>
            <a:custGeom>
              <a:avLst/>
              <a:gdLst/>
              <a:ahLst/>
              <a:cxnLst/>
              <a:rect l="l" t="t" r="r" b="b"/>
              <a:pathLst>
                <a:path w="511232" h="682341" extrusionOk="0">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rgbClr val="BBA5B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909" name="Google Shape;909;p48"/>
            <p:cNvSpPr/>
            <p:nvPr/>
          </p:nvSpPr>
          <p:spPr>
            <a:xfrm>
              <a:off x="11684524" y="3907536"/>
              <a:ext cx="132121" cy="93006"/>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rgbClr val="BBA5B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910" name="Google Shape;910;p48"/>
            <p:cNvSpPr/>
            <p:nvPr/>
          </p:nvSpPr>
          <p:spPr>
            <a:xfrm>
              <a:off x="11142141" y="3272152"/>
              <a:ext cx="180625" cy="158824"/>
            </a:xfrm>
            <a:custGeom>
              <a:avLst/>
              <a:gdLst/>
              <a:ahLst/>
              <a:cxnLst/>
              <a:rect l="l" t="t" r="r" b="b"/>
              <a:pathLst>
                <a:path w="3341477" h="2938167" extrusionOk="0">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rgbClr val="BBA5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11" name="Google Shape;911;p48"/>
            <p:cNvSpPr/>
            <p:nvPr/>
          </p:nvSpPr>
          <p:spPr>
            <a:xfrm>
              <a:off x="11602136" y="3379098"/>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rgbClr val="BBA5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12" name="Google Shape;912;p48"/>
            <p:cNvSpPr/>
            <p:nvPr/>
          </p:nvSpPr>
          <p:spPr>
            <a:xfrm>
              <a:off x="10948005" y="3504095"/>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rgbClr val="BBA5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13" name="Google Shape;913;p48"/>
            <p:cNvSpPr/>
            <p:nvPr/>
          </p:nvSpPr>
          <p:spPr>
            <a:xfrm>
              <a:off x="11343727" y="3666564"/>
              <a:ext cx="173527" cy="13849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rgbClr val="BBA5B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grpSp>
        <p:nvGrpSpPr>
          <p:cNvPr id="914" name="Google Shape;914;p48"/>
          <p:cNvGrpSpPr/>
          <p:nvPr/>
        </p:nvGrpSpPr>
        <p:grpSpPr>
          <a:xfrm>
            <a:off x="530352" y="3267662"/>
            <a:ext cx="972241" cy="45718"/>
            <a:chOff x="4886325" y="3371754"/>
            <a:chExt cx="2418492" cy="113728"/>
          </a:xfrm>
        </p:grpSpPr>
        <p:sp>
          <p:nvSpPr>
            <p:cNvPr id="915" name="Google Shape;915;p48"/>
            <p:cNvSpPr/>
            <p:nvPr/>
          </p:nvSpPr>
          <p:spPr>
            <a:xfrm>
              <a:off x="4886325" y="3428428"/>
              <a:ext cx="2418302" cy="9525"/>
            </a:xfrm>
            <a:custGeom>
              <a:avLst/>
              <a:gdLst/>
              <a:ahLst/>
              <a:cxnLst/>
              <a:rect l="l" t="t" r="r" b="b"/>
              <a:pathLst>
                <a:path w="2418302" h="9525" extrusionOk="0">
                  <a:moveTo>
                    <a:pt x="0" y="0"/>
                  </a:moveTo>
                  <a:lnTo>
                    <a:pt x="2418302" y="0"/>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nvGrpSpPr>
            <p:cNvPr id="916" name="Google Shape;916;p48"/>
            <p:cNvGrpSpPr/>
            <p:nvPr/>
          </p:nvGrpSpPr>
          <p:grpSpPr>
            <a:xfrm>
              <a:off x="4886709" y="3371754"/>
              <a:ext cx="2418108" cy="113728"/>
              <a:chOff x="4886709" y="3371754"/>
              <a:chExt cx="2418108" cy="113728"/>
            </a:xfrm>
          </p:grpSpPr>
          <p:sp>
            <p:nvSpPr>
              <p:cNvPr id="917" name="Google Shape;917;p48"/>
              <p:cNvSpPr/>
              <p:nvPr/>
            </p:nvSpPr>
            <p:spPr>
              <a:xfrm>
                <a:off x="4895088" y="3474384"/>
                <a:ext cx="32575" cy="2906"/>
              </a:xfrm>
              <a:custGeom>
                <a:avLst/>
                <a:gdLst/>
                <a:ahLst/>
                <a:cxnLst/>
                <a:rect l="l" t="t" r="r" b="b"/>
                <a:pathLst>
                  <a:path w="32575" h="2906" extrusionOk="0">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918" name="Google Shape;918;p48"/>
              <p:cNvSpPr/>
              <p:nvPr/>
            </p:nvSpPr>
            <p:spPr>
              <a:xfrm>
                <a:off x="4927758" y="3477344"/>
                <a:ext cx="380" cy="42"/>
              </a:xfrm>
              <a:custGeom>
                <a:avLst/>
                <a:gdLst/>
                <a:ahLst/>
                <a:cxnLst/>
                <a:rect l="l" t="t" r="r" b="b"/>
                <a:pathLst>
                  <a:path w="380" h="42" extrusionOk="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919" name="Google Shape;919;p48"/>
              <p:cNvSpPr/>
              <p:nvPr/>
            </p:nvSpPr>
            <p:spPr>
              <a:xfrm>
                <a:off x="7285577" y="3374517"/>
                <a:ext cx="10001" cy="190"/>
              </a:xfrm>
              <a:custGeom>
                <a:avLst/>
                <a:gdLst/>
                <a:ahLst/>
                <a:cxnLst/>
                <a:rect l="l" t="t" r="r" b="b"/>
                <a:pathLst>
                  <a:path w="10001" h="190" extrusionOk="0">
                    <a:moveTo>
                      <a:pt x="10001" y="0"/>
                    </a:moveTo>
                    <a:cubicBezTo>
                      <a:pt x="6953" y="0"/>
                      <a:pt x="3524" y="95"/>
                      <a:pt x="0" y="191"/>
                    </a:cubicBezTo>
                    <a:cubicBezTo>
                      <a:pt x="3334" y="191"/>
                      <a:pt x="6763" y="191"/>
                      <a:pt x="100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920" name="Google Shape;920;p48"/>
              <p:cNvSpPr/>
              <p:nvPr/>
            </p:nvSpPr>
            <p:spPr>
              <a:xfrm>
                <a:off x="4886709" y="3371754"/>
                <a:ext cx="2418108" cy="113728"/>
              </a:xfrm>
              <a:custGeom>
                <a:avLst/>
                <a:gdLst/>
                <a:ahLst/>
                <a:cxnLst/>
                <a:rect l="l" t="t" r="r" b="b"/>
                <a:pathLst>
                  <a:path w="2418108" h="113728" extrusionOk="0">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grpSp>
      <p:sp>
        <p:nvSpPr>
          <p:cNvPr id="921" name="Google Shape;921;p48"/>
          <p:cNvSpPr/>
          <p:nvPr/>
        </p:nvSpPr>
        <p:spPr>
          <a:xfrm flipH="1">
            <a:off x="-1650" y="0"/>
            <a:ext cx="1841599" cy="1424887"/>
          </a:xfrm>
          <a:custGeom>
            <a:avLst/>
            <a:gdLst/>
            <a:ahLst/>
            <a:cxnLst/>
            <a:rect l="l" t="t" r="r" b="b"/>
            <a:pathLst>
              <a:path w="2331138" h="3352676" extrusionOk="0">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rgbClr val="E6CFAE">
              <a:alpha val="2471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04"/>
                                        </p:tgtEl>
                                        <p:attrNameLst>
                                          <p:attrName>style.visibility</p:attrName>
                                        </p:attrNameLst>
                                      </p:cBhvr>
                                      <p:to>
                                        <p:strVal val="visible"/>
                                      </p:to>
                                    </p:set>
                                    <p:anim calcmode="lin" valueType="num">
                                      <p:cBhvr additive="base">
                                        <p:cTn id="7" dur="1000"/>
                                        <p:tgtEl>
                                          <p:spTgt spid="90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pic>
        <p:nvPicPr>
          <p:cNvPr id="926" name="Google Shape;926;p49"/>
          <p:cNvPicPr preferRelativeResize="0"/>
          <p:nvPr/>
        </p:nvPicPr>
        <p:blipFill rotWithShape="1">
          <a:blip r:embed="rId3"/>
          <a:srcRect/>
          <a:stretch>
            <a:fillRect/>
          </a:stretch>
        </p:blipFill>
        <p:spPr>
          <a:xfrm>
            <a:off x="2001871" y="531159"/>
            <a:ext cx="3156816" cy="6165477"/>
          </a:xfrm>
          <a:prstGeom prst="rect">
            <a:avLst/>
          </a:prstGeom>
          <a:noFill/>
          <a:ln>
            <a:noFill/>
          </a:ln>
        </p:spPr>
      </p:pic>
      <p:pic>
        <p:nvPicPr>
          <p:cNvPr id="927" name="Google Shape;927;p49"/>
          <p:cNvPicPr preferRelativeResize="0"/>
          <p:nvPr/>
        </p:nvPicPr>
        <p:blipFill rotWithShape="1">
          <a:blip r:embed="rId4"/>
          <a:srcRect/>
          <a:stretch>
            <a:fillRect/>
          </a:stretch>
        </p:blipFill>
        <p:spPr>
          <a:xfrm>
            <a:off x="6626878" y="526676"/>
            <a:ext cx="3431802" cy="6129618"/>
          </a:xfrm>
          <a:prstGeom prst="rect">
            <a:avLst/>
          </a:prstGeom>
          <a:noFill/>
          <a:ln>
            <a:noFill/>
          </a:ln>
        </p:spPr>
      </p:pic>
      <p:sp>
        <p:nvSpPr>
          <p:cNvPr id="928" name="Google Shape;928;p49"/>
          <p:cNvSpPr/>
          <p:nvPr/>
        </p:nvSpPr>
        <p:spPr>
          <a:xfrm rot="5400000">
            <a:off x="615182" y="-615181"/>
            <a:ext cx="1085312" cy="2315675"/>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DCD7C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929" name="Google Shape;929;p49"/>
          <p:cNvSpPr/>
          <p:nvPr/>
        </p:nvSpPr>
        <p:spPr>
          <a:xfrm>
            <a:off x="9762400" y="5544775"/>
            <a:ext cx="2426775" cy="1314505"/>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DD7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930" name="Google Shape;930;p49"/>
          <p:cNvGrpSpPr/>
          <p:nvPr/>
        </p:nvGrpSpPr>
        <p:grpSpPr>
          <a:xfrm>
            <a:off x="10775529" y="5203874"/>
            <a:ext cx="885645" cy="802067"/>
            <a:chOff x="10948005" y="3272152"/>
            <a:chExt cx="868194" cy="786263"/>
          </a:xfrm>
        </p:grpSpPr>
        <p:sp>
          <p:nvSpPr>
            <p:cNvPr id="931" name="Google Shape;931;p49"/>
            <p:cNvSpPr/>
            <p:nvPr/>
          </p:nvSpPr>
          <p:spPr>
            <a:xfrm>
              <a:off x="11194317" y="3944888"/>
              <a:ext cx="128015" cy="113527"/>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932" name="Google Shape;932;p49"/>
            <p:cNvSpPr/>
            <p:nvPr/>
          </p:nvSpPr>
          <p:spPr>
            <a:xfrm>
              <a:off x="10953045" y="3808430"/>
              <a:ext cx="144423" cy="192761"/>
            </a:xfrm>
            <a:custGeom>
              <a:avLst/>
              <a:gdLst/>
              <a:ahLst/>
              <a:cxnLst/>
              <a:rect l="l" t="t" r="r" b="b"/>
              <a:pathLst>
                <a:path w="511232" h="682341" extrusionOk="0">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933" name="Google Shape;933;p49"/>
            <p:cNvSpPr/>
            <p:nvPr/>
          </p:nvSpPr>
          <p:spPr>
            <a:xfrm>
              <a:off x="11684524" y="3907536"/>
              <a:ext cx="131675" cy="92692"/>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934" name="Google Shape;934;p49"/>
            <p:cNvSpPr/>
            <p:nvPr/>
          </p:nvSpPr>
          <p:spPr>
            <a:xfrm>
              <a:off x="11142141" y="3272152"/>
              <a:ext cx="183781" cy="161599"/>
            </a:xfrm>
            <a:custGeom>
              <a:avLst/>
              <a:gdLst/>
              <a:ahLst/>
              <a:cxnLst/>
              <a:rect l="l" t="t" r="r" b="b"/>
              <a:pathLst>
                <a:path w="3341477" h="2938167" extrusionOk="0">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35" name="Google Shape;935;p49"/>
            <p:cNvSpPr/>
            <p:nvPr/>
          </p:nvSpPr>
          <p:spPr>
            <a:xfrm>
              <a:off x="11602136" y="3379098"/>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36" name="Google Shape;936;p49"/>
            <p:cNvSpPr/>
            <p:nvPr/>
          </p:nvSpPr>
          <p:spPr>
            <a:xfrm>
              <a:off x="10948005" y="3504095"/>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37" name="Google Shape;937;p49"/>
            <p:cNvSpPr/>
            <p:nvPr/>
          </p:nvSpPr>
          <p:spPr>
            <a:xfrm>
              <a:off x="11343727" y="3666564"/>
              <a:ext cx="173589" cy="13854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6"/>
                                        </p:tgtEl>
                                        <p:attrNameLst>
                                          <p:attrName>style.visibility</p:attrName>
                                        </p:attrNameLst>
                                      </p:cBhvr>
                                      <p:to>
                                        <p:strVal val="visible"/>
                                      </p:to>
                                    </p:set>
                                    <p:anim calcmode="lin" valueType="num">
                                      <p:cBhvr additive="base">
                                        <p:cTn id="7" dur="1000"/>
                                        <p:tgtEl>
                                          <p:spTgt spid="926"/>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927"/>
                                        </p:tgtEl>
                                        <p:attrNameLst>
                                          <p:attrName>style.visibility</p:attrName>
                                        </p:attrNameLst>
                                      </p:cBhvr>
                                      <p:to>
                                        <p:strVal val="visible"/>
                                      </p:to>
                                    </p:set>
                                    <p:anim calcmode="lin" valueType="num">
                                      <p:cBhvr additive="base">
                                        <p:cTn id="11" dur="1000"/>
                                        <p:tgtEl>
                                          <p:spTgt spid="9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6"/>
          <p:cNvSpPr txBox="1">
            <a:spLocks noGrp="1"/>
          </p:cNvSpPr>
          <p:nvPr>
            <p:ph type="title"/>
          </p:nvPr>
        </p:nvSpPr>
        <p:spPr>
          <a:xfrm>
            <a:off x="525717" y="787068"/>
            <a:ext cx="10077557"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600"/>
              <a:buFont typeface="Geo"/>
              <a:buNone/>
            </a:pPr>
            <a:r>
              <a:rPr lang="en-US"/>
              <a:t>INTRODUCTION</a:t>
            </a:r>
          </a:p>
        </p:txBody>
      </p:sp>
      <p:sp>
        <p:nvSpPr>
          <p:cNvPr id="334" name="Google Shape;334;p16"/>
          <p:cNvSpPr txBox="1">
            <a:spLocks noGrp="1"/>
          </p:cNvSpPr>
          <p:nvPr>
            <p:ph type="body" idx="1"/>
          </p:nvPr>
        </p:nvSpPr>
        <p:spPr>
          <a:xfrm>
            <a:off x="525717" y="2521885"/>
            <a:ext cx="10077600" cy="3549000"/>
          </a:xfrm>
          <a:prstGeom prst="rect">
            <a:avLst/>
          </a:prstGeom>
          <a:noFill/>
          <a:ln>
            <a:noFill/>
          </a:ln>
        </p:spPr>
        <p:txBody>
          <a:bodyPr spcFirstLastPara="1" wrap="square" lIns="91425" tIns="45700" rIns="91425" bIns="45700" anchor="t" anchorCtr="0">
            <a:normAutofit/>
          </a:bodyPr>
          <a:lstStyle/>
          <a:p>
            <a:pPr marL="342900" lvl="0" indent="-352425" algn="just" rtl="0">
              <a:lnSpc>
                <a:spcPct val="110000"/>
              </a:lnSpc>
              <a:spcBef>
                <a:spcPts val="0"/>
              </a:spcBef>
              <a:spcAft>
                <a:spcPts val="0"/>
              </a:spcAft>
              <a:buClr>
                <a:schemeClr val="dk1"/>
              </a:buClr>
              <a:buSzPts val="2000"/>
              <a:buFont typeface="Courier New" panose="02070309020205020404"/>
              <a:buChar char="o"/>
            </a:pPr>
            <a:r>
              <a:rPr lang="en-US">
                <a:latin typeface="Times New Roman" panose="02020603050405020304" charset="0"/>
                <a:ea typeface="Times New Roman" panose="02020603050405020304"/>
                <a:cs typeface="Times New Roman" panose="02020603050405020304" charset="0"/>
                <a:sym typeface="Times New Roman" panose="02020603050405020304"/>
              </a:rPr>
              <a:t> </a:t>
            </a:r>
            <a:r>
              <a:rPr lang="en-US">
                <a:latin typeface="Times New Roman" panose="02020603050405020304" charset="0"/>
                <a:ea typeface="Avenir"/>
                <a:cs typeface="Times New Roman" panose="02020603050405020304" charset="0"/>
                <a:sym typeface="Avenir"/>
              </a:rPr>
              <a:t>This study evaluates the advantages and potential of incorporating biometrics to password-based mobile authentication systems, asking the users to draw each digit of the password on the touchscreen instead of typing them as usual.</a:t>
            </a:r>
          </a:p>
          <a:p>
            <a:pPr marL="342900" lvl="0" indent="-352425" algn="just" rtl="0">
              <a:lnSpc>
                <a:spcPct val="110000"/>
              </a:lnSpc>
              <a:spcBef>
                <a:spcPts val="1000"/>
              </a:spcBef>
              <a:spcAft>
                <a:spcPts val="0"/>
              </a:spcAft>
              <a:buClr>
                <a:schemeClr val="dk1"/>
              </a:buClr>
              <a:buSzPts val="2000"/>
              <a:buFont typeface="Courier New" panose="02070309020205020404"/>
              <a:buChar char="o"/>
            </a:pPr>
            <a:r>
              <a:rPr lang="en-US">
                <a:latin typeface="Times New Roman" panose="02020603050405020304" charset="0"/>
                <a:ea typeface="Avenir"/>
                <a:cs typeface="Times New Roman" panose="02020603050405020304" charset="0"/>
                <a:sym typeface="Avenir"/>
              </a:rPr>
              <a:t> This way, the traditional authentication systems are enhanced by incorporating dynamic handwritten biometric information. One example of use that motivates our proposed approach is on internet payments with credit cards.</a:t>
            </a:r>
          </a:p>
          <a:p>
            <a:pPr marL="342900" lvl="0" indent="-352425" algn="just" rtl="0">
              <a:lnSpc>
                <a:spcPct val="110000"/>
              </a:lnSpc>
              <a:spcBef>
                <a:spcPts val="1000"/>
              </a:spcBef>
              <a:spcAft>
                <a:spcPts val="1600"/>
              </a:spcAft>
              <a:buClr>
                <a:schemeClr val="dk1"/>
              </a:buClr>
              <a:buSzPts val="2000"/>
              <a:buFont typeface="Courier New" panose="02070309020205020404"/>
              <a:buChar char="o"/>
            </a:pPr>
            <a:r>
              <a:rPr lang="en-US">
                <a:latin typeface="Times New Roman" panose="02020603050405020304" charset="0"/>
                <a:ea typeface="Avenir"/>
                <a:cs typeface="Times New Roman" panose="02020603050405020304" charset="0"/>
                <a:sym typeface="Avenir"/>
              </a:rPr>
              <a:t> Banks usually send a numerical password to the user’s mobile device. This numerical password must be inserted by the user in the security platform in order to complete the payment. Our proposed approach enhances such scenario by including a second authentication factor based on the user biometric information while drawing the digits. </a:t>
            </a:r>
          </a:p>
        </p:txBody>
      </p:sp>
      <p:sp>
        <p:nvSpPr>
          <p:cNvPr id="335" name="Google Shape;335;p16"/>
          <p:cNvSpPr/>
          <p:nvPr/>
        </p:nvSpPr>
        <p:spPr>
          <a:xfrm flipH="1">
            <a:off x="-1650" y="5918708"/>
            <a:ext cx="4188931" cy="938932"/>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4C3B9">
              <a:alpha val="4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336" name="Google Shape;336;p16"/>
          <p:cNvSpPr/>
          <p:nvPr/>
        </p:nvSpPr>
        <p:spPr>
          <a:xfrm rot="-5400000" flipH="1">
            <a:off x="10713414" y="-535206"/>
            <a:ext cx="944221" cy="2014637"/>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E8E0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337" name="Google Shape;337;p16"/>
          <p:cNvGrpSpPr/>
          <p:nvPr/>
        </p:nvGrpSpPr>
        <p:grpSpPr>
          <a:xfrm>
            <a:off x="10635156" y="349421"/>
            <a:ext cx="885645" cy="693040"/>
            <a:chOff x="10948005" y="3379098"/>
            <a:chExt cx="868194" cy="679317"/>
          </a:xfrm>
        </p:grpSpPr>
        <p:sp>
          <p:nvSpPr>
            <p:cNvPr id="338" name="Google Shape;338;p16"/>
            <p:cNvSpPr/>
            <p:nvPr/>
          </p:nvSpPr>
          <p:spPr>
            <a:xfrm>
              <a:off x="11194317" y="3944888"/>
              <a:ext cx="128015" cy="113527"/>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339" name="Google Shape;339;p16"/>
            <p:cNvSpPr/>
            <p:nvPr/>
          </p:nvSpPr>
          <p:spPr>
            <a:xfrm>
              <a:off x="11684524" y="3907536"/>
              <a:ext cx="131675" cy="92692"/>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340" name="Google Shape;340;p16"/>
            <p:cNvSpPr/>
            <p:nvPr/>
          </p:nvSpPr>
          <p:spPr>
            <a:xfrm>
              <a:off x="11602136" y="3379098"/>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1" name="Google Shape;341;p16"/>
            <p:cNvSpPr/>
            <p:nvPr/>
          </p:nvSpPr>
          <p:spPr>
            <a:xfrm>
              <a:off x="10948005" y="3504095"/>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2" name="Google Shape;342;p16"/>
            <p:cNvSpPr/>
            <p:nvPr/>
          </p:nvSpPr>
          <p:spPr>
            <a:xfrm>
              <a:off x="11343727" y="3666564"/>
              <a:ext cx="173589" cy="13854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3"/>
                                        </p:tgtEl>
                                        <p:attrNameLst>
                                          <p:attrName>style.visibility</p:attrName>
                                        </p:attrNameLst>
                                      </p:cBhvr>
                                      <p:to>
                                        <p:strVal val="visible"/>
                                      </p:to>
                                    </p:set>
                                    <p:anim calcmode="lin" valueType="num">
                                      <p:cBhvr additive="base">
                                        <p:cTn id="7" dur="1000"/>
                                        <p:tgtEl>
                                          <p:spTgt spid="333"/>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334"/>
                                        </p:tgtEl>
                                        <p:attrNameLst>
                                          <p:attrName>style.visibility</p:attrName>
                                        </p:attrNameLst>
                                      </p:cBhvr>
                                      <p:to>
                                        <p:strVal val="visible"/>
                                      </p:to>
                                    </p:set>
                                    <p:anim calcmode="lin" valueType="num">
                                      <p:cBhvr additive="base">
                                        <p:cTn id="11" dur="1000"/>
                                        <p:tgtEl>
                                          <p:spTgt spid="3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pic>
        <p:nvPicPr>
          <p:cNvPr id="942" name="Google Shape;942;p50"/>
          <p:cNvPicPr preferRelativeResize="0"/>
          <p:nvPr/>
        </p:nvPicPr>
        <p:blipFill rotWithShape="1">
          <a:blip r:embed="rId3"/>
          <a:srcRect/>
          <a:stretch>
            <a:fillRect/>
          </a:stretch>
        </p:blipFill>
        <p:spPr>
          <a:xfrm>
            <a:off x="-5283" y="1192306"/>
            <a:ext cx="1725066" cy="5493123"/>
          </a:xfrm>
          <a:prstGeom prst="rect">
            <a:avLst/>
          </a:prstGeom>
          <a:noFill/>
          <a:ln>
            <a:noFill/>
          </a:ln>
        </p:spPr>
      </p:pic>
      <p:pic>
        <p:nvPicPr>
          <p:cNvPr id="943" name="Google Shape;943;p50"/>
          <p:cNvPicPr preferRelativeResize="0"/>
          <p:nvPr/>
        </p:nvPicPr>
        <p:blipFill rotWithShape="1">
          <a:blip r:embed="rId4"/>
          <a:srcRect/>
          <a:stretch>
            <a:fillRect/>
          </a:stretch>
        </p:blipFill>
        <p:spPr>
          <a:xfrm>
            <a:off x="1910500" y="1190764"/>
            <a:ext cx="1562506" cy="5501269"/>
          </a:xfrm>
          <a:prstGeom prst="rect">
            <a:avLst/>
          </a:prstGeom>
          <a:noFill/>
          <a:ln>
            <a:noFill/>
          </a:ln>
        </p:spPr>
      </p:pic>
      <p:pic>
        <p:nvPicPr>
          <p:cNvPr id="944" name="Google Shape;944;p50"/>
          <p:cNvPicPr preferRelativeResize="0"/>
          <p:nvPr/>
        </p:nvPicPr>
        <p:blipFill rotWithShape="1">
          <a:blip r:embed="rId5"/>
          <a:srcRect/>
          <a:stretch>
            <a:fillRect/>
          </a:stretch>
        </p:blipFill>
        <p:spPr>
          <a:xfrm>
            <a:off x="9891511" y="1147482"/>
            <a:ext cx="2146890" cy="5537947"/>
          </a:xfrm>
          <a:prstGeom prst="rect">
            <a:avLst/>
          </a:prstGeom>
          <a:noFill/>
          <a:ln>
            <a:noFill/>
          </a:ln>
        </p:spPr>
      </p:pic>
      <p:pic>
        <p:nvPicPr>
          <p:cNvPr id="945" name="Google Shape;945;p50"/>
          <p:cNvPicPr preferRelativeResize="0"/>
          <p:nvPr/>
        </p:nvPicPr>
        <p:blipFill rotWithShape="1">
          <a:blip r:embed="rId6"/>
          <a:srcRect/>
          <a:stretch>
            <a:fillRect/>
          </a:stretch>
        </p:blipFill>
        <p:spPr>
          <a:xfrm>
            <a:off x="5641329" y="1179558"/>
            <a:ext cx="1798136" cy="5501269"/>
          </a:xfrm>
          <a:prstGeom prst="rect">
            <a:avLst/>
          </a:prstGeom>
          <a:noFill/>
          <a:ln>
            <a:noFill/>
          </a:ln>
        </p:spPr>
      </p:pic>
      <p:sp>
        <p:nvSpPr>
          <p:cNvPr id="946" name="Google Shape;946;p50"/>
          <p:cNvSpPr txBox="1"/>
          <p:nvPr/>
        </p:nvSpPr>
        <p:spPr>
          <a:xfrm>
            <a:off x="4096871" y="466165"/>
            <a:ext cx="415514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2"/>
                </a:solidFill>
                <a:latin typeface="Times New Roman" panose="02020603050405020304"/>
                <a:ea typeface="Times New Roman" panose="02020603050405020304"/>
                <a:cs typeface="Times New Roman" panose="02020603050405020304"/>
                <a:sym typeface="Times New Roman" panose="02020603050405020304"/>
              </a:rPr>
              <a:t>ENTERING UPI PIN</a:t>
            </a:r>
            <a:r>
              <a:rPr lang="en-US" sz="1800" b="1">
                <a:solidFill>
                  <a:schemeClr val="dk2"/>
                </a:solidFill>
                <a:latin typeface="Times New Roman" panose="02020603050405020304"/>
                <a:ea typeface="Times New Roman" panose="02020603050405020304"/>
                <a:cs typeface="Times New Roman" panose="02020603050405020304"/>
                <a:sym typeface="Times New Roman" panose="02020603050405020304"/>
              </a:rPr>
              <a:t>​</a:t>
            </a:r>
            <a:endParaRPr sz="1800" b="1">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947" name="Google Shape;947;p50"/>
          <p:cNvPicPr preferRelativeResize="0"/>
          <p:nvPr/>
        </p:nvPicPr>
        <p:blipFill rotWithShape="1">
          <a:blip r:embed="rId7"/>
          <a:srcRect/>
          <a:stretch>
            <a:fillRect/>
          </a:stretch>
        </p:blipFill>
        <p:spPr>
          <a:xfrm>
            <a:off x="3616570" y="1181100"/>
            <a:ext cx="1854831" cy="5493122"/>
          </a:xfrm>
          <a:prstGeom prst="rect">
            <a:avLst/>
          </a:prstGeom>
          <a:noFill/>
          <a:ln>
            <a:noFill/>
          </a:ln>
        </p:spPr>
      </p:pic>
      <p:pic>
        <p:nvPicPr>
          <p:cNvPr id="948" name="Google Shape;948;p50"/>
          <p:cNvPicPr preferRelativeResize="0"/>
          <p:nvPr/>
        </p:nvPicPr>
        <p:blipFill rotWithShape="1">
          <a:blip r:embed="rId8"/>
          <a:srcRect/>
          <a:stretch>
            <a:fillRect/>
          </a:stretch>
        </p:blipFill>
        <p:spPr>
          <a:xfrm>
            <a:off x="7588548" y="1181100"/>
            <a:ext cx="2135993" cy="5493123"/>
          </a:xfrm>
          <a:prstGeom prst="rect">
            <a:avLst/>
          </a:prstGeom>
          <a:noFill/>
          <a:ln>
            <a:noFill/>
          </a:ln>
        </p:spPr>
      </p:pic>
      <p:sp>
        <p:nvSpPr>
          <p:cNvPr id="949" name="Google Shape;949;p50"/>
          <p:cNvSpPr/>
          <p:nvPr/>
        </p:nvSpPr>
        <p:spPr>
          <a:xfrm rot="5400000">
            <a:off x="615182" y="-615181"/>
            <a:ext cx="1085312" cy="2315675"/>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DCD7C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46"/>
                                        </p:tgtEl>
                                        <p:attrNameLst>
                                          <p:attrName>style.visibility</p:attrName>
                                        </p:attrNameLst>
                                      </p:cBhvr>
                                      <p:to>
                                        <p:strVal val="visible"/>
                                      </p:to>
                                    </p:set>
                                    <p:anim calcmode="lin" valueType="num">
                                      <p:cBhvr additive="base">
                                        <p:cTn id="7" dur="1000"/>
                                        <p:tgtEl>
                                          <p:spTgt spid="946"/>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942"/>
                                        </p:tgtEl>
                                        <p:attrNameLst>
                                          <p:attrName>style.visibility</p:attrName>
                                        </p:attrNameLst>
                                      </p:cBhvr>
                                      <p:to>
                                        <p:strVal val="visible"/>
                                      </p:to>
                                    </p:set>
                                    <p:anim calcmode="lin" valueType="num">
                                      <p:cBhvr additive="base">
                                        <p:cTn id="11" dur="1000"/>
                                        <p:tgtEl>
                                          <p:spTgt spid="942"/>
                                        </p:tgtEl>
                                        <p:attrNameLst>
                                          <p:attrName>ppt_y</p:attrName>
                                        </p:attrNameLst>
                                      </p:cBhvr>
                                      <p:tavLst>
                                        <p:tav tm="0">
                                          <p:val>
                                            <p:strVal val="#ppt_y-1"/>
                                          </p:val>
                                        </p:tav>
                                        <p:tav tm="100000">
                                          <p:val>
                                            <p:strVal val="#ppt_y"/>
                                          </p:val>
                                        </p:tav>
                                      </p:tavLst>
                                    </p:anim>
                                  </p:childTnLst>
                                </p:cTn>
                              </p:par>
                            </p:childTnLst>
                          </p:cTn>
                        </p:par>
                        <p:par>
                          <p:cTn id="12" fill="hold">
                            <p:stCondLst>
                              <p:cond delay="2000"/>
                            </p:stCondLst>
                            <p:childTnLst>
                              <p:par>
                                <p:cTn id="13" presetID="2" presetClass="entr" presetSubtype="1" fill="hold" nodeType="afterEffect">
                                  <p:stCondLst>
                                    <p:cond delay="0"/>
                                  </p:stCondLst>
                                  <p:childTnLst>
                                    <p:set>
                                      <p:cBhvr>
                                        <p:cTn id="14" dur="1" fill="hold">
                                          <p:stCondLst>
                                            <p:cond delay="0"/>
                                          </p:stCondLst>
                                        </p:cTn>
                                        <p:tgtEl>
                                          <p:spTgt spid="943"/>
                                        </p:tgtEl>
                                        <p:attrNameLst>
                                          <p:attrName>style.visibility</p:attrName>
                                        </p:attrNameLst>
                                      </p:cBhvr>
                                      <p:to>
                                        <p:strVal val="visible"/>
                                      </p:to>
                                    </p:set>
                                    <p:anim calcmode="lin" valueType="num">
                                      <p:cBhvr additive="base">
                                        <p:cTn id="15" dur="1000"/>
                                        <p:tgtEl>
                                          <p:spTgt spid="943"/>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2" presetClass="entr" presetSubtype="1" fill="hold" nodeType="afterEffect">
                                  <p:stCondLst>
                                    <p:cond delay="0"/>
                                  </p:stCondLst>
                                  <p:childTnLst>
                                    <p:set>
                                      <p:cBhvr>
                                        <p:cTn id="18" dur="1" fill="hold">
                                          <p:stCondLst>
                                            <p:cond delay="0"/>
                                          </p:stCondLst>
                                        </p:cTn>
                                        <p:tgtEl>
                                          <p:spTgt spid="947"/>
                                        </p:tgtEl>
                                        <p:attrNameLst>
                                          <p:attrName>style.visibility</p:attrName>
                                        </p:attrNameLst>
                                      </p:cBhvr>
                                      <p:to>
                                        <p:strVal val="visible"/>
                                      </p:to>
                                    </p:set>
                                    <p:anim calcmode="lin" valueType="num">
                                      <p:cBhvr additive="base">
                                        <p:cTn id="19" dur="1000"/>
                                        <p:tgtEl>
                                          <p:spTgt spid="947"/>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2" presetClass="entr" presetSubtype="1" fill="hold" nodeType="afterEffect">
                                  <p:stCondLst>
                                    <p:cond delay="0"/>
                                  </p:stCondLst>
                                  <p:childTnLst>
                                    <p:set>
                                      <p:cBhvr>
                                        <p:cTn id="22" dur="1" fill="hold">
                                          <p:stCondLst>
                                            <p:cond delay="0"/>
                                          </p:stCondLst>
                                        </p:cTn>
                                        <p:tgtEl>
                                          <p:spTgt spid="945"/>
                                        </p:tgtEl>
                                        <p:attrNameLst>
                                          <p:attrName>style.visibility</p:attrName>
                                        </p:attrNameLst>
                                      </p:cBhvr>
                                      <p:to>
                                        <p:strVal val="visible"/>
                                      </p:to>
                                    </p:set>
                                    <p:anim calcmode="lin" valueType="num">
                                      <p:cBhvr additive="base">
                                        <p:cTn id="23" dur="1000"/>
                                        <p:tgtEl>
                                          <p:spTgt spid="945"/>
                                        </p:tgtEl>
                                        <p:attrNameLst>
                                          <p:attrName>ppt_y</p:attrName>
                                        </p:attrNameLst>
                                      </p:cBhvr>
                                      <p:tavLst>
                                        <p:tav tm="0">
                                          <p:val>
                                            <p:strVal val="#ppt_y-1"/>
                                          </p:val>
                                        </p:tav>
                                        <p:tav tm="100000">
                                          <p:val>
                                            <p:strVal val="#ppt_y"/>
                                          </p:val>
                                        </p:tav>
                                      </p:tavLst>
                                    </p:anim>
                                  </p:childTnLst>
                                </p:cTn>
                              </p:par>
                            </p:childTnLst>
                          </p:cTn>
                        </p:par>
                        <p:par>
                          <p:cTn id="24" fill="hold">
                            <p:stCondLst>
                              <p:cond delay="5000"/>
                            </p:stCondLst>
                            <p:childTnLst>
                              <p:par>
                                <p:cTn id="25" presetID="2" presetClass="entr" presetSubtype="1" fill="hold" nodeType="afterEffect">
                                  <p:stCondLst>
                                    <p:cond delay="0"/>
                                  </p:stCondLst>
                                  <p:childTnLst>
                                    <p:set>
                                      <p:cBhvr>
                                        <p:cTn id="26" dur="1" fill="hold">
                                          <p:stCondLst>
                                            <p:cond delay="0"/>
                                          </p:stCondLst>
                                        </p:cTn>
                                        <p:tgtEl>
                                          <p:spTgt spid="948"/>
                                        </p:tgtEl>
                                        <p:attrNameLst>
                                          <p:attrName>style.visibility</p:attrName>
                                        </p:attrNameLst>
                                      </p:cBhvr>
                                      <p:to>
                                        <p:strVal val="visible"/>
                                      </p:to>
                                    </p:set>
                                    <p:anim calcmode="lin" valueType="num">
                                      <p:cBhvr additive="base">
                                        <p:cTn id="27" dur="1000"/>
                                        <p:tgtEl>
                                          <p:spTgt spid="948"/>
                                        </p:tgtEl>
                                        <p:attrNameLst>
                                          <p:attrName>ppt_y</p:attrName>
                                        </p:attrNameLst>
                                      </p:cBhvr>
                                      <p:tavLst>
                                        <p:tav tm="0">
                                          <p:val>
                                            <p:strVal val="#ppt_y-1"/>
                                          </p:val>
                                        </p:tav>
                                        <p:tav tm="100000">
                                          <p:val>
                                            <p:strVal val="#ppt_y"/>
                                          </p:val>
                                        </p:tav>
                                      </p:tavLst>
                                    </p:anim>
                                  </p:childTnLst>
                                </p:cTn>
                              </p:par>
                            </p:childTnLst>
                          </p:cTn>
                        </p:par>
                        <p:par>
                          <p:cTn id="28" fill="hold">
                            <p:stCondLst>
                              <p:cond delay="6000"/>
                            </p:stCondLst>
                            <p:childTnLst>
                              <p:par>
                                <p:cTn id="29" presetID="2" presetClass="entr" presetSubtype="1" fill="hold" nodeType="afterEffect">
                                  <p:stCondLst>
                                    <p:cond delay="0"/>
                                  </p:stCondLst>
                                  <p:childTnLst>
                                    <p:set>
                                      <p:cBhvr>
                                        <p:cTn id="30" dur="1" fill="hold">
                                          <p:stCondLst>
                                            <p:cond delay="0"/>
                                          </p:stCondLst>
                                        </p:cTn>
                                        <p:tgtEl>
                                          <p:spTgt spid="944"/>
                                        </p:tgtEl>
                                        <p:attrNameLst>
                                          <p:attrName>style.visibility</p:attrName>
                                        </p:attrNameLst>
                                      </p:cBhvr>
                                      <p:to>
                                        <p:strVal val="visible"/>
                                      </p:to>
                                    </p:set>
                                    <p:anim calcmode="lin" valueType="num">
                                      <p:cBhvr additive="base">
                                        <p:cTn id="31" dur="1000"/>
                                        <p:tgtEl>
                                          <p:spTgt spid="9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5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pic>
        <p:nvPicPr>
          <p:cNvPr id="955" name="Google Shape;955;p51"/>
          <p:cNvPicPr preferRelativeResize="0"/>
          <p:nvPr/>
        </p:nvPicPr>
        <p:blipFill rotWithShape="1">
          <a:blip r:embed="rId3"/>
          <a:srcRect/>
          <a:stretch>
            <a:fillRect/>
          </a:stretch>
        </p:blipFill>
        <p:spPr>
          <a:xfrm>
            <a:off x="4560157" y="385482"/>
            <a:ext cx="2948421" cy="6087035"/>
          </a:xfrm>
          <a:prstGeom prst="rect">
            <a:avLst/>
          </a:prstGeom>
          <a:noFill/>
          <a:ln>
            <a:noFill/>
          </a:ln>
        </p:spPr>
      </p:pic>
      <p:sp>
        <p:nvSpPr>
          <p:cNvPr id="956" name="Google Shape;956;p51"/>
          <p:cNvSpPr/>
          <p:nvPr/>
        </p:nvSpPr>
        <p:spPr>
          <a:xfrm rot="5400000">
            <a:off x="615182" y="-615181"/>
            <a:ext cx="1085312" cy="2315675"/>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DCD7C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957" name="Google Shape;957;p51"/>
          <p:cNvSpPr/>
          <p:nvPr/>
        </p:nvSpPr>
        <p:spPr>
          <a:xfrm>
            <a:off x="9762400" y="5544775"/>
            <a:ext cx="2426775" cy="1314505"/>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DD7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958" name="Google Shape;958;p51"/>
          <p:cNvGrpSpPr/>
          <p:nvPr/>
        </p:nvGrpSpPr>
        <p:grpSpPr>
          <a:xfrm>
            <a:off x="10775529" y="5203874"/>
            <a:ext cx="885645" cy="802067"/>
            <a:chOff x="10948005" y="3272152"/>
            <a:chExt cx="868194" cy="786263"/>
          </a:xfrm>
        </p:grpSpPr>
        <p:sp>
          <p:nvSpPr>
            <p:cNvPr id="959" name="Google Shape;959;p51"/>
            <p:cNvSpPr/>
            <p:nvPr/>
          </p:nvSpPr>
          <p:spPr>
            <a:xfrm>
              <a:off x="11194317" y="3944888"/>
              <a:ext cx="128015" cy="113527"/>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960" name="Google Shape;960;p51"/>
            <p:cNvSpPr/>
            <p:nvPr/>
          </p:nvSpPr>
          <p:spPr>
            <a:xfrm>
              <a:off x="10953045" y="3808430"/>
              <a:ext cx="144423" cy="192761"/>
            </a:xfrm>
            <a:custGeom>
              <a:avLst/>
              <a:gdLst/>
              <a:ahLst/>
              <a:cxnLst/>
              <a:rect l="l" t="t" r="r" b="b"/>
              <a:pathLst>
                <a:path w="511232" h="682341" extrusionOk="0">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961" name="Google Shape;961;p51"/>
            <p:cNvSpPr/>
            <p:nvPr/>
          </p:nvSpPr>
          <p:spPr>
            <a:xfrm>
              <a:off x="11684524" y="3907536"/>
              <a:ext cx="131675" cy="92692"/>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962" name="Google Shape;962;p51"/>
            <p:cNvSpPr/>
            <p:nvPr/>
          </p:nvSpPr>
          <p:spPr>
            <a:xfrm>
              <a:off x="11142141" y="3272152"/>
              <a:ext cx="183781" cy="161599"/>
            </a:xfrm>
            <a:custGeom>
              <a:avLst/>
              <a:gdLst/>
              <a:ahLst/>
              <a:cxnLst/>
              <a:rect l="l" t="t" r="r" b="b"/>
              <a:pathLst>
                <a:path w="3341477" h="2938167" extrusionOk="0">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63" name="Google Shape;963;p51"/>
            <p:cNvSpPr/>
            <p:nvPr/>
          </p:nvSpPr>
          <p:spPr>
            <a:xfrm>
              <a:off x="11602136" y="3379098"/>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64" name="Google Shape;964;p51"/>
            <p:cNvSpPr/>
            <p:nvPr/>
          </p:nvSpPr>
          <p:spPr>
            <a:xfrm>
              <a:off x="10948005" y="3504095"/>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65" name="Google Shape;965;p51"/>
            <p:cNvSpPr/>
            <p:nvPr/>
          </p:nvSpPr>
          <p:spPr>
            <a:xfrm>
              <a:off x="11343727" y="3666564"/>
              <a:ext cx="173589" cy="13854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55"/>
                                        </p:tgtEl>
                                        <p:attrNameLst>
                                          <p:attrName>style.visibility</p:attrName>
                                        </p:attrNameLst>
                                      </p:cBhvr>
                                      <p:to>
                                        <p:strVal val="visible"/>
                                      </p:to>
                                    </p:set>
                                    <p:anim calcmode="lin" valueType="num">
                                      <p:cBhvr additive="base">
                                        <p:cTn id="7" dur="1000"/>
                                        <p:tgtEl>
                                          <p:spTgt spid="9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52"/>
          <p:cNvSpPr/>
          <p:nvPr/>
        </p:nvSpPr>
        <p:spPr>
          <a:xfrm>
            <a:off x="0" y="0"/>
            <a:ext cx="12188952" cy="685799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971" name="Google Shape;971;p52"/>
          <p:cNvSpPr/>
          <p:nvPr/>
        </p:nvSpPr>
        <p:spPr>
          <a:xfrm flipH="1">
            <a:off x="-2" y="0"/>
            <a:ext cx="1839951" cy="1423657"/>
          </a:xfrm>
          <a:custGeom>
            <a:avLst/>
            <a:gdLst/>
            <a:ahLst/>
            <a:cxnLst/>
            <a:rect l="l" t="t" r="r" b="b"/>
            <a:pathLst>
              <a:path w="2331138" h="3352676" extrusionOk="0">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rgbClr val="E6CFAE">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972" name="Google Shape;972;p52"/>
          <p:cNvSpPr txBox="1">
            <a:spLocks noGrp="1"/>
          </p:cNvSpPr>
          <p:nvPr>
            <p:ph type="title"/>
          </p:nvPr>
        </p:nvSpPr>
        <p:spPr>
          <a:xfrm>
            <a:off x="517870" y="976160"/>
            <a:ext cx="8192177" cy="184873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600"/>
              <a:buFont typeface="Geo"/>
              <a:buNone/>
            </a:pPr>
            <a:r>
              <a:rPr lang="en-US"/>
              <a:t>CONCLUSION</a:t>
            </a:r>
          </a:p>
        </p:txBody>
      </p:sp>
      <p:grpSp>
        <p:nvGrpSpPr>
          <p:cNvPr id="973" name="Google Shape;973;p52"/>
          <p:cNvGrpSpPr/>
          <p:nvPr/>
        </p:nvGrpSpPr>
        <p:grpSpPr>
          <a:xfrm>
            <a:off x="574415" y="3039261"/>
            <a:ext cx="1020166" cy="45718"/>
            <a:chOff x="4886325" y="3371754"/>
            <a:chExt cx="2418492" cy="113728"/>
          </a:xfrm>
        </p:grpSpPr>
        <p:sp>
          <p:nvSpPr>
            <p:cNvPr id="974" name="Google Shape;974;p52"/>
            <p:cNvSpPr/>
            <p:nvPr/>
          </p:nvSpPr>
          <p:spPr>
            <a:xfrm>
              <a:off x="4886325" y="3428428"/>
              <a:ext cx="2418302" cy="9525"/>
            </a:xfrm>
            <a:custGeom>
              <a:avLst/>
              <a:gdLst/>
              <a:ahLst/>
              <a:cxnLst/>
              <a:rect l="l" t="t" r="r" b="b"/>
              <a:pathLst>
                <a:path w="2418302" h="9525" extrusionOk="0">
                  <a:moveTo>
                    <a:pt x="0" y="0"/>
                  </a:moveTo>
                  <a:lnTo>
                    <a:pt x="2418302" y="0"/>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nvGrpSpPr>
            <p:cNvPr id="975" name="Google Shape;975;p52"/>
            <p:cNvGrpSpPr/>
            <p:nvPr/>
          </p:nvGrpSpPr>
          <p:grpSpPr>
            <a:xfrm>
              <a:off x="4886709" y="3371754"/>
              <a:ext cx="2418108" cy="113728"/>
              <a:chOff x="4886709" y="3371754"/>
              <a:chExt cx="2418108" cy="113728"/>
            </a:xfrm>
          </p:grpSpPr>
          <p:sp>
            <p:nvSpPr>
              <p:cNvPr id="976" name="Google Shape;976;p52"/>
              <p:cNvSpPr/>
              <p:nvPr/>
            </p:nvSpPr>
            <p:spPr>
              <a:xfrm>
                <a:off x="4895088" y="3474384"/>
                <a:ext cx="32575" cy="2906"/>
              </a:xfrm>
              <a:custGeom>
                <a:avLst/>
                <a:gdLst/>
                <a:ahLst/>
                <a:cxnLst/>
                <a:rect l="l" t="t" r="r" b="b"/>
                <a:pathLst>
                  <a:path w="32575" h="2906" extrusionOk="0">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977" name="Google Shape;977;p52"/>
              <p:cNvSpPr/>
              <p:nvPr/>
            </p:nvSpPr>
            <p:spPr>
              <a:xfrm>
                <a:off x="4927758" y="3477344"/>
                <a:ext cx="380" cy="42"/>
              </a:xfrm>
              <a:custGeom>
                <a:avLst/>
                <a:gdLst/>
                <a:ahLst/>
                <a:cxnLst/>
                <a:rect l="l" t="t" r="r" b="b"/>
                <a:pathLst>
                  <a:path w="380" h="42" extrusionOk="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978" name="Google Shape;978;p52"/>
              <p:cNvSpPr/>
              <p:nvPr/>
            </p:nvSpPr>
            <p:spPr>
              <a:xfrm>
                <a:off x="7285577" y="3374517"/>
                <a:ext cx="10001" cy="190"/>
              </a:xfrm>
              <a:custGeom>
                <a:avLst/>
                <a:gdLst/>
                <a:ahLst/>
                <a:cxnLst/>
                <a:rect l="l" t="t" r="r" b="b"/>
                <a:pathLst>
                  <a:path w="10001" h="190" extrusionOk="0">
                    <a:moveTo>
                      <a:pt x="10001" y="0"/>
                    </a:moveTo>
                    <a:cubicBezTo>
                      <a:pt x="6953" y="0"/>
                      <a:pt x="3524" y="95"/>
                      <a:pt x="0" y="191"/>
                    </a:cubicBezTo>
                    <a:cubicBezTo>
                      <a:pt x="3334" y="191"/>
                      <a:pt x="6763" y="191"/>
                      <a:pt x="100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979" name="Google Shape;979;p52"/>
              <p:cNvSpPr/>
              <p:nvPr/>
            </p:nvSpPr>
            <p:spPr>
              <a:xfrm>
                <a:off x="4886709" y="3371754"/>
                <a:ext cx="2418108" cy="113728"/>
              </a:xfrm>
              <a:custGeom>
                <a:avLst/>
                <a:gdLst/>
                <a:ahLst/>
                <a:cxnLst/>
                <a:rect l="l" t="t" r="r" b="b"/>
                <a:pathLst>
                  <a:path w="2418108" h="113728" extrusionOk="0">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grpSp>
      <p:sp>
        <p:nvSpPr>
          <p:cNvPr id="980" name="Google Shape;980;p52"/>
          <p:cNvSpPr/>
          <p:nvPr/>
        </p:nvSpPr>
        <p:spPr>
          <a:xfrm flipH="1">
            <a:off x="6194598" y="4164981"/>
            <a:ext cx="5997401" cy="2693020"/>
          </a:xfrm>
          <a:custGeom>
            <a:avLst/>
            <a:gdLst/>
            <a:ahLst/>
            <a:cxnLst/>
            <a:rect l="l" t="t" r="r" b="b"/>
            <a:pathLst>
              <a:path w="4238069" h="1903025" extrusionOk="0">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rgbClr val="BDA4B7">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981" name="Google Shape;981;p52"/>
          <p:cNvSpPr txBox="1">
            <a:spLocks noGrp="1"/>
          </p:cNvSpPr>
          <p:nvPr>
            <p:ph type="body" idx="1"/>
          </p:nvPr>
        </p:nvSpPr>
        <p:spPr>
          <a:xfrm>
            <a:off x="517870" y="3299404"/>
            <a:ext cx="6805891" cy="274575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1600"/>
              </a:spcAft>
              <a:buClr>
                <a:schemeClr val="dk1"/>
              </a:buClr>
              <a:buSzPts val="2000"/>
              <a:buNone/>
            </a:pPr>
            <a:r>
              <a:rPr lang="en-US"/>
              <a:t>We propose the smart way to authenticate the social networking accounts belonging to them by using the screen brightness of android mobiles in order to avoid the spyware attack, shoulder surfing attack and man in the middle attack.</a:t>
            </a:r>
          </a:p>
        </p:txBody>
      </p:sp>
      <p:grpSp>
        <p:nvGrpSpPr>
          <p:cNvPr id="982" name="Google Shape;982;p52"/>
          <p:cNvGrpSpPr/>
          <p:nvPr/>
        </p:nvGrpSpPr>
        <p:grpSpPr>
          <a:xfrm flipH="1">
            <a:off x="8495435" y="4632160"/>
            <a:ext cx="886141" cy="802496"/>
            <a:chOff x="10948005" y="3272152"/>
            <a:chExt cx="868640" cy="786648"/>
          </a:xfrm>
        </p:grpSpPr>
        <p:sp>
          <p:nvSpPr>
            <p:cNvPr id="983" name="Google Shape;983;p52"/>
            <p:cNvSpPr/>
            <p:nvPr/>
          </p:nvSpPr>
          <p:spPr>
            <a:xfrm>
              <a:off x="11194317" y="3944888"/>
              <a:ext cx="128449" cy="113912"/>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rgbClr val="9C789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984" name="Google Shape;984;p52"/>
            <p:cNvSpPr/>
            <p:nvPr/>
          </p:nvSpPr>
          <p:spPr>
            <a:xfrm>
              <a:off x="10953045" y="3808430"/>
              <a:ext cx="144912" cy="193414"/>
            </a:xfrm>
            <a:custGeom>
              <a:avLst/>
              <a:gdLst/>
              <a:ahLst/>
              <a:cxnLst/>
              <a:rect l="l" t="t" r="r" b="b"/>
              <a:pathLst>
                <a:path w="511232" h="682341" extrusionOk="0">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rgbClr val="9C789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985" name="Google Shape;985;p52"/>
            <p:cNvSpPr/>
            <p:nvPr/>
          </p:nvSpPr>
          <p:spPr>
            <a:xfrm>
              <a:off x="11684524" y="3907536"/>
              <a:ext cx="132121" cy="93006"/>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rgbClr val="9C789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986" name="Google Shape;986;p52"/>
            <p:cNvSpPr/>
            <p:nvPr/>
          </p:nvSpPr>
          <p:spPr>
            <a:xfrm>
              <a:off x="11142141" y="3272152"/>
              <a:ext cx="180625" cy="158824"/>
            </a:xfrm>
            <a:custGeom>
              <a:avLst/>
              <a:gdLst/>
              <a:ahLst/>
              <a:cxnLst/>
              <a:rect l="l" t="t" r="r" b="b"/>
              <a:pathLst>
                <a:path w="3341477" h="2938167" extrusionOk="0">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rgbClr val="9C789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87" name="Google Shape;987;p52"/>
            <p:cNvSpPr/>
            <p:nvPr/>
          </p:nvSpPr>
          <p:spPr>
            <a:xfrm>
              <a:off x="11602136" y="3379098"/>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rgbClr val="9C789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88" name="Google Shape;988;p52"/>
            <p:cNvSpPr/>
            <p:nvPr/>
          </p:nvSpPr>
          <p:spPr>
            <a:xfrm>
              <a:off x="10948005" y="3504095"/>
              <a:ext cx="82388" cy="75292"/>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rgbClr val="9C789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89" name="Google Shape;989;p52"/>
            <p:cNvSpPr/>
            <p:nvPr/>
          </p:nvSpPr>
          <p:spPr>
            <a:xfrm>
              <a:off x="11343727" y="3666564"/>
              <a:ext cx="173527" cy="13849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rgbClr val="9C789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
        <p:nvSpPr>
          <p:cNvPr id="990" name="Google Shape;990;p52"/>
          <p:cNvSpPr/>
          <p:nvPr/>
        </p:nvSpPr>
        <p:spPr>
          <a:xfrm flipH="1">
            <a:off x="6195131" y="4164981"/>
            <a:ext cx="5996868" cy="2692780"/>
          </a:xfrm>
          <a:custGeom>
            <a:avLst/>
            <a:gdLst/>
            <a:ahLst/>
            <a:cxnLst/>
            <a:rect l="l" t="t" r="r" b="b"/>
            <a:pathLst>
              <a:path w="4238069" h="1903025" extrusionOk="0">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rgbClr val="BDA4B7">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72"/>
                                        </p:tgtEl>
                                        <p:attrNameLst>
                                          <p:attrName>style.visibility</p:attrName>
                                        </p:attrNameLst>
                                      </p:cBhvr>
                                      <p:to>
                                        <p:strVal val="visible"/>
                                      </p:to>
                                    </p:set>
                                    <p:anim calcmode="lin" valueType="num">
                                      <p:cBhvr additive="base">
                                        <p:cTn id="7" dur="1000"/>
                                        <p:tgtEl>
                                          <p:spTgt spid="972"/>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981"/>
                                        </p:tgtEl>
                                        <p:attrNameLst>
                                          <p:attrName>style.visibility</p:attrName>
                                        </p:attrNameLst>
                                      </p:cBhvr>
                                      <p:to>
                                        <p:strVal val="visible"/>
                                      </p:to>
                                    </p:set>
                                    <p:anim calcmode="lin" valueType="num">
                                      <p:cBhvr additive="base">
                                        <p:cTn id="11" dur="1000"/>
                                        <p:tgtEl>
                                          <p:spTgt spid="98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53"/>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a:t>REFERENCES</a:t>
            </a:r>
          </a:p>
        </p:txBody>
      </p:sp>
      <p:sp>
        <p:nvSpPr>
          <p:cNvPr id="996" name="Google Shape;996;p53"/>
          <p:cNvSpPr txBox="1">
            <a:spLocks noGrp="1"/>
          </p:cNvSpPr>
          <p:nvPr>
            <p:ph type="body" idx="4294967295"/>
          </p:nvPr>
        </p:nvSpPr>
        <p:spPr>
          <a:xfrm>
            <a:off x="653925" y="1680675"/>
            <a:ext cx="10249200" cy="4956600"/>
          </a:xfrm>
          <a:prstGeom prst="rect">
            <a:avLst/>
          </a:prstGeom>
        </p:spPr>
        <p:txBody>
          <a:bodyPr spcFirstLastPara="1" wrap="square" lIns="121900" tIns="121900" rIns="121900" bIns="121900" anchor="t" anchorCtr="0">
            <a:noAutofit/>
          </a:bodyPr>
          <a:lstStyle/>
          <a:p>
            <a:pPr marL="0" lvl="0" indent="0" algn="just" rtl="0">
              <a:lnSpc>
                <a:spcPct val="100000"/>
              </a:lnSpc>
              <a:spcBef>
                <a:spcPts val="0"/>
              </a:spcBef>
              <a:spcAft>
                <a:spcPts val="0"/>
              </a:spcAft>
              <a:buNone/>
            </a:pPr>
            <a:r>
              <a:rPr lang="en-US">
                <a:solidFill>
                  <a:srgbClr val="000000"/>
                </a:solidFill>
              </a:rPr>
              <a:t>[1] J. Fierrez, A. Pozo, M. Martinez-Diaz, J. Galbally, and A. Morales, “Benchmarking Touchscreen Biometrics for Mobile Authentication,” IEEE Trans. on Information Forensics and Security, vol. 13, 2018.</a:t>
            </a:r>
            <a:endParaRPr>
              <a:solidFill>
                <a:srgbClr val="000000"/>
              </a:solidFill>
            </a:endParaRPr>
          </a:p>
          <a:p>
            <a:pPr marL="0" lvl="0" indent="0" algn="just" rtl="0">
              <a:lnSpc>
                <a:spcPct val="100000"/>
              </a:lnSpc>
              <a:spcBef>
                <a:spcPts val="0"/>
              </a:spcBef>
              <a:spcAft>
                <a:spcPts val="0"/>
              </a:spcAft>
              <a:buNone/>
            </a:pPr>
            <a:r>
              <a:rPr lang="en-US">
                <a:solidFill>
                  <a:srgbClr val="000000"/>
                </a:solidFill>
              </a:rPr>
              <a:t>[2] J. Galbally, I. Coisel, and I. Sanchez, “A New Multimodal Approach for Password Strength Estimation Part I: Theory and Algorithms,” IEEE Transactions on Information Forensics and Security, vol. 12, pp. 2829– 2844, 2017.</a:t>
            </a:r>
            <a:endParaRPr>
              <a:solidFill>
                <a:srgbClr val="000000"/>
              </a:solidFill>
            </a:endParaRPr>
          </a:p>
          <a:p>
            <a:pPr marL="0" lvl="0" indent="0" algn="just" rtl="0">
              <a:lnSpc>
                <a:spcPct val="100000"/>
              </a:lnSpc>
              <a:spcBef>
                <a:spcPts val="0"/>
              </a:spcBef>
              <a:spcAft>
                <a:spcPts val="0"/>
              </a:spcAft>
              <a:buNone/>
            </a:pPr>
            <a:r>
              <a:rPr lang="en-US">
                <a:solidFill>
                  <a:srgbClr val="000000"/>
                </a:solidFill>
              </a:rPr>
              <a:t>[3] P. Lacharme and C. Rosenberger, “Synchronous One Time Biometrics With Pattern Based Authentication,” in Proc. 11th Int. Conf. on Availability, Reliability and Security, ARES, 2016.</a:t>
            </a:r>
            <a:endParaRPr>
              <a:solidFill>
                <a:srgbClr val="000000"/>
              </a:solidFill>
            </a:endParaRPr>
          </a:p>
          <a:p>
            <a:pPr marL="0" lvl="0" indent="0" algn="just" rtl="0">
              <a:lnSpc>
                <a:spcPct val="100000"/>
              </a:lnSpc>
              <a:spcBef>
                <a:spcPts val="0"/>
              </a:spcBef>
              <a:spcAft>
                <a:spcPts val="0"/>
              </a:spcAft>
              <a:buNone/>
            </a:pPr>
            <a:r>
              <a:rPr lang="en-US">
                <a:solidFill>
                  <a:srgbClr val="000000"/>
                </a:solidFill>
              </a:rPr>
              <a:t>[4] A. Aviv, K. Gibson, E. Mossop, M. Blaze, and J. Smith, “Smudge Attacks on Smartphone Touch Screens,” in Proc. of the 4th USENIX Conference on Offensive Technologies, 2010, pp. 1–7.</a:t>
            </a:r>
            <a:endParaRPr>
              <a:solidFill>
                <a:srgbClr val="000000"/>
              </a:solidFill>
            </a:endParaRPr>
          </a:p>
          <a:p>
            <a:pPr marL="0" lvl="0" indent="0" algn="just" rtl="0">
              <a:lnSpc>
                <a:spcPct val="100000"/>
              </a:lnSpc>
              <a:spcBef>
                <a:spcPts val="0"/>
              </a:spcBef>
              <a:spcAft>
                <a:spcPts val="0"/>
              </a:spcAft>
              <a:buNone/>
            </a:pPr>
            <a:r>
              <a:rPr lang="en-US">
                <a:solidFill>
                  <a:srgbClr val="000000"/>
                </a:solidFill>
              </a:rPr>
              <a:t>[5] M. Liang and X. Hu, “Recurrent Convolutional Neural Network for Object Recognition,” in Proc. of the IEEE Conference on Computer Vision and Pattern Recognition, 2015, pp. 3367–3375.</a:t>
            </a:r>
            <a:endParaRPr>
              <a:solidFill>
                <a:srgbClr val="000000"/>
              </a:solidFill>
            </a:endParaRPr>
          </a:p>
          <a:p>
            <a:pPr marL="0" lvl="0" indent="0" algn="just" rtl="0">
              <a:lnSpc>
                <a:spcPct val="100000"/>
              </a:lnSpc>
              <a:spcBef>
                <a:spcPts val="0"/>
              </a:spcBef>
              <a:spcAft>
                <a:spcPts val="0"/>
              </a:spcAft>
              <a:buNone/>
            </a:pPr>
            <a:r>
              <a:rPr lang="en-US">
                <a:solidFill>
                  <a:srgbClr val="000000"/>
                </a:solidFill>
              </a:rPr>
              <a:t>[6] P. Lacharme and C. Rosenberger, “Synchronous One Time Biometrics With Pattern Based Authentication,” in Proc. 11th Int. Conf. on Availability, Reliability and Security, ARES, 2016.</a:t>
            </a:r>
            <a:endParaRPr>
              <a:solidFill>
                <a:srgbClr val="000000"/>
              </a:solidFill>
            </a:endParaRPr>
          </a:p>
          <a:p>
            <a:pPr marL="0" lvl="0" indent="0" algn="just" rtl="0">
              <a:lnSpc>
                <a:spcPct val="100000"/>
              </a:lnSpc>
              <a:spcBef>
                <a:spcPts val="0"/>
              </a:spcBef>
              <a:spcAft>
                <a:spcPts val="0"/>
              </a:spcAft>
              <a:buNone/>
            </a:pPr>
            <a:r>
              <a:rPr lang="en-US">
                <a:solidFill>
                  <a:srgbClr val="000000"/>
                </a:solidFill>
              </a:rPr>
              <a:t>[7] D. Buschek, A. D. Luca, and F. Alt, “There is more to Typing than Speed: Expressive Mobile Touch Keyboards via Dynamic Font Personalisation,” in Proc. of the International Conference on Human- Computer Interaction with Mobile Devices and Services, 2015, pp. 125– 130.</a:t>
            </a:r>
            <a:r>
              <a:rPr lang="en-US"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None/>
            </a:pPr>
            <a:r>
              <a:rPr lang="en-US">
                <a:solidFill>
                  <a:srgbClr val="000000"/>
                </a:solidFill>
              </a:rPr>
              <a:t>[8] “Improving Accuracy, Applicability and Usability of Keystroke Biometrics on Mobile Touchscreen Devices,” in Proc. of the CHI Conference on Human Factors in Computing Systems, 2015, pp. 1393–</a:t>
            </a:r>
            <a:endParaRPr>
              <a:solidFill>
                <a:srgbClr val="000000"/>
              </a:solidFill>
            </a:endParaRPr>
          </a:p>
          <a:p>
            <a:pPr marL="0" lvl="0" indent="0" algn="just" rtl="0">
              <a:lnSpc>
                <a:spcPct val="100000"/>
              </a:lnSpc>
              <a:spcBef>
                <a:spcPts val="0"/>
              </a:spcBef>
              <a:spcAft>
                <a:spcPts val="0"/>
              </a:spcAft>
              <a:buNone/>
            </a:pPr>
            <a:endParaRPr>
              <a:solidFill>
                <a:srgbClr val="000000"/>
              </a:solidFill>
            </a:endParaRPr>
          </a:p>
          <a:p>
            <a:pPr marL="0" lvl="0" indent="0" algn="just"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endParaRPr>
              <a:solidFill>
                <a:srgbClr val="000000"/>
              </a:solidFill>
            </a:endParaRPr>
          </a:p>
        </p:txBody>
      </p:sp>
      <p:sp>
        <p:nvSpPr>
          <p:cNvPr id="997" name="Google Shape;997;p53"/>
          <p:cNvSpPr/>
          <p:nvPr/>
        </p:nvSpPr>
        <p:spPr>
          <a:xfrm>
            <a:off x="10561175" y="5846751"/>
            <a:ext cx="1628012" cy="1012706"/>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DD7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998" name="Google Shape;998;p53"/>
          <p:cNvSpPr/>
          <p:nvPr/>
        </p:nvSpPr>
        <p:spPr>
          <a:xfrm rot="5400000">
            <a:off x="561265" y="-563147"/>
            <a:ext cx="784138" cy="1910432"/>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DCD7C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999" name="Google Shape;999;p53"/>
          <p:cNvGrpSpPr/>
          <p:nvPr/>
        </p:nvGrpSpPr>
        <p:grpSpPr>
          <a:xfrm>
            <a:off x="11112504" y="5417524"/>
            <a:ext cx="885645" cy="802067"/>
            <a:chOff x="10948005" y="3272152"/>
            <a:chExt cx="868194" cy="786263"/>
          </a:xfrm>
        </p:grpSpPr>
        <p:sp>
          <p:nvSpPr>
            <p:cNvPr id="1000" name="Google Shape;1000;p53"/>
            <p:cNvSpPr/>
            <p:nvPr/>
          </p:nvSpPr>
          <p:spPr>
            <a:xfrm>
              <a:off x="11194317" y="3944888"/>
              <a:ext cx="128015" cy="113527"/>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1001" name="Google Shape;1001;p53"/>
            <p:cNvSpPr/>
            <p:nvPr/>
          </p:nvSpPr>
          <p:spPr>
            <a:xfrm>
              <a:off x="10953045" y="3808430"/>
              <a:ext cx="144423" cy="192761"/>
            </a:xfrm>
            <a:custGeom>
              <a:avLst/>
              <a:gdLst/>
              <a:ahLst/>
              <a:cxnLst/>
              <a:rect l="l" t="t" r="r" b="b"/>
              <a:pathLst>
                <a:path w="511232" h="682341" extrusionOk="0">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1002" name="Google Shape;1002;p53"/>
            <p:cNvSpPr/>
            <p:nvPr/>
          </p:nvSpPr>
          <p:spPr>
            <a:xfrm>
              <a:off x="11684524" y="3907536"/>
              <a:ext cx="131675" cy="92692"/>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1003" name="Google Shape;1003;p53"/>
            <p:cNvSpPr/>
            <p:nvPr/>
          </p:nvSpPr>
          <p:spPr>
            <a:xfrm>
              <a:off x="11142141" y="3272152"/>
              <a:ext cx="183781" cy="161599"/>
            </a:xfrm>
            <a:custGeom>
              <a:avLst/>
              <a:gdLst/>
              <a:ahLst/>
              <a:cxnLst/>
              <a:rect l="l" t="t" r="r" b="b"/>
              <a:pathLst>
                <a:path w="3341477" h="2938167" extrusionOk="0">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04" name="Google Shape;1004;p53"/>
            <p:cNvSpPr/>
            <p:nvPr/>
          </p:nvSpPr>
          <p:spPr>
            <a:xfrm>
              <a:off x="11602136" y="3379098"/>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05" name="Google Shape;1005;p53"/>
            <p:cNvSpPr/>
            <p:nvPr/>
          </p:nvSpPr>
          <p:spPr>
            <a:xfrm>
              <a:off x="10948005" y="3504095"/>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06" name="Google Shape;1006;p53"/>
            <p:cNvSpPr/>
            <p:nvPr/>
          </p:nvSpPr>
          <p:spPr>
            <a:xfrm>
              <a:off x="11343727" y="3666564"/>
              <a:ext cx="173589" cy="13854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95"/>
                                        </p:tgtEl>
                                        <p:attrNameLst>
                                          <p:attrName>style.visibility</p:attrName>
                                        </p:attrNameLst>
                                      </p:cBhvr>
                                      <p:to>
                                        <p:strVal val="visible"/>
                                      </p:to>
                                    </p:set>
                                    <p:anim calcmode="lin" valueType="num">
                                      <p:cBhvr additive="base">
                                        <p:cTn id="7" dur="1000"/>
                                        <p:tgtEl>
                                          <p:spTgt spid="995"/>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996"/>
                                        </p:tgtEl>
                                        <p:attrNameLst>
                                          <p:attrName>style.visibility</p:attrName>
                                        </p:attrNameLst>
                                      </p:cBhvr>
                                      <p:to>
                                        <p:strVal val="visible"/>
                                      </p:to>
                                    </p:set>
                                    <p:anim calcmode="lin" valueType="num">
                                      <p:cBhvr additive="base">
                                        <p:cTn id="11" dur="1000"/>
                                        <p:tgtEl>
                                          <p:spTgt spid="9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8"/>
          <p:cNvSpPr txBox="1">
            <a:spLocks noGrp="1"/>
          </p:cNvSpPr>
          <p:nvPr>
            <p:ph type="title"/>
          </p:nvPr>
        </p:nvSpPr>
        <p:spPr>
          <a:xfrm>
            <a:off x="525717" y="787068"/>
            <a:ext cx="10077557"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600"/>
              <a:buFont typeface="Geo"/>
              <a:buNone/>
            </a:pPr>
            <a:r>
              <a:rPr lang="en-US"/>
              <a:t>EXISTING SYSTEM</a:t>
            </a:r>
          </a:p>
        </p:txBody>
      </p:sp>
      <p:sp>
        <p:nvSpPr>
          <p:cNvPr id="362" name="Google Shape;362;p18"/>
          <p:cNvSpPr txBox="1">
            <a:spLocks noGrp="1"/>
          </p:cNvSpPr>
          <p:nvPr>
            <p:ph type="body" idx="1"/>
          </p:nvPr>
        </p:nvSpPr>
        <p:spPr>
          <a:xfrm>
            <a:off x="525717" y="2521885"/>
            <a:ext cx="10077557" cy="3549045"/>
          </a:xfrm>
          <a:prstGeom prst="rect">
            <a:avLst/>
          </a:prstGeom>
          <a:noFill/>
          <a:ln>
            <a:noFill/>
          </a:ln>
        </p:spPr>
        <p:txBody>
          <a:bodyPr spcFirstLastPara="1" wrap="square" lIns="91425" tIns="45700" rIns="91425" bIns="45700" anchor="t" anchorCtr="0">
            <a:normAutofit/>
          </a:bodyPr>
          <a:lstStyle/>
          <a:p>
            <a:pPr marL="342900" lvl="0" indent="-342900" algn="l" rtl="0">
              <a:lnSpc>
                <a:spcPct val="110000"/>
              </a:lnSpc>
              <a:spcBef>
                <a:spcPts val="0"/>
              </a:spcBef>
              <a:spcAft>
                <a:spcPts val="0"/>
              </a:spcAft>
              <a:buClr>
                <a:schemeClr val="dk1"/>
              </a:buClr>
              <a:buSzPts val="2000"/>
              <a:buFont typeface="Courier New" panose="02070309020205020404"/>
              <a:buChar char="o"/>
            </a:pPr>
            <a:r>
              <a:rPr lang="en-US"/>
              <a:t>In existing system, handwritten signature is one of the most socially accepted biometrics as it has been used in financial and legal agreements for many year.</a:t>
            </a:r>
          </a:p>
          <a:p>
            <a:pPr marL="342900" lvl="0" indent="-342900" algn="l" rtl="0">
              <a:lnSpc>
                <a:spcPct val="110000"/>
              </a:lnSpc>
              <a:spcBef>
                <a:spcPts val="1000"/>
              </a:spcBef>
              <a:spcAft>
                <a:spcPts val="0"/>
              </a:spcAft>
              <a:buClr>
                <a:schemeClr val="dk1"/>
              </a:buClr>
              <a:buSzPts val="2000"/>
              <a:buFont typeface="Courier New" panose="02070309020205020404"/>
              <a:buChar char="o"/>
            </a:pPr>
            <a:r>
              <a:rPr lang="en-US"/>
              <a:t>These approaches are based on the combination of two authentication stages.</a:t>
            </a:r>
          </a:p>
          <a:p>
            <a:pPr marL="342900" lvl="0" indent="-342900" algn="l" rtl="0">
              <a:lnSpc>
                <a:spcPct val="110000"/>
              </a:lnSpc>
              <a:spcBef>
                <a:spcPts val="1000"/>
              </a:spcBef>
              <a:spcAft>
                <a:spcPts val="1600"/>
              </a:spcAft>
              <a:buClr>
                <a:schemeClr val="dk1"/>
              </a:buClr>
              <a:buSzPts val="2000"/>
              <a:buFont typeface="Courier New" panose="02070309020205020404"/>
              <a:buChar char="o"/>
            </a:pPr>
            <a:r>
              <a:rPr lang="en-US"/>
              <a:t>The security system checks the claimed user introduces its unique password correctly, and its behavioral  biometric information is used for an enhanced final verification.</a:t>
            </a:r>
          </a:p>
        </p:txBody>
      </p:sp>
      <p:sp>
        <p:nvSpPr>
          <p:cNvPr id="363" name="Google Shape;363;p18"/>
          <p:cNvSpPr/>
          <p:nvPr/>
        </p:nvSpPr>
        <p:spPr>
          <a:xfrm flipH="1">
            <a:off x="-1650" y="5918708"/>
            <a:ext cx="4188931" cy="938932"/>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4C3B9">
              <a:alpha val="4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364" name="Google Shape;364;p18"/>
          <p:cNvSpPr/>
          <p:nvPr/>
        </p:nvSpPr>
        <p:spPr>
          <a:xfrm rot="-5400000" flipH="1">
            <a:off x="10713414" y="-535206"/>
            <a:ext cx="944221" cy="2014637"/>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E8E0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365" name="Google Shape;365;p18"/>
          <p:cNvGrpSpPr/>
          <p:nvPr/>
        </p:nvGrpSpPr>
        <p:grpSpPr>
          <a:xfrm>
            <a:off x="10635156" y="349421"/>
            <a:ext cx="885645" cy="693040"/>
            <a:chOff x="10948005" y="3379098"/>
            <a:chExt cx="868194" cy="679317"/>
          </a:xfrm>
        </p:grpSpPr>
        <p:sp>
          <p:nvSpPr>
            <p:cNvPr id="366" name="Google Shape;366;p18"/>
            <p:cNvSpPr/>
            <p:nvPr/>
          </p:nvSpPr>
          <p:spPr>
            <a:xfrm>
              <a:off x="11194317" y="3944888"/>
              <a:ext cx="128015" cy="113527"/>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367" name="Google Shape;367;p18"/>
            <p:cNvSpPr/>
            <p:nvPr/>
          </p:nvSpPr>
          <p:spPr>
            <a:xfrm>
              <a:off x="11684524" y="3907536"/>
              <a:ext cx="131675" cy="92692"/>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368" name="Google Shape;368;p18"/>
            <p:cNvSpPr/>
            <p:nvPr/>
          </p:nvSpPr>
          <p:spPr>
            <a:xfrm>
              <a:off x="11602136" y="3379098"/>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9" name="Google Shape;369;p18"/>
            <p:cNvSpPr/>
            <p:nvPr/>
          </p:nvSpPr>
          <p:spPr>
            <a:xfrm>
              <a:off x="10948005" y="3504095"/>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0" name="Google Shape;370;p18"/>
            <p:cNvSpPr/>
            <p:nvPr/>
          </p:nvSpPr>
          <p:spPr>
            <a:xfrm>
              <a:off x="11343727" y="3666564"/>
              <a:ext cx="173589" cy="13854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61"/>
                                        </p:tgtEl>
                                        <p:attrNameLst>
                                          <p:attrName>style.visibility</p:attrName>
                                        </p:attrNameLst>
                                      </p:cBhvr>
                                      <p:to>
                                        <p:strVal val="visible"/>
                                      </p:to>
                                    </p:set>
                                    <p:anim calcmode="lin" valueType="num">
                                      <p:cBhvr additive="base">
                                        <p:cTn id="7" dur="1000"/>
                                        <p:tgtEl>
                                          <p:spTgt spid="361"/>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362"/>
                                        </p:tgtEl>
                                        <p:attrNameLst>
                                          <p:attrName>style.visibility</p:attrName>
                                        </p:attrNameLst>
                                      </p:cBhvr>
                                      <p:to>
                                        <p:strVal val="visible"/>
                                      </p:to>
                                    </p:set>
                                    <p:anim calcmode="lin" valueType="num">
                                      <p:cBhvr additive="base">
                                        <p:cTn id="11" dur="1000"/>
                                        <p:tgtEl>
                                          <p:spTgt spid="36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0"/>
          <p:cNvSpPr txBox="1">
            <a:spLocks noGrp="1"/>
          </p:cNvSpPr>
          <p:nvPr>
            <p:ph type="title"/>
          </p:nvPr>
        </p:nvSpPr>
        <p:spPr>
          <a:xfrm>
            <a:off x="525717" y="787068"/>
            <a:ext cx="10077557"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600"/>
              <a:buFont typeface="Geo"/>
              <a:buNone/>
            </a:pPr>
            <a:r>
              <a:rPr lang="en-US"/>
              <a:t>PROPOSED SYSTEM</a:t>
            </a:r>
          </a:p>
        </p:txBody>
      </p:sp>
      <p:sp>
        <p:nvSpPr>
          <p:cNvPr id="400" name="Google Shape;400;p20"/>
          <p:cNvSpPr txBox="1">
            <a:spLocks noGrp="1"/>
          </p:cNvSpPr>
          <p:nvPr>
            <p:ph type="body" idx="1"/>
          </p:nvPr>
        </p:nvSpPr>
        <p:spPr>
          <a:xfrm>
            <a:off x="525717" y="2521885"/>
            <a:ext cx="10077557" cy="3549045"/>
          </a:xfrm>
          <a:prstGeom prst="rect">
            <a:avLst/>
          </a:prstGeom>
          <a:noFill/>
          <a:ln>
            <a:noFill/>
          </a:ln>
        </p:spPr>
        <p:txBody>
          <a:bodyPr spcFirstLastPara="1" wrap="square" lIns="91425" tIns="45700" rIns="91425" bIns="45700" anchor="t" anchorCtr="0">
            <a:normAutofit/>
          </a:bodyPr>
          <a:lstStyle/>
          <a:p>
            <a:pPr marL="342900" lvl="0" indent="-342900" algn="l" rtl="0">
              <a:lnSpc>
                <a:spcPct val="110000"/>
              </a:lnSpc>
              <a:spcBef>
                <a:spcPts val="0"/>
              </a:spcBef>
              <a:spcAft>
                <a:spcPts val="0"/>
              </a:spcAft>
              <a:buClr>
                <a:schemeClr val="dk1"/>
              </a:buClr>
              <a:buSzPts val="2000"/>
              <a:buFont typeface="Courier New" panose="02070309020205020404"/>
              <a:buChar char="o"/>
            </a:pPr>
            <a:r>
              <a:rPr lang="en-US"/>
              <a:t>In our proposed  system, user should draw each digit of the password on the touch screen instead of typing.</a:t>
            </a:r>
          </a:p>
          <a:p>
            <a:pPr marL="342900" lvl="0" indent="-342900" algn="l" rtl="0">
              <a:lnSpc>
                <a:spcPct val="110000"/>
              </a:lnSpc>
              <a:spcBef>
                <a:spcPts val="1000"/>
              </a:spcBef>
              <a:spcAft>
                <a:spcPts val="0"/>
              </a:spcAft>
              <a:buClr>
                <a:schemeClr val="dk1"/>
              </a:buClr>
              <a:buSzPts val="2000"/>
              <a:buFont typeface="Courier New" panose="02070309020205020404"/>
              <a:buChar char="o"/>
            </a:pPr>
            <a:r>
              <a:rPr lang="en-US"/>
              <a:t>The system involves two stages of authentication the drawn pin should be similar to pin entered during registration process.</a:t>
            </a:r>
          </a:p>
          <a:p>
            <a:pPr marL="342900" lvl="0" indent="-342900" algn="l" rtl="0">
              <a:lnSpc>
                <a:spcPct val="110000"/>
              </a:lnSpc>
              <a:spcBef>
                <a:spcPts val="1000"/>
              </a:spcBef>
              <a:spcAft>
                <a:spcPts val="0"/>
              </a:spcAft>
              <a:buClr>
                <a:schemeClr val="dk1"/>
              </a:buClr>
              <a:buSzPts val="2000"/>
              <a:buFont typeface="Courier New" panose="02070309020205020404"/>
              <a:buChar char="o"/>
            </a:pPr>
            <a:r>
              <a:rPr lang="en-US"/>
              <a:t>User can set  second stage password as stroke, time, screen brightness or sensor based authentication system.</a:t>
            </a:r>
          </a:p>
          <a:p>
            <a:pPr marL="342900" lvl="0" indent="-342900" algn="l" rtl="0">
              <a:lnSpc>
                <a:spcPct val="110000"/>
              </a:lnSpc>
              <a:spcBef>
                <a:spcPts val="1000"/>
              </a:spcBef>
              <a:spcAft>
                <a:spcPts val="1600"/>
              </a:spcAft>
              <a:buClr>
                <a:schemeClr val="dk1"/>
              </a:buClr>
              <a:buSzPts val="2000"/>
              <a:buFont typeface="Courier New" panose="02070309020205020404"/>
              <a:buChar char="o"/>
            </a:pPr>
            <a:r>
              <a:rPr lang="en-US"/>
              <a:t>The incorporation of biometric information on traditional password based system can improve the security through a second level authentication.</a:t>
            </a:r>
          </a:p>
        </p:txBody>
      </p:sp>
      <p:sp>
        <p:nvSpPr>
          <p:cNvPr id="401" name="Google Shape;401;p20"/>
          <p:cNvSpPr/>
          <p:nvPr/>
        </p:nvSpPr>
        <p:spPr>
          <a:xfrm flipH="1">
            <a:off x="-1650" y="5918708"/>
            <a:ext cx="4188931" cy="938932"/>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4C3B9">
              <a:alpha val="4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02" name="Google Shape;402;p20"/>
          <p:cNvSpPr/>
          <p:nvPr/>
        </p:nvSpPr>
        <p:spPr>
          <a:xfrm rot="-5400000" flipH="1">
            <a:off x="10713414" y="-535206"/>
            <a:ext cx="944221" cy="2014637"/>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E8E0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403" name="Google Shape;403;p20"/>
          <p:cNvGrpSpPr/>
          <p:nvPr/>
        </p:nvGrpSpPr>
        <p:grpSpPr>
          <a:xfrm>
            <a:off x="10635156" y="349421"/>
            <a:ext cx="885645" cy="693040"/>
            <a:chOff x="10948005" y="3379098"/>
            <a:chExt cx="868194" cy="679317"/>
          </a:xfrm>
        </p:grpSpPr>
        <p:sp>
          <p:nvSpPr>
            <p:cNvPr id="404" name="Google Shape;404;p20"/>
            <p:cNvSpPr/>
            <p:nvPr/>
          </p:nvSpPr>
          <p:spPr>
            <a:xfrm>
              <a:off x="11194317" y="3944888"/>
              <a:ext cx="128015" cy="113527"/>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405" name="Google Shape;405;p20"/>
            <p:cNvSpPr/>
            <p:nvPr/>
          </p:nvSpPr>
          <p:spPr>
            <a:xfrm>
              <a:off x="11684524" y="3907536"/>
              <a:ext cx="131675" cy="92692"/>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406" name="Google Shape;406;p20"/>
            <p:cNvSpPr/>
            <p:nvPr/>
          </p:nvSpPr>
          <p:spPr>
            <a:xfrm>
              <a:off x="11602136" y="3379098"/>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7" name="Google Shape;407;p20"/>
            <p:cNvSpPr/>
            <p:nvPr/>
          </p:nvSpPr>
          <p:spPr>
            <a:xfrm>
              <a:off x="10948005" y="3504095"/>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8" name="Google Shape;408;p20"/>
            <p:cNvSpPr/>
            <p:nvPr/>
          </p:nvSpPr>
          <p:spPr>
            <a:xfrm>
              <a:off x="11343727" y="3666564"/>
              <a:ext cx="173589" cy="13854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99"/>
                                        </p:tgtEl>
                                        <p:attrNameLst>
                                          <p:attrName>style.visibility</p:attrName>
                                        </p:attrNameLst>
                                      </p:cBhvr>
                                      <p:to>
                                        <p:strVal val="visible"/>
                                      </p:to>
                                    </p:set>
                                    <p:anim calcmode="lin" valueType="num">
                                      <p:cBhvr additive="base">
                                        <p:cTn id="7" dur="1000"/>
                                        <p:tgtEl>
                                          <p:spTgt spid="399"/>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400"/>
                                        </p:tgtEl>
                                        <p:attrNameLst>
                                          <p:attrName>style.visibility</p:attrName>
                                        </p:attrNameLst>
                                      </p:cBhvr>
                                      <p:to>
                                        <p:strVal val="visible"/>
                                      </p:to>
                                    </p:set>
                                    <p:anim calcmode="lin" valueType="num">
                                      <p:cBhvr additive="base">
                                        <p:cTn id="11" dur="1000"/>
                                        <p:tgtEl>
                                          <p:spTgt spid="40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1"/>
          <p:cNvSpPr txBox="1"/>
          <p:nvPr/>
        </p:nvSpPr>
        <p:spPr>
          <a:xfrm>
            <a:off x="2965076" y="1183341"/>
            <a:ext cx="4692900" cy="224730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2"/>
              </a:buClr>
              <a:buSzPts val="2800"/>
              <a:buFont typeface="Nunito"/>
              <a:buChar char="o"/>
            </a:pPr>
            <a:r>
              <a:rPr lang="en-US" sz="2800">
                <a:solidFill>
                  <a:schemeClr val="dk2"/>
                </a:solidFill>
                <a:latin typeface="Nunito"/>
                <a:ea typeface="Nunito"/>
                <a:cs typeface="Nunito"/>
                <a:sym typeface="Nunito"/>
              </a:rPr>
              <a:t>Windows 7  and above</a:t>
            </a:r>
            <a:endParaRPr>
              <a:solidFill>
                <a:schemeClr val="dk2"/>
              </a:solidFill>
              <a:latin typeface="Nunito"/>
              <a:ea typeface="Nunito"/>
              <a:cs typeface="Nunito"/>
              <a:sym typeface="Nunito"/>
            </a:endParaRPr>
          </a:p>
          <a:p>
            <a:pPr marL="457200" marR="0" lvl="0" indent="-457200" algn="l" rtl="0">
              <a:spcBef>
                <a:spcPts val="0"/>
              </a:spcBef>
              <a:spcAft>
                <a:spcPts val="0"/>
              </a:spcAft>
              <a:buClr>
                <a:schemeClr val="dk2"/>
              </a:buClr>
              <a:buSzPts val="2800"/>
              <a:buFont typeface="Nunito"/>
              <a:buChar char="o"/>
            </a:pPr>
            <a:r>
              <a:rPr lang="en-US" sz="2800">
                <a:solidFill>
                  <a:schemeClr val="dk2"/>
                </a:solidFill>
                <a:latin typeface="Nunito"/>
                <a:ea typeface="Nunito"/>
                <a:cs typeface="Nunito"/>
                <a:sym typeface="Nunito"/>
              </a:rPr>
              <a:t>JDK 1.7</a:t>
            </a:r>
            <a:endParaRPr>
              <a:solidFill>
                <a:schemeClr val="dk2"/>
              </a:solidFill>
              <a:latin typeface="Nunito"/>
              <a:ea typeface="Nunito"/>
              <a:cs typeface="Nunito"/>
              <a:sym typeface="Nunito"/>
            </a:endParaRPr>
          </a:p>
          <a:p>
            <a:pPr marL="457200" marR="0" lvl="0" indent="-457200" algn="l" rtl="0">
              <a:spcBef>
                <a:spcPts val="0"/>
              </a:spcBef>
              <a:spcAft>
                <a:spcPts val="0"/>
              </a:spcAft>
              <a:buClr>
                <a:schemeClr val="dk2"/>
              </a:buClr>
              <a:buSzPts val="2800"/>
              <a:buFont typeface="Nunito"/>
              <a:buChar char="o"/>
            </a:pPr>
            <a:r>
              <a:rPr lang="en-US" sz="2800">
                <a:solidFill>
                  <a:schemeClr val="dk2"/>
                </a:solidFill>
                <a:latin typeface="Nunito"/>
                <a:ea typeface="Nunito"/>
                <a:cs typeface="Nunito"/>
                <a:sym typeface="Nunito"/>
              </a:rPr>
              <a:t>Xampp</a:t>
            </a:r>
            <a:endParaRPr sz="2800">
              <a:solidFill>
                <a:schemeClr val="dk2"/>
              </a:solidFill>
              <a:latin typeface="Nunito"/>
              <a:ea typeface="Nunito"/>
              <a:cs typeface="Nunito"/>
              <a:sym typeface="Nunito"/>
            </a:endParaRPr>
          </a:p>
          <a:p>
            <a:pPr marL="457200" marR="0" lvl="0" indent="-457200" algn="l" rtl="0">
              <a:spcBef>
                <a:spcPts val="0"/>
              </a:spcBef>
              <a:spcAft>
                <a:spcPts val="0"/>
              </a:spcAft>
              <a:buClr>
                <a:schemeClr val="dk2"/>
              </a:buClr>
              <a:buSzPts val="2800"/>
              <a:buFont typeface="Nunito"/>
              <a:buChar char="o"/>
            </a:pPr>
            <a:r>
              <a:rPr lang="en-US" sz="2800">
                <a:solidFill>
                  <a:schemeClr val="dk2"/>
                </a:solidFill>
                <a:latin typeface="Nunito"/>
                <a:ea typeface="Nunito"/>
                <a:cs typeface="Nunito"/>
                <a:sym typeface="Nunito"/>
              </a:rPr>
              <a:t>Android Studio 3.4</a:t>
            </a:r>
            <a:endParaRPr>
              <a:solidFill>
                <a:schemeClr val="dk2"/>
              </a:solidFill>
              <a:latin typeface="Nunito"/>
              <a:ea typeface="Nunito"/>
              <a:cs typeface="Nunito"/>
              <a:sym typeface="Nunito"/>
            </a:endParaRPr>
          </a:p>
          <a:p>
            <a:pPr marL="457200" marR="0" lvl="0" indent="-457200" algn="l" rtl="0">
              <a:spcBef>
                <a:spcPts val="0"/>
              </a:spcBef>
              <a:spcAft>
                <a:spcPts val="0"/>
              </a:spcAft>
              <a:buClr>
                <a:schemeClr val="dk2"/>
              </a:buClr>
              <a:buSzPts val="2800"/>
              <a:buFont typeface="Nunito"/>
              <a:buChar char="o"/>
            </a:pPr>
            <a:r>
              <a:rPr lang="en-US" sz="2800">
                <a:solidFill>
                  <a:schemeClr val="dk2"/>
                </a:solidFill>
                <a:latin typeface="Nunito"/>
                <a:ea typeface="Nunito"/>
                <a:cs typeface="Nunito"/>
                <a:sym typeface="Nunito"/>
              </a:rPr>
              <a:t>Android Phone </a:t>
            </a:r>
            <a:endParaRPr>
              <a:solidFill>
                <a:schemeClr val="dk2"/>
              </a:solidFill>
              <a:latin typeface="Nunito"/>
              <a:ea typeface="Nunito"/>
              <a:cs typeface="Nunito"/>
              <a:sym typeface="Nunito"/>
            </a:endParaRPr>
          </a:p>
        </p:txBody>
      </p:sp>
      <p:sp>
        <p:nvSpPr>
          <p:cNvPr id="414" name="Google Shape;414;p21"/>
          <p:cNvSpPr txBox="1"/>
          <p:nvPr/>
        </p:nvSpPr>
        <p:spPr>
          <a:xfrm>
            <a:off x="634250" y="3570200"/>
            <a:ext cx="7862100" cy="661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700" b="1">
                <a:solidFill>
                  <a:schemeClr val="dk2"/>
                </a:solidFill>
                <a:latin typeface="Maven Pro"/>
                <a:ea typeface="Maven Pro"/>
                <a:cs typeface="Maven Pro"/>
                <a:sym typeface="Maven Pro"/>
              </a:rPr>
              <a:t>HARDWARE REQUIREMENTS:</a:t>
            </a:r>
            <a:endParaRPr sz="3700">
              <a:solidFill>
                <a:schemeClr val="dk2"/>
              </a:solidFill>
              <a:latin typeface="Maven Pro"/>
              <a:ea typeface="Maven Pro"/>
              <a:cs typeface="Maven Pro"/>
              <a:sym typeface="Maven Pro"/>
            </a:endParaRPr>
          </a:p>
        </p:txBody>
      </p:sp>
      <p:sp>
        <p:nvSpPr>
          <p:cNvPr id="415" name="Google Shape;415;p21"/>
          <p:cNvSpPr txBox="1"/>
          <p:nvPr/>
        </p:nvSpPr>
        <p:spPr>
          <a:xfrm>
            <a:off x="2920253" y="4623547"/>
            <a:ext cx="5835900" cy="138540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2"/>
              </a:buClr>
              <a:buSzPts val="2800"/>
              <a:buFont typeface="Nunito"/>
              <a:buChar char="o"/>
            </a:pPr>
            <a:r>
              <a:rPr lang="en-US" sz="2800">
                <a:solidFill>
                  <a:schemeClr val="dk2"/>
                </a:solidFill>
                <a:latin typeface="Nunito"/>
                <a:ea typeface="Nunito"/>
                <a:cs typeface="Nunito"/>
                <a:sym typeface="Nunito"/>
              </a:rPr>
              <a:t>Hard Disk : 500GB and Above</a:t>
            </a:r>
            <a:endParaRPr sz="2800">
              <a:solidFill>
                <a:schemeClr val="dk2"/>
              </a:solidFill>
              <a:latin typeface="Nunito"/>
              <a:ea typeface="Nunito"/>
              <a:cs typeface="Nunito"/>
              <a:sym typeface="Nunito"/>
            </a:endParaRPr>
          </a:p>
          <a:p>
            <a:pPr marL="457200" marR="0" lvl="0" indent="-457200" algn="l" rtl="0">
              <a:spcBef>
                <a:spcPts val="0"/>
              </a:spcBef>
              <a:spcAft>
                <a:spcPts val="0"/>
              </a:spcAft>
              <a:buClr>
                <a:schemeClr val="dk2"/>
              </a:buClr>
              <a:buSzPts val="2800"/>
              <a:buFont typeface="Nunito"/>
              <a:buChar char="o"/>
            </a:pPr>
            <a:r>
              <a:rPr lang="en-US" sz="2800">
                <a:solidFill>
                  <a:schemeClr val="dk2"/>
                </a:solidFill>
                <a:latin typeface="Nunito"/>
                <a:ea typeface="Nunito"/>
                <a:cs typeface="Nunito"/>
                <a:sym typeface="Nunito"/>
              </a:rPr>
              <a:t>RAM : 4 GB and Above</a:t>
            </a:r>
            <a:endParaRPr>
              <a:solidFill>
                <a:schemeClr val="dk2"/>
              </a:solidFill>
              <a:latin typeface="Nunito"/>
              <a:ea typeface="Nunito"/>
              <a:cs typeface="Nunito"/>
              <a:sym typeface="Nunito"/>
            </a:endParaRPr>
          </a:p>
          <a:p>
            <a:pPr marL="457200" marR="0" lvl="0" indent="-457200" algn="l" rtl="0">
              <a:spcBef>
                <a:spcPts val="0"/>
              </a:spcBef>
              <a:spcAft>
                <a:spcPts val="0"/>
              </a:spcAft>
              <a:buClr>
                <a:schemeClr val="dk2"/>
              </a:buClr>
              <a:buSzPts val="2800"/>
              <a:buFont typeface="Nunito"/>
              <a:buChar char="o"/>
            </a:pPr>
            <a:r>
              <a:rPr lang="en-US" sz="2800">
                <a:solidFill>
                  <a:schemeClr val="dk2"/>
                </a:solidFill>
                <a:latin typeface="Nunito"/>
                <a:ea typeface="Nunito"/>
                <a:cs typeface="Nunito"/>
                <a:sym typeface="Nunito"/>
              </a:rPr>
              <a:t>Processor : I3 and Above</a:t>
            </a:r>
            <a:endParaRPr sz="2800">
              <a:solidFill>
                <a:schemeClr val="dk2"/>
              </a:solidFill>
              <a:latin typeface="Nunito"/>
              <a:ea typeface="Nunito"/>
              <a:cs typeface="Nunito"/>
              <a:sym typeface="Nunito"/>
            </a:endParaRPr>
          </a:p>
        </p:txBody>
      </p:sp>
      <p:sp>
        <p:nvSpPr>
          <p:cNvPr id="416" name="Google Shape;416;p21"/>
          <p:cNvSpPr/>
          <p:nvPr/>
        </p:nvSpPr>
        <p:spPr>
          <a:xfrm flipH="1">
            <a:off x="6195131" y="4164981"/>
            <a:ext cx="5996868" cy="2692780"/>
          </a:xfrm>
          <a:custGeom>
            <a:avLst/>
            <a:gdLst/>
            <a:ahLst/>
            <a:cxnLst/>
            <a:rect l="l" t="t" r="r" b="b"/>
            <a:pathLst>
              <a:path w="4238069" h="1903025" extrusionOk="0">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rgbClr val="BDA4B7">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417" name="Google Shape;417;p21"/>
          <p:cNvGrpSpPr/>
          <p:nvPr/>
        </p:nvGrpSpPr>
        <p:grpSpPr>
          <a:xfrm flipH="1">
            <a:off x="8496452" y="4632009"/>
            <a:ext cx="885645" cy="802067"/>
            <a:chOff x="10948005" y="3272152"/>
            <a:chExt cx="868194" cy="786263"/>
          </a:xfrm>
        </p:grpSpPr>
        <p:sp>
          <p:nvSpPr>
            <p:cNvPr id="418" name="Google Shape;418;p21"/>
            <p:cNvSpPr/>
            <p:nvPr/>
          </p:nvSpPr>
          <p:spPr>
            <a:xfrm>
              <a:off x="11194317" y="3944888"/>
              <a:ext cx="128015" cy="113527"/>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rgbClr val="9C789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419" name="Google Shape;419;p21"/>
            <p:cNvSpPr/>
            <p:nvPr/>
          </p:nvSpPr>
          <p:spPr>
            <a:xfrm>
              <a:off x="10953045" y="3808430"/>
              <a:ext cx="144423" cy="192761"/>
            </a:xfrm>
            <a:custGeom>
              <a:avLst/>
              <a:gdLst/>
              <a:ahLst/>
              <a:cxnLst/>
              <a:rect l="l" t="t" r="r" b="b"/>
              <a:pathLst>
                <a:path w="511232" h="682341" extrusionOk="0">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rgbClr val="9C789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420" name="Google Shape;420;p21"/>
            <p:cNvSpPr/>
            <p:nvPr/>
          </p:nvSpPr>
          <p:spPr>
            <a:xfrm>
              <a:off x="11684524" y="3907536"/>
              <a:ext cx="131675" cy="92692"/>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rgbClr val="9C789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421" name="Google Shape;421;p21"/>
            <p:cNvSpPr/>
            <p:nvPr/>
          </p:nvSpPr>
          <p:spPr>
            <a:xfrm>
              <a:off x="11142141" y="3272152"/>
              <a:ext cx="183781" cy="161599"/>
            </a:xfrm>
            <a:custGeom>
              <a:avLst/>
              <a:gdLst/>
              <a:ahLst/>
              <a:cxnLst/>
              <a:rect l="l" t="t" r="r" b="b"/>
              <a:pathLst>
                <a:path w="3341477" h="2938167" extrusionOk="0">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rgbClr val="9C789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2" name="Google Shape;422;p21"/>
            <p:cNvSpPr/>
            <p:nvPr/>
          </p:nvSpPr>
          <p:spPr>
            <a:xfrm>
              <a:off x="11602136" y="3379098"/>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rgbClr val="9C789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3" name="Google Shape;423;p21"/>
            <p:cNvSpPr/>
            <p:nvPr/>
          </p:nvSpPr>
          <p:spPr>
            <a:xfrm>
              <a:off x="10948005" y="3504095"/>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rgbClr val="9C789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4" name="Google Shape;424;p21"/>
            <p:cNvSpPr/>
            <p:nvPr/>
          </p:nvSpPr>
          <p:spPr>
            <a:xfrm>
              <a:off x="11343727" y="3666564"/>
              <a:ext cx="173589" cy="13854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rgbClr val="9C789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
        <p:nvSpPr>
          <p:cNvPr id="425" name="Google Shape;425;p21"/>
          <p:cNvSpPr txBox="1"/>
          <p:nvPr/>
        </p:nvSpPr>
        <p:spPr>
          <a:xfrm>
            <a:off x="473500" y="479450"/>
            <a:ext cx="82827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Font typeface="Arial" panose="020B0604020202020204"/>
              <a:buNone/>
            </a:pPr>
            <a:r>
              <a:rPr lang="en-US" sz="3700" b="1">
                <a:solidFill>
                  <a:schemeClr val="dk2"/>
                </a:solidFill>
                <a:latin typeface="Maven Pro"/>
                <a:ea typeface="Maven Pro"/>
                <a:cs typeface="Maven Pro"/>
                <a:sym typeface="Maven Pro"/>
              </a:rPr>
              <a:t>SOFTWARE REQUIREMENTS:</a:t>
            </a:r>
            <a:endParaRPr sz="3700">
              <a:solidFill>
                <a:schemeClr val="dk2"/>
              </a:solidFill>
              <a:latin typeface="Maven Pro"/>
              <a:ea typeface="Maven Pro"/>
              <a:cs typeface="Maven Pro"/>
              <a:sym typeface="Maven Pro"/>
            </a:endParaRPr>
          </a:p>
        </p:txBody>
      </p:sp>
      <p:sp>
        <p:nvSpPr>
          <p:cNvPr id="426" name="Google Shape;426;p21"/>
          <p:cNvSpPr/>
          <p:nvPr/>
        </p:nvSpPr>
        <p:spPr>
          <a:xfrm rot="-5400000" flipH="1">
            <a:off x="10713414" y="-535206"/>
            <a:ext cx="944221" cy="2014637"/>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E8E0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27" name="Google Shape;427;p21"/>
          <p:cNvSpPr txBox="1"/>
          <p:nvPr/>
        </p:nvSpPr>
        <p:spPr>
          <a:xfrm>
            <a:off x="1966375" y="1959425"/>
            <a:ext cx="1024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5"/>
                                        </p:tgtEl>
                                        <p:attrNameLst>
                                          <p:attrName>style.visibility</p:attrName>
                                        </p:attrNameLst>
                                      </p:cBhvr>
                                      <p:to>
                                        <p:strVal val="visible"/>
                                      </p:to>
                                    </p:set>
                                    <p:anim calcmode="lin" valueType="num">
                                      <p:cBhvr additive="base">
                                        <p:cTn id="7" dur="1000"/>
                                        <p:tgtEl>
                                          <p:spTgt spid="425"/>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413"/>
                                        </p:tgtEl>
                                        <p:attrNameLst>
                                          <p:attrName>style.visibility</p:attrName>
                                        </p:attrNameLst>
                                      </p:cBhvr>
                                      <p:to>
                                        <p:strVal val="visible"/>
                                      </p:to>
                                    </p:set>
                                    <p:anim calcmode="lin" valueType="num">
                                      <p:cBhvr additive="base">
                                        <p:cTn id="11" dur="1000"/>
                                        <p:tgtEl>
                                          <p:spTgt spid="413"/>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414"/>
                                        </p:tgtEl>
                                        <p:attrNameLst>
                                          <p:attrName>style.visibility</p:attrName>
                                        </p:attrNameLst>
                                      </p:cBhvr>
                                      <p:to>
                                        <p:strVal val="visible"/>
                                      </p:to>
                                    </p:set>
                                    <p:anim calcmode="lin" valueType="num">
                                      <p:cBhvr additive="base">
                                        <p:cTn id="15" dur="1000"/>
                                        <p:tgtEl>
                                          <p:spTgt spid="414"/>
                                        </p:tgtEl>
                                        <p:attrNameLst>
                                          <p:attrName>ppt_x</p:attrName>
                                        </p:attrNameLst>
                                      </p:cBhvr>
                                      <p:tavLst>
                                        <p:tav tm="0">
                                          <p:val>
                                            <p:strVal val="#ppt_x-1"/>
                                          </p:val>
                                        </p:tav>
                                        <p:tav tm="100000">
                                          <p:val>
                                            <p:strVal val="#ppt_x"/>
                                          </p:val>
                                        </p:tav>
                                      </p:tavLst>
                                    </p:anim>
                                  </p:childTnLst>
                                </p:cTn>
                              </p:par>
                            </p:childTnLst>
                          </p:cTn>
                        </p:par>
                        <p:par>
                          <p:cTn id="16" fill="hold">
                            <p:stCondLst>
                              <p:cond delay="3000"/>
                            </p:stCondLst>
                            <p:childTnLst>
                              <p:par>
                                <p:cTn id="17" presetID="2" presetClass="entr" presetSubtype="8" fill="hold" nodeType="afterEffect">
                                  <p:stCondLst>
                                    <p:cond delay="0"/>
                                  </p:stCondLst>
                                  <p:childTnLst>
                                    <p:set>
                                      <p:cBhvr>
                                        <p:cTn id="18" dur="1" fill="hold">
                                          <p:stCondLst>
                                            <p:cond delay="0"/>
                                          </p:stCondLst>
                                        </p:cTn>
                                        <p:tgtEl>
                                          <p:spTgt spid="415"/>
                                        </p:tgtEl>
                                        <p:attrNameLst>
                                          <p:attrName>style.visibility</p:attrName>
                                        </p:attrNameLst>
                                      </p:cBhvr>
                                      <p:to>
                                        <p:strVal val="visible"/>
                                      </p:to>
                                    </p:set>
                                    <p:anim calcmode="lin" valueType="num">
                                      <p:cBhvr additive="base">
                                        <p:cTn id="19" dur="1000"/>
                                        <p:tgtEl>
                                          <p:spTgt spid="41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2"/>
          <p:cNvSpPr txBox="1"/>
          <p:nvPr/>
        </p:nvSpPr>
        <p:spPr>
          <a:xfrm>
            <a:off x="947975" y="562075"/>
            <a:ext cx="5477400" cy="1477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2"/>
                </a:solidFill>
                <a:latin typeface="Maven Pro"/>
                <a:ea typeface="Maven Pro"/>
                <a:cs typeface="Maven Pro"/>
                <a:sym typeface="Maven Pro"/>
              </a:rPr>
              <a:t>TECHNOLOGY USED:</a:t>
            </a:r>
            <a:r>
              <a:rPr lang="en-US" sz="3600">
                <a:solidFill>
                  <a:schemeClr val="dk2"/>
                </a:solidFill>
                <a:latin typeface="Times New Roman" panose="02020603050405020304"/>
                <a:ea typeface="Times New Roman" panose="02020603050405020304"/>
                <a:cs typeface="Times New Roman" panose="02020603050405020304"/>
                <a:sym typeface="Times New Roman" panose="02020603050405020304"/>
              </a:rPr>
              <a:t/>
            </a:r>
            <a:br>
              <a:rPr lang="en-US" sz="3600">
                <a:solidFill>
                  <a:schemeClr val="dk2"/>
                </a:solidFill>
                <a:latin typeface="Times New Roman" panose="02020603050405020304"/>
                <a:ea typeface="Times New Roman" panose="02020603050405020304"/>
                <a:cs typeface="Times New Roman" panose="02020603050405020304"/>
                <a:sym typeface="Times New Roman" panose="02020603050405020304"/>
              </a:rPr>
            </a:br>
            <a:endParaRPr sz="360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solidFill>
                <a:schemeClr val="dk2"/>
              </a:solidFill>
              <a:latin typeface="Avenir"/>
              <a:ea typeface="Avenir"/>
              <a:cs typeface="Avenir"/>
              <a:sym typeface="Avenir"/>
            </a:endParaRPr>
          </a:p>
        </p:txBody>
      </p:sp>
      <p:sp>
        <p:nvSpPr>
          <p:cNvPr id="433" name="Google Shape;433;p22"/>
          <p:cNvSpPr txBox="1"/>
          <p:nvPr/>
        </p:nvSpPr>
        <p:spPr>
          <a:xfrm>
            <a:off x="3682253" y="1385047"/>
            <a:ext cx="5152464" cy="1384954"/>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2"/>
              </a:buClr>
              <a:buSzPts val="2800"/>
              <a:buFont typeface="Nunito"/>
              <a:buChar char="o"/>
            </a:pPr>
            <a:r>
              <a:rPr lang="en-US" sz="2800" dirty="0">
                <a:solidFill>
                  <a:schemeClr val="dk2"/>
                </a:solidFill>
                <a:latin typeface="Nunito"/>
                <a:ea typeface="Nunito"/>
                <a:cs typeface="Nunito"/>
                <a:sym typeface="Nunito"/>
              </a:rPr>
              <a:t>Core </a:t>
            </a:r>
            <a:r>
              <a:rPr lang="en-US" sz="2800" dirty="0" smtClean="0">
                <a:solidFill>
                  <a:schemeClr val="dk2"/>
                </a:solidFill>
                <a:latin typeface="Nunito"/>
                <a:ea typeface="Nunito"/>
                <a:cs typeface="Nunito"/>
                <a:sym typeface="Nunito"/>
              </a:rPr>
              <a:t>java</a:t>
            </a:r>
          </a:p>
          <a:p>
            <a:pPr marL="457200" marR="0" lvl="0" indent="-457200" algn="l" rtl="0">
              <a:spcBef>
                <a:spcPts val="0"/>
              </a:spcBef>
              <a:spcAft>
                <a:spcPts val="0"/>
              </a:spcAft>
              <a:buClr>
                <a:schemeClr val="dk2"/>
              </a:buClr>
              <a:buSzPts val="2800"/>
              <a:buFont typeface="Nunito"/>
              <a:buChar char="o"/>
            </a:pPr>
            <a:r>
              <a:rPr lang="en-US" sz="2800" dirty="0" smtClean="0">
                <a:solidFill>
                  <a:schemeClr val="dk2"/>
                </a:solidFill>
                <a:latin typeface="Nunito"/>
                <a:ea typeface="Nunito"/>
                <a:cs typeface="Nunito"/>
                <a:sym typeface="Nunito"/>
              </a:rPr>
              <a:t>Android</a:t>
            </a:r>
            <a:endParaRPr lang="en-US" sz="2800" dirty="0">
              <a:solidFill>
                <a:schemeClr val="dk2"/>
              </a:solidFill>
              <a:latin typeface="Nunito"/>
              <a:ea typeface="Nunito"/>
              <a:cs typeface="Nunito"/>
              <a:sym typeface="Nunito"/>
            </a:endParaRPr>
          </a:p>
          <a:p>
            <a:pPr marL="457200" marR="0" lvl="0" indent="-457200" algn="l" rtl="0">
              <a:spcBef>
                <a:spcPts val="0"/>
              </a:spcBef>
              <a:spcAft>
                <a:spcPts val="0"/>
              </a:spcAft>
              <a:buClr>
                <a:schemeClr val="dk2"/>
              </a:buClr>
              <a:buSzPts val="2800"/>
              <a:buFont typeface="Nunito"/>
              <a:buChar char="o"/>
            </a:pPr>
            <a:r>
              <a:rPr lang="en-US" sz="2800" dirty="0" smtClean="0">
                <a:solidFill>
                  <a:schemeClr val="dk2"/>
                </a:solidFill>
                <a:latin typeface="Nunito"/>
                <a:ea typeface="Nunito"/>
                <a:cs typeface="Nunito"/>
                <a:sym typeface="Nunito"/>
              </a:rPr>
              <a:t>PHP</a:t>
            </a:r>
            <a:r>
              <a:rPr lang="en-US" sz="2800" dirty="0">
                <a:solidFill>
                  <a:schemeClr val="dk2"/>
                </a:solidFill>
                <a:latin typeface="Nunito"/>
                <a:ea typeface="Nunito"/>
                <a:cs typeface="Nunito"/>
                <a:sym typeface="Nunito"/>
              </a:rPr>
              <a:t> </a:t>
            </a:r>
            <a:endParaRPr sz="1800" dirty="0">
              <a:solidFill>
                <a:schemeClr val="dk2"/>
              </a:solidFill>
              <a:latin typeface="Nunito"/>
              <a:ea typeface="Nunito"/>
              <a:cs typeface="Nunito"/>
              <a:sym typeface="Nunito"/>
            </a:endParaRPr>
          </a:p>
        </p:txBody>
      </p:sp>
      <p:sp>
        <p:nvSpPr>
          <p:cNvPr id="434" name="Google Shape;434;p22"/>
          <p:cNvSpPr txBox="1"/>
          <p:nvPr/>
        </p:nvSpPr>
        <p:spPr>
          <a:xfrm>
            <a:off x="1498175" y="3045690"/>
            <a:ext cx="35556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2"/>
                </a:solidFill>
                <a:latin typeface="Maven Pro"/>
                <a:ea typeface="Maven Pro"/>
                <a:cs typeface="Maven Pro"/>
                <a:sym typeface="Maven Pro"/>
              </a:rPr>
              <a:t>ALGORITHM:</a:t>
            </a:r>
            <a:endParaRPr sz="3600" dirty="0">
              <a:solidFill>
                <a:schemeClr val="dk2"/>
              </a:solidFill>
              <a:latin typeface="Maven Pro"/>
              <a:ea typeface="Maven Pro"/>
              <a:cs typeface="Maven Pro"/>
              <a:sym typeface="Maven Pro"/>
            </a:endParaRPr>
          </a:p>
        </p:txBody>
      </p:sp>
      <p:sp>
        <p:nvSpPr>
          <p:cNvPr id="435" name="Google Shape;435;p22"/>
          <p:cNvSpPr txBox="1"/>
          <p:nvPr/>
        </p:nvSpPr>
        <p:spPr>
          <a:xfrm>
            <a:off x="3682175" y="3967880"/>
            <a:ext cx="2743200" cy="52320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2"/>
              </a:buClr>
              <a:buSzPts val="2800"/>
              <a:buFont typeface="Nunito"/>
              <a:buChar char="o"/>
            </a:pPr>
            <a:r>
              <a:rPr lang="en-US" sz="2800" dirty="0">
                <a:solidFill>
                  <a:schemeClr val="dk2"/>
                </a:solidFill>
                <a:latin typeface="Nunito"/>
                <a:ea typeface="Nunito"/>
                <a:cs typeface="Nunito"/>
                <a:sym typeface="Nunito"/>
              </a:rPr>
              <a:t>OCR</a:t>
            </a:r>
            <a:endParaRPr sz="2800" dirty="0">
              <a:solidFill>
                <a:schemeClr val="dk2"/>
              </a:solidFill>
              <a:latin typeface="Nunito"/>
              <a:ea typeface="Nunito"/>
              <a:cs typeface="Nunito"/>
              <a:sym typeface="Nunito"/>
            </a:endParaRPr>
          </a:p>
        </p:txBody>
      </p:sp>
      <p:sp>
        <p:nvSpPr>
          <p:cNvPr id="436" name="Google Shape;436;p22"/>
          <p:cNvSpPr/>
          <p:nvPr/>
        </p:nvSpPr>
        <p:spPr>
          <a:xfrm flipH="1">
            <a:off x="6195131" y="4164981"/>
            <a:ext cx="5996868" cy="2692780"/>
          </a:xfrm>
          <a:custGeom>
            <a:avLst/>
            <a:gdLst/>
            <a:ahLst/>
            <a:cxnLst/>
            <a:rect l="l" t="t" r="r" b="b"/>
            <a:pathLst>
              <a:path w="4238069" h="1903025" extrusionOk="0">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rgbClr val="BDA4B7">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437" name="Google Shape;437;p22"/>
          <p:cNvGrpSpPr/>
          <p:nvPr/>
        </p:nvGrpSpPr>
        <p:grpSpPr>
          <a:xfrm flipH="1">
            <a:off x="8496452" y="4632009"/>
            <a:ext cx="885645" cy="802067"/>
            <a:chOff x="10948005" y="3272152"/>
            <a:chExt cx="868194" cy="786263"/>
          </a:xfrm>
        </p:grpSpPr>
        <p:sp>
          <p:nvSpPr>
            <p:cNvPr id="438" name="Google Shape;438;p22"/>
            <p:cNvSpPr/>
            <p:nvPr/>
          </p:nvSpPr>
          <p:spPr>
            <a:xfrm>
              <a:off x="11194317" y="3944888"/>
              <a:ext cx="128015" cy="113527"/>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rgbClr val="9C789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439" name="Google Shape;439;p22"/>
            <p:cNvSpPr/>
            <p:nvPr/>
          </p:nvSpPr>
          <p:spPr>
            <a:xfrm>
              <a:off x="10953045" y="3808430"/>
              <a:ext cx="144423" cy="192761"/>
            </a:xfrm>
            <a:custGeom>
              <a:avLst/>
              <a:gdLst/>
              <a:ahLst/>
              <a:cxnLst/>
              <a:rect l="l" t="t" r="r" b="b"/>
              <a:pathLst>
                <a:path w="511232" h="682341" extrusionOk="0">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rgbClr val="9C789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440" name="Google Shape;440;p22"/>
            <p:cNvSpPr/>
            <p:nvPr/>
          </p:nvSpPr>
          <p:spPr>
            <a:xfrm>
              <a:off x="11684524" y="3907536"/>
              <a:ext cx="131675" cy="92692"/>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rgbClr val="9C789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441" name="Google Shape;441;p22"/>
            <p:cNvSpPr/>
            <p:nvPr/>
          </p:nvSpPr>
          <p:spPr>
            <a:xfrm>
              <a:off x="11142141" y="3272152"/>
              <a:ext cx="183781" cy="161599"/>
            </a:xfrm>
            <a:custGeom>
              <a:avLst/>
              <a:gdLst/>
              <a:ahLst/>
              <a:cxnLst/>
              <a:rect l="l" t="t" r="r" b="b"/>
              <a:pathLst>
                <a:path w="3341477" h="2938167" extrusionOk="0">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rgbClr val="9C789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2" name="Google Shape;442;p22"/>
            <p:cNvSpPr/>
            <p:nvPr/>
          </p:nvSpPr>
          <p:spPr>
            <a:xfrm>
              <a:off x="11602136" y="3379098"/>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rgbClr val="9C789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3" name="Google Shape;443;p22"/>
            <p:cNvSpPr/>
            <p:nvPr/>
          </p:nvSpPr>
          <p:spPr>
            <a:xfrm>
              <a:off x="10948005" y="3504095"/>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rgbClr val="9C789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4" name="Google Shape;444;p22"/>
            <p:cNvSpPr/>
            <p:nvPr/>
          </p:nvSpPr>
          <p:spPr>
            <a:xfrm>
              <a:off x="11343727" y="3666564"/>
              <a:ext cx="173589" cy="13854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rgbClr val="9C789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
        <p:nvSpPr>
          <p:cNvPr id="445" name="Google Shape;445;p22"/>
          <p:cNvSpPr/>
          <p:nvPr/>
        </p:nvSpPr>
        <p:spPr>
          <a:xfrm rot="-5400000" flipH="1">
            <a:off x="10713414" y="-535206"/>
            <a:ext cx="944221" cy="2014637"/>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E8E0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32"/>
                                        </p:tgtEl>
                                        <p:attrNameLst>
                                          <p:attrName>style.visibility</p:attrName>
                                        </p:attrNameLst>
                                      </p:cBhvr>
                                      <p:to>
                                        <p:strVal val="visible"/>
                                      </p:to>
                                    </p:set>
                                    <p:anim calcmode="lin" valueType="num">
                                      <p:cBhvr additive="base">
                                        <p:cTn id="7" dur="1000"/>
                                        <p:tgtEl>
                                          <p:spTgt spid="432"/>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433"/>
                                        </p:tgtEl>
                                        <p:attrNameLst>
                                          <p:attrName>style.visibility</p:attrName>
                                        </p:attrNameLst>
                                      </p:cBhvr>
                                      <p:to>
                                        <p:strVal val="visible"/>
                                      </p:to>
                                    </p:set>
                                    <p:anim calcmode="lin" valueType="num">
                                      <p:cBhvr additive="base">
                                        <p:cTn id="11" dur="1000"/>
                                        <p:tgtEl>
                                          <p:spTgt spid="433"/>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434"/>
                                        </p:tgtEl>
                                        <p:attrNameLst>
                                          <p:attrName>style.visibility</p:attrName>
                                        </p:attrNameLst>
                                      </p:cBhvr>
                                      <p:to>
                                        <p:strVal val="visible"/>
                                      </p:to>
                                    </p:set>
                                    <p:anim calcmode="lin" valueType="num">
                                      <p:cBhvr additive="base">
                                        <p:cTn id="15" dur="1000"/>
                                        <p:tgtEl>
                                          <p:spTgt spid="434"/>
                                        </p:tgtEl>
                                        <p:attrNameLst>
                                          <p:attrName>ppt_x</p:attrName>
                                        </p:attrNameLst>
                                      </p:cBhvr>
                                      <p:tavLst>
                                        <p:tav tm="0">
                                          <p:val>
                                            <p:strVal val="#ppt_x-1"/>
                                          </p:val>
                                        </p:tav>
                                        <p:tav tm="100000">
                                          <p:val>
                                            <p:strVal val="#ppt_x"/>
                                          </p:val>
                                        </p:tav>
                                      </p:tavLst>
                                    </p:anim>
                                  </p:childTnLst>
                                </p:cTn>
                              </p:par>
                            </p:childTnLst>
                          </p:cTn>
                        </p:par>
                        <p:par>
                          <p:cTn id="16" fill="hold">
                            <p:stCondLst>
                              <p:cond delay="3000"/>
                            </p:stCondLst>
                            <p:childTnLst>
                              <p:par>
                                <p:cTn id="17" presetID="2" presetClass="entr" presetSubtype="8" fill="hold" nodeType="afterEffect">
                                  <p:stCondLst>
                                    <p:cond delay="0"/>
                                  </p:stCondLst>
                                  <p:childTnLst>
                                    <p:set>
                                      <p:cBhvr>
                                        <p:cTn id="18" dur="1" fill="hold">
                                          <p:stCondLst>
                                            <p:cond delay="0"/>
                                          </p:stCondLst>
                                        </p:cTn>
                                        <p:tgtEl>
                                          <p:spTgt spid="435"/>
                                        </p:tgtEl>
                                        <p:attrNameLst>
                                          <p:attrName>style.visibility</p:attrName>
                                        </p:attrNameLst>
                                      </p:cBhvr>
                                      <p:to>
                                        <p:strVal val="visible"/>
                                      </p:to>
                                    </p:set>
                                    <p:anim calcmode="lin" valueType="num">
                                      <p:cBhvr additive="base">
                                        <p:cTn id="19" dur="1000"/>
                                        <p:tgtEl>
                                          <p:spTgt spid="43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23"/>
          <p:cNvSpPr txBox="1">
            <a:spLocks noGrp="1"/>
          </p:cNvSpPr>
          <p:nvPr>
            <p:ph type="title"/>
          </p:nvPr>
        </p:nvSpPr>
        <p:spPr>
          <a:xfrm>
            <a:off x="525725" y="719275"/>
            <a:ext cx="10077600" cy="13245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ALGORITHM</a:t>
            </a:r>
          </a:p>
          <a:p>
            <a:pPr marL="0" lvl="0" indent="0" algn="l" rtl="0">
              <a:spcBef>
                <a:spcPts val="0"/>
              </a:spcBef>
              <a:spcAft>
                <a:spcPts val="0"/>
              </a:spcAft>
              <a:buNone/>
            </a:pPr>
            <a:r>
              <a:rPr lang="en-US"/>
              <a:t>OPTICAL CHARACTER RECOGNITION</a:t>
            </a:r>
          </a:p>
        </p:txBody>
      </p:sp>
      <p:sp>
        <p:nvSpPr>
          <p:cNvPr id="451" name="Google Shape;451;p23"/>
          <p:cNvSpPr txBox="1">
            <a:spLocks noGrp="1"/>
          </p:cNvSpPr>
          <p:nvPr>
            <p:ph type="body" idx="1"/>
          </p:nvPr>
        </p:nvSpPr>
        <p:spPr>
          <a:xfrm>
            <a:off x="525717" y="2521885"/>
            <a:ext cx="10077600" cy="3549000"/>
          </a:xfrm>
          <a:prstGeom prst="rect">
            <a:avLst/>
          </a:prstGeom>
          <a:solidFill>
            <a:schemeClr val="lt2"/>
          </a:solidFill>
        </p:spPr>
        <p:txBody>
          <a:bodyPr spcFirstLastPara="1" wrap="square" lIns="91425" tIns="45700" rIns="91425" bIns="45700" anchor="t" anchorCtr="0">
            <a:normAutofit/>
          </a:bodyPr>
          <a:lstStyle/>
          <a:p>
            <a:pPr marL="0" lvl="0" indent="0" algn="just" rtl="0">
              <a:lnSpc>
                <a:spcPct val="110000"/>
              </a:lnSpc>
              <a:spcBef>
                <a:spcPts val="1200"/>
              </a:spcBef>
              <a:spcAft>
                <a:spcPts val="0"/>
              </a:spcAft>
              <a:buNone/>
            </a:pPr>
            <a:r>
              <a:rPr lang="en-US">
                <a:solidFill>
                  <a:srgbClr val="374151"/>
                </a:solidFill>
                <a:highlight>
                  <a:schemeClr val="lt2"/>
                </a:highlight>
              </a:rPr>
              <a:t>OCR stands for Optical Character Recognition, which is a technology that allows computers to recognize printed or handwritten text characters from digital images of physical documents or scanned paper documents. OCR algorithms are designed to analyze the image of the text characters, identify the patterns in the characters, and convert them into machine-encoded text that can be used for further processing.</a:t>
            </a:r>
            <a:endParaRPr>
              <a:solidFill>
                <a:srgbClr val="374151"/>
              </a:solidFill>
              <a:highlight>
                <a:schemeClr val="lt2"/>
              </a:highlight>
            </a:endParaRPr>
          </a:p>
          <a:p>
            <a:pPr marL="0" lvl="0" indent="0" algn="l" rtl="0">
              <a:spcBef>
                <a:spcPts val="1200"/>
              </a:spcBef>
              <a:spcAft>
                <a:spcPts val="1600"/>
              </a:spcAft>
              <a:buNone/>
            </a:pPr>
            <a:endParaRPr>
              <a:solidFill>
                <a:srgbClr val="374151"/>
              </a:solidFill>
              <a:highlight>
                <a:srgbClr val="F7F7F8"/>
              </a:highlight>
            </a:endParaRPr>
          </a:p>
        </p:txBody>
      </p:sp>
      <p:sp>
        <p:nvSpPr>
          <p:cNvPr id="452" name="Google Shape;452;p23"/>
          <p:cNvSpPr/>
          <p:nvPr/>
        </p:nvSpPr>
        <p:spPr>
          <a:xfrm rot="-5400000" flipH="1">
            <a:off x="10713414" y="-535206"/>
            <a:ext cx="944221" cy="2014637"/>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E8E0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453" name="Google Shape;453;p23"/>
          <p:cNvGrpSpPr/>
          <p:nvPr/>
        </p:nvGrpSpPr>
        <p:grpSpPr>
          <a:xfrm>
            <a:off x="10635156" y="349421"/>
            <a:ext cx="885645" cy="693040"/>
            <a:chOff x="10948005" y="3379098"/>
            <a:chExt cx="868194" cy="679317"/>
          </a:xfrm>
        </p:grpSpPr>
        <p:sp>
          <p:nvSpPr>
            <p:cNvPr id="454" name="Google Shape;454;p23"/>
            <p:cNvSpPr/>
            <p:nvPr/>
          </p:nvSpPr>
          <p:spPr>
            <a:xfrm>
              <a:off x="11194317" y="3944888"/>
              <a:ext cx="128015" cy="113527"/>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455" name="Google Shape;455;p23"/>
            <p:cNvSpPr/>
            <p:nvPr/>
          </p:nvSpPr>
          <p:spPr>
            <a:xfrm>
              <a:off x="11684524" y="3907536"/>
              <a:ext cx="131675" cy="92692"/>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456" name="Google Shape;456;p23"/>
            <p:cNvSpPr/>
            <p:nvPr/>
          </p:nvSpPr>
          <p:spPr>
            <a:xfrm>
              <a:off x="11602136" y="3379098"/>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7" name="Google Shape;457;p23"/>
            <p:cNvSpPr/>
            <p:nvPr/>
          </p:nvSpPr>
          <p:spPr>
            <a:xfrm>
              <a:off x="10948005" y="3504095"/>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8" name="Google Shape;458;p23"/>
            <p:cNvSpPr/>
            <p:nvPr/>
          </p:nvSpPr>
          <p:spPr>
            <a:xfrm>
              <a:off x="11343727" y="3666564"/>
              <a:ext cx="173589" cy="13854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
        <p:nvSpPr>
          <p:cNvPr id="459" name="Google Shape;459;p23"/>
          <p:cNvSpPr/>
          <p:nvPr/>
        </p:nvSpPr>
        <p:spPr>
          <a:xfrm flipH="1">
            <a:off x="-1650" y="5918708"/>
            <a:ext cx="4188931" cy="938932"/>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4C3B9">
              <a:alpha val="4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0"/>
                                        </p:tgtEl>
                                        <p:attrNameLst>
                                          <p:attrName>style.visibility</p:attrName>
                                        </p:attrNameLst>
                                      </p:cBhvr>
                                      <p:to>
                                        <p:strVal val="visible"/>
                                      </p:to>
                                    </p:set>
                                    <p:anim calcmode="lin" valueType="num">
                                      <p:cBhvr additive="base">
                                        <p:cTn id="7" dur="1000"/>
                                        <p:tgtEl>
                                          <p:spTgt spid="450"/>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451"/>
                                        </p:tgtEl>
                                        <p:attrNameLst>
                                          <p:attrName>style.visibility</p:attrName>
                                        </p:attrNameLst>
                                      </p:cBhvr>
                                      <p:to>
                                        <p:strVal val="visible"/>
                                      </p:to>
                                    </p:set>
                                    <p:anim calcmode="lin" valueType="num">
                                      <p:cBhvr additive="base">
                                        <p:cTn id="11" dur="1000"/>
                                        <p:tgtEl>
                                          <p:spTgt spid="45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4"/>
          <p:cNvSpPr txBox="1">
            <a:spLocks noGrp="1"/>
          </p:cNvSpPr>
          <p:nvPr>
            <p:ph type="title"/>
          </p:nvPr>
        </p:nvSpPr>
        <p:spPr>
          <a:xfrm>
            <a:off x="525717" y="787068"/>
            <a:ext cx="10077600" cy="1325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WORKING OF OCR</a:t>
            </a:r>
          </a:p>
        </p:txBody>
      </p:sp>
      <p:sp>
        <p:nvSpPr>
          <p:cNvPr id="465" name="Google Shape;465;p24"/>
          <p:cNvSpPr txBox="1">
            <a:spLocks noGrp="1"/>
          </p:cNvSpPr>
          <p:nvPr>
            <p:ph type="body" idx="1"/>
          </p:nvPr>
        </p:nvSpPr>
        <p:spPr>
          <a:xfrm>
            <a:off x="525717" y="2531717"/>
            <a:ext cx="10077600" cy="3549000"/>
          </a:xfrm>
          <a:prstGeom prst="rect">
            <a:avLst/>
          </a:prstGeom>
        </p:spPr>
        <p:txBody>
          <a:bodyPr spcFirstLastPara="1" wrap="square" lIns="91425" tIns="45700" rIns="91425" bIns="45700" anchor="t" anchorCtr="0">
            <a:normAutofit fontScale="92500" lnSpcReduction="20000"/>
          </a:bodyPr>
          <a:lstStyle/>
          <a:p>
            <a:pPr marL="0" lvl="0" indent="0" algn="just" rtl="0">
              <a:lnSpc>
                <a:spcPct val="115000"/>
              </a:lnSpc>
              <a:spcBef>
                <a:spcPts val="0"/>
              </a:spcBef>
              <a:spcAft>
                <a:spcPts val="0"/>
              </a:spcAft>
              <a:buNone/>
            </a:pPr>
            <a:r>
              <a:rPr lang="en-US" dirty="0">
                <a:solidFill>
                  <a:srgbClr val="374151"/>
                </a:solidFill>
                <a:highlight>
                  <a:schemeClr val="lt2"/>
                </a:highlight>
              </a:rPr>
              <a:t>The basic steps involved in the OCR algorithm used in the above code:</a:t>
            </a:r>
            <a:endParaRPr dirty="0">
              <a:solidFill>
                <a:srgbClr val="374151"/>
              </a:solidFill>
              <a:highlight>
                <a:schemeClr val="lt2"/>
              </a:highlight>
            </a:endParaRPr>
          </a:p>
          <a:p>
            <a:pPr marL="457200" lvl="0" indent="-320040" algn="just" rtl="0">
              <a:lnSpc>
                <a:spcPct val="115000"/>
              </a:lnSpc>
              <a:spcBef>
                <a:spcPts val="1500"/>
              </a:spcBef>
              <a:spcAft>
                <a:spcPts val="0"/>
              </a:spcAft>
              <a:buClr>
                <a:srgbClr val="374151"/>
              </a:buClr>
              <a:buSzPct val="100000"/>
              <a:buFont typeface="Nunito"/>
              <a:buAutoNum type="arabicPeriod"/>
            </a:pPr>
            <a:r>
              <a:rPr lang="en-US" b="1" dirty="0">
                <a:solidFill>
                  <a:srgbClr val="374151"/>
                </a:solidFill>
                <a:highlight>
                  <a:schemeClr val="lt2"/>
                </a:highlight>
              </a:rPr>
              <a:t>Load the image</a:t>
            </a:r>
            <a:r>
              <a:rPr lang="en-US" dirty="0">
                <a:solidFill>
                  <a:srgbClr val="374151"/>
                </a:solidFill>
                <a:highlight>
                  <a:schemeClr val="lt2"/>
                </a:highlight>
              </a:rPr>
              <a:t>: The input image containing the text is loaded into the program.</a:t>
            </a:r>
            <a:endParaRPr dirty="0">
              <a:solidFill>
                <a:srgbClr val="374151"/>
              </a:solidFill>
              <a:highlight>
                <a:schemeClr val="lt2"/>
              </a:highlight>
            </a:endParaRPr>
          </a:p>
          <a:p>
            <a:pPr marL="457200" lvl="0" indent="-320040" algn="just" rtl="0">
              <a:lnSpc>
                <a:spcPct val="115000"/>
              </a:lnSpc>
              <a:spcBef>
                <a:spcPts val="0"/>
              </a:spcBef>
              <a:spcAft>
                <a:spcPts val="0"/>
              </a:spcAft>
              <a:buClr>
                <a:srgbClr val="374151"/>
              </a:buClr>
              <a:buSzPct val="100000"/>
              <a:buFont typeface="Nunito"/>
              <a:buAutoNum type="arabicPeriod"/>
            </a:pPr>
            <a:r>
              <a:rPr lang="en-US" b="1" dirty="0">
                <a:solidFill>
                  <a:srgbClr val="374151"/>
                </a:solidFill>
                <a:highlight>
                  <a:schemeClr val="lt2"/>
                </a:highlight>
              </a:rPr>
              <a:t>Preprocessing</a:t>
            </a:r>
            <a:r>
              <a:rPr lang="en-US" dirty="0">
                <a:solidFill>
                  <a:srgbClr val="374151"/>
                </a:solidFill>
                <a:highlight>
                  <a:schemeClr val="lt2"/>
                </a:highlight>
              </a:rPr>
              <a:t>: The image is preprocessed by converting it to grayscale, applying noise reduction techniques, and adjusting the contrast to enhance the quality of the image.</a:t>
            </a:r>
            <a:endParaRPr dirty="0">
              <a:solidFill>
                <a:srgbClr val="374151"/>
              </a:solidFill>
              <a:highlight>
                <a:schemeClr val="lt2"/>
              </a:highlight>
            </a:endParaRPr>
          </a:p>
          <a:p>
            <a:pPr marL="457200" lvl="0" indent="-320040" algn="just" rtl="0">
              <a:lnSpc>
                <a:spcPct val="115000"/>
              </a:lnSpc>
              <a:spcBef>
                <a:spcPts val="0"/>
              </a:spcBef>
              <a:spcAft>
                <a:spcPts val="0"/>
              </a:spcAft>
              <a:buClr>
                <a:srgbClr val="374151"/>
              </a:buClr>
              <a:buSzPct val="100000"/>
              <a:buFont typeface="Nunito"/>
              <a:buAutoNum type="arabicPeriod"/>
            </a:pPr>
            <a:r>
              <a:rPr lang="en-US" b="1" dirty="0">
                <a:solidFill>
                  <a:srgbClr val="374151"/>
                </a:solidFill>
                <a:highlight>
                  <a:schemeClr val="lt2"/>
                </a:highlight>
              </a:rPr>
              <a:t>Text detection</a:t>
            </a:r>
            <a:r>
              <a:rPr lang="en-US" dirty="0">
                <a:solidFill>
                  <a:srgbClr val="374151"/>
                </a:solidFill>
                <a:highlight>
                  <a:schemeClr val="lt2"/>
                </a:highlight>
              </a:rPr>
              <a:t>: The program detects the regions of the image where text is present using various techniques like the Stroke Width Transform (SWT), Edge Detection, or Connected Component Analysis (CCA).</a:t>
            </a:r>
            <a:endParaRPr dirty="0">
              <a:solidFill>
                <a:srgbClr val="374151"/>
              </a:solidFill>
              <a:highlight>
                <a:schemeClr val="lt2"/>
              </a:highlight>
            </a:endParaRPr>
          </a:p>
          <a:p>
            <a:pPr marL="457200" lvl="0" indent="-320040" algn="just" rtl="0">
              <a:lnSpc>
                <a:spcPct val="115000"/>
              </a:lnSpc>
              <a:spcBef>
                <a:spcPts val="0"/>
              </a:spcBef>
              <a:spcAft>
                <a:spcPts val="0"/>
              </a:spcAft>
              <a:buClr>
                <a:srgbClr val="374151"/>
              </a:buClr>
              <a:buSzPct val="100000"/>
              <a:buFont typeface="Nunito"/>
              <a:buAutoNum type="arabicPeriod"/>
            </a:pPr>
            <a:r>
              <a:rPr lang="en-US" b="1" dirty="0">
                <a:solidFill>
                  <a:srgbClr val="374151"/>
                </a:solidFill>
                <a:highlight>
                  <a:schemeClr val="lt2"/>
                </a:highlight>
              </a:rPr>
              <a:t>Text Recognition</a:t>
            </a:r>
            <a:r>
              <a:rPr lang="en-US" dirty="0">
                <a:solidFill>
                  <a:srgbClr val="374151"/>
                </a:solidFill>
                <a:highlight>
                  <a:schemeClr val="lt2"/>
                </a:highlight>
              </a:rPr>
              <a:t>: The detected text regions are then processed using Optical Character Recognition (OCR) algorithms, which extract the text from the image and convert it into machine-readable text.</a:t>
            </a:r>
            <a:endParaRPr dirty="0">
              <a:solidFill>
                <a:srgbClr val="374151"/>
              </a:solidFill>
              <a:highlight>
                <a:schemeClr val="lt2"/>
              </a:highlight>
            </a:endParaRPr>
          </a:p>
          <a:p>
            <a:pPr marL="457200" lvl="0" indent="-320040" algn="just" rtl="0">
              <a:lnSpc>
                <a:spcPct val="115000"/>
              </a:lnSpc>
              <a:spcBef>
                <a:spcPts val="0"/>
              </a:spcBef>
              <a:spcAft>
                <a:spcPts val="0"/>
              </a:spcAft>
              <a:buClr>
                <a:srgbClr val="374151"/>
              </a:buClr>
              <a:buSzPct val="100000"/>
              <a:buFont typeface="Nunito"/>
              <a:buAutoNum type="arabicPeriod"/>
            </a:pPr>
            <a:r>
              <a:rPr lang="en-US" b="1" dirty="0" err="1">
                <a:solidFill>
                  <a:srgbClr val="374151"/>
                </a:solidFill>
                <a:highlight>
                  <a:schemeClr val="lt2"/>
                </a:highlight>
              </a:rPr>
              <a:t>Postprocessing</a:t>
            </a:r>
            <a:r>
              <a:rPr lang="en-US" dirty="0">
                <a:solidFill>
                  <a:srgbClr val="374151"/>
                </a:solidFill>
                <a:highlight>
                  <a:schemeClr val="lt2"/>
                </a:highlight>
              </a:rPr>
              <a:t>: The extracted text is post-processed to correct errors and improve the accuracy of the OCR output. Techniques like language models, spell-checking, and grammar checking can be used for this purpose.</a:t>
            </a:r>
            <a:endParaRPr dirty="0">
              <a:solidFill>
                <a:srgbClr val="374151"/>
              </a:solidFill>
              <a:highlight>
                <a:schemeClr val="lt2"/>
              </a:highlight>
            </a:endParaRPr>
          </a:p>
          <a:p>
            <a:pPr marL="457200" lvl="0" indent="-320040" algn="just" rtl="0">
              <a:lnSpc>
                <a:spcPct val="115000"/>
              </a:lnSpc>
              <a:spcBef>
                <a:spcPts val="0"/>
              </a:spcBef>
              <a:spcAft>
                <a:spcPts val="0"/>
              </a:spcAft>
              <a:buClr>
                <a:srgbClr val="374151"/>
              </a:buClr>
              <a:buSzPct val="100000"/>
              <a:buFont typeface="Nunito"/>
              <a:buAutoNum type="arabicPeriod"/>
            </a:pPr>
            <a:r>
              <a:rPr lang="en-US" b="1" dirty="0">
                <a:solidFill>
                  <a:srgbClr val="374151"/>
                </a:solidFill>
                <a:highlight>
                  <a:schemeClr val="lt2"/>
                </a:highlight>
              </a:rPr>
              <a:t>Output</a:t>
            </a:r>
            <a:r>
              <a:rPr lang="en-US" dirty="0">
                <a:solidFill>
                  <a:srgbClr val="374151"/>
                </a:solidFill>
                <a:highlight>
                  <a:schemeClr val="lt2"/>
                </a:highlight>
              </a:rPr>
              <a:t>: The final output is the extracted and processed text, which can be used for further analysis or storage.</a:t>
            </a:r>
            <a:endParaRPr dirty="0">
              <a:solidFill>
                <a:srgbClr val="374151"/>
              </a:solidFill>
              <a:highlight>
                <a:schemeClr val="lt2"/>
              </a:highlight>
            </a:endParaRPr>
          </a:p>
          <a:p>
            <a:pPr marL="0" lvl="0" indent="0" algn="l" rtl="0">
              <a:spcBef>
                <a:spcPts val="1500"/>
              </a:spcBef>
              <a:spcAft>
                <a:spcPts val="1600"/>
              </a:spcAft>
              <a:buNone/>
            </a:pPr>
            <a:endParaRPr dirty="0">
              <a:solidFill>
                <a:srgbClr val="374151"/>
              </a:solidFill>
              <a:highlight>
                <a:schemeClr val="lt2"/>
              </a:highlight>
            </a:endParaRPr>
          </a:p>
        </p:txBody>
      </p:sp>
      <p:sp>
        <p:nvSpPr>
          <p:cNvPr id="466" name="Google Shape;466;p24"/>
          <p:cNvSpPr/>
          <p:nvPr/>
        </p:nvSpPr>
        <p:spPr>
          <a:xfrm rot="-5400000" flipH="1">
            <a:off x="10713414" y="-535206"/>
            <a:ext cx="944221" cy="2014637"/>
          </a:xfrm>
          <a:custGeom>
            <a:avLst/>
            <a:gdLst/>
            <a:ahLst/>
            <a:cxnLst/>
            <a:rect l="l" t="t" r="r" b="b"/>
            <a:pathLst>
              <a:path w="1085312" h="2315675" extrusionOk="0">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E8E0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467" name="Google Shape;467;p24"/>
          <p:cNvGrpSpPr/>
          <p:nvPr/>
        </p:nvGrpSpPr>
        <p:grpSpPr>
          <a:xfrm>
            <a:off x="10635156" y="349421"/>
            <a:ext cx="885645" cy="693040"/>
            <a:chOff x="10948005" y="3379098"/>
            <a:chExt cx="868194" cy="679317"/>
          </a:xfrm>
        </p:grpSpPr>
        <p:sp>
          <p:nvSpPr>
            <p:cNvPr id="468" name="Google Shape;468;p24"/>
            <p:cNvSpPr/>
            <p:nvPr/>
          </p:nvSpPr>
          <p:spPr>
            <a:xfrm>
              <a:off x="11194317" y="3944888"/>
              <a:ext cx="128015" cy="113527"/>
            </a:xfrm>
            <a:custGeom>
              <a:avLst/>
              <a:gdLst/>
              <a:ahLst/>
              <a:cxnLst/>
              <a:rect l="l" t="t" r="r" b="b"/>
              <a:pathLst>
                <a:path w="453152" h="401867" extrusionOk="0">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469" name="Google Shape;469;p24"/>
            <p:cNvSpPr/>
            <p:nvPr/>
          </p:nvSpPr>
          <p:spPr>
            <a:xfrm>
              <a:off x="11684524" y="3907536"/>
              <a:ext cx="131675" cy="92692"/>
            </a:xfrm>
            <a:custGeom>
              <a:avLst/>
              <a:gdLst/>
              <a:ahLst/>
              <a:cxnLst/>
              <a:rect l="l" t="t" r="r" b="b"/>
              <a:pathLst>
                <a:path w="466107" h="328114" extrusionOk="0">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470" name="Google Shape;470;p24"/>
            <p:cNvSpPr/>
            <p:nvPr/>
          </p:nvSpPr>
          <p:spPr>
            <a:xfrm>
              <a:off x="11602136" y="3379098"/>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1" name="Google Shape;471;p24"/>
            <p:cNvSpPr/>
            <p:nvPr/>
          </p:nvSpPr>
          <p:spPr>
            <a:xfrm>
              <a:off x="10948005" y="3504095"/>
              <a:ext cx="78611" cy="71841"/>
            </a:xfrm>
            <a:custGeom>
              <a:avLst/>
              <a:gdLst/>
              <a:ahLst/>
              <a:cxnLst/>
              <a:rect l="l" t="t" r="r" b="b"/>
              <a:pathLst>
                <a:path w="5240764" h="4789394" extrusionOk="0">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2" name="Google Shape;472;p24"/>
            <p:cNvSpPr/>
            <p:nvPr/>
          </p:nvSpPr>
          <p:spPr>
            <a:xfrm>
              <a:off x="11343727" y="3666564"/>
              <a:ext cx="173589" cy="138546"/>
            </a:xfrm>
            <a:custGeom>
              <a:avLst/>
              <a:gdLst/>
              <a:ahLst/>
              <a:cxnLst/>
              <a:rect l="l" t="t" r="r" b="b"/>
              <a:pathLst>
                <a:path w="789043" h="629754" extrusionOk="0">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
        <p:nvSpPr>
          <p:cNvPr id="473" name="Google Shape;473;p24"/>
          <p:cNvSpPr/>
          <p:nvPr/>
        </p:nvSpPr>
        <p:spPr>
          <a:xfrm flipH="1">
            <a:off x="-1650" y="5918708"/>
            <a:ext cx="4188931" cy="938932"/>
          </a:xfrm>
          <a:custGeom>
            <a:avLst/>
            <a:gdLst/>
            <a:ahLst/>
            <a:cxnLst/>
            <a:rect l="l" t="t" r="r" b="b"/>
            <a:pathLst>
              <a:path w="2438970" h="1341332" extrusionOk="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4C3B9">
              <a:alpha val="4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64"/>
                                        </p:tgtEl>
                                        <p:attrNameLst>
                                          <p:attrName>style.visibility</p:attrName>
                                        </p:attrNameLst>
                                      </p:cBhvr>
                                      <p:to>
                                        <p:strVal val="visible"/>
                                      </p:to>
                                    </p:set>
                                    <p:anim calcmode="lin" valueType="num">
                                      <p:cBhvr additive="base">
                                        <p:cTn id="7" dur="1000"/>
                                        <p:tgtEl>
                                          <p:spTgt spid="46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465"/>
                                        </p:tgtEl>
                                        <p:attrNameLst>
                                          <p:attrName>style.visibility</p:attrName>
                                        </p:attrNameLst>
                                      </p:cBhvr>
                                      <p:to>
                                        <p:strVal val="visible"/>
                                      </p:to>
                                    </p:set>
                                    <p:anim calcmode="lin" valueType="num">
                                      <p:cBhvr additive="base">
                                        <p:cTn id="11" dur="1000"/>
                                        <p:tgtEl>
                                          <p:spTgt spid="46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1048</Words>
  <Application>Microsoft Office PowerPoint</Application>
  <PresentationFormat>Widescreen</PresentationFormat>
  <Paragraphs>86</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Avenir</vt:lpstr>
      <vt:lpstr>Nunito</vt:lpstr>
      <vt:lpstr>Geo</vt:lpstr>
      <vt:lpstr>Times New Roman</vt:lpstr>
      <vt:lpstr>Arial</vt:lpstr>
      <vt:lpstr>Maven Pro</vt:lpstr>
      <vt:lpstr>Courier New</vt:lpstr>
      <vt:lpstr>Momentum</vt:lpstr>
      <vt:lpstr>BIO TOUCH PASS: HANDWRITTEN PASSWORDS FOR TOUCH SCREEN BIOMETRICS</vt:lpstr>
      <vt:lpstr>ABSTRACT</vt:lpstr>
      <vt:lpstr>INTRODUCTION</vt:lpstr>
      <vt:lpstr>EXISTING SYSTEM</vt:lpstr>
      <vt:lpstr>PROPOSED SYSTEM</vt:lpstr>
      <vt:lpstr>PowerPoint Presentation</vt:lpstr>
      <vt:lpstr>PowerPoint Presentation</vt:lpstr>
      <vt:lpstr>ALGORITHM OPTICAL CHARACTER RECOGNITION</vt:lpstr>
      <vt:lpstr>WORKING OF OCR</vt:lpstr>
      <vt:lpstr>ARCHITECTURE DIAGRAM</vt:lpstr>
      <vt:lpstr>WORKFLOW</vt:lpstr>
      <vt:lpstr>MODULES</vt:lpstr>
      <vt:lpstr>USER AUTHENTICATION AND  E-COMMERCE  VIEW PRODUCT </vt:lpstr>
      <vt:lpstr>BIOMETRIC PASSWORD USING STROKES</vt:lpstr>
      <vt:lpstr>CART AND PAYMENT USING BIOMETRIC HAND WRITTEN PASSWORD </vt:lpstr>
      <vt:lpstr>BIOMETRIC PASSWORD USING SCREEN BRIGHTNESS AND TIME</vt:lpstr>
      <vt:lpstr>SCREENSHOTS OF ACCOUNT CREATION </vt:lpstr>
      <vt:lpstr>PowerPoint Presentation</vt:lpstr>
      <vt:lpstr>PowerPoint Presentation</vt:lpstr>
      <vt:lpstr>PowerPoint Presentation</vt:lpstr>
      <vt:lpstr>PowerPoint Presentation</vt:lpstr>
      <vt:lpstr>               REGISTER AND LOGIN  </vt:lpstr>
      <vt:lpstr>PowerPoint Presentation</vt:lpstr>
      <vt:lpstr>PowerPoint Presentation</vt:lpstr>
      <vt:lpstr>UPI GENERATION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PASSWORD MECHANISM TO OVERCOME SPYWARE ATTACKS</dc:title>
  <dc:creator/>
  <cp:lastModifiedBy>Admin</cp:lastModifiedBy>
  <cp:revision>8</cp:revision>
  <dcterms:created xsi:type="dcterms:W3CDTF">2023-04-10T03:30:00Z</dcterms:created>
  <dcterms:modified xsi:type="dcterms:W3CDTF">2023-04-19T04:32:55Z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B0F7AC1B3BEC459999ED942C759917D2</vt:lpwstr>
  </property>
  <property fmtid="{D5CDD505-2E9C-101B-9397-08002B2CF9AE}" pid="3" name="KSOProductBuildVer">
    <vt:lpwstr>1033-11.2.0.11516</vt:lpwstr>
  </property>
</Properties>
</file>