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E89"/>
    <a:srgbClr val="E18069"/>
    <a:srgbClr val="FBD797"/>
    <a:srgbClr val="A0F2C7"/>
    <a:srgbClr val="CAD16D"/>
    <a:srgbClr val="EA9292"/>
    <a:srgbClr val="B6F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F42763A-FDD9-4550-89C2-CFBCDD10751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213B4B-EBA6-42E7-9FD8-2BEE7CFD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752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DIABETES PREDICTION </a:t>
            </a:r>
            <a:br>
              <a:rPr lang="en-US" dirty="0" smtClean="0"/>
            </a:br>
            <a:r>
              <a:rPr lang="en-US" dirty="0" smtClean="0"/>
              <a:t>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886200"/>
            <a:ext cx="3886200" cy="1828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100" b="1" dirty="0" smtClean="0">
                <a:solidFill>
                  <a:schemeClr val="accent1"/>
                </a:solidFill>
              </a:rPr>
              <a:t>TEAM MEMBERS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T.SELVASATHISH</a:t>
            </a:r>
          </a:p>
          <a:p>
            <a:pPr algn="l"/>
            <a:r>
              <a:rPr lang="en-US" dirty="0" smtClean="0"/>
              <a:t>(312019205028)</a:t>
            </a:r>
          </a:p>
          <a:p>
            <a:pPr algn="l"/>
            <a:r>
              <a:rPr lang="en-US" dirty="0" smtClean="0"/>
              <a:t>B.SHARATH</a:t>
            </a:r>
          </a:p>
          <a:p>
            <a:pPr algn="l"/>
            <a:r>
              <a:rPr lang="en-US" dirty="0" smtClean="0"/>
              <a:t>(312019205030)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86200"/>
            <a:ext cx="426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PROJECT CO-ORDINATOR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MR.T.SARAVANAN,M.E(CSE),(</a:t>
            </a:r>
            <a:r>
              <a:rPr lang="en-US" dirty="0" err="1" smtClean="0"/>
              <a:t>Ph.D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Assistant Professor,</a:t>
            </a:r>
          </a:p>
          <a:p>
            <a:r>
              <a:rPr lang="en-US" dirty="0" smtClean="0"/>
              <a:t>Department of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WordArt 5"/>
          <p:cNvSpPr>
            <a:spLocks noChangeArrowheads="1" noChangeShapeType="1" noTextEdit="1"/>
          </p:cNvSpPr>
          <p:nvPr/>
        </p:nvSpPr>
        <p:spPr bwMode="auto">
          <a:xfrm>
            <a:off x="1600200" y="2667000"/>
            <a:ext cx="60960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THANK YOU...</a:t>
            </a:r>
            <a:endParaRPr lang="en-US" sz="3600" kern="10" spc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Diabetes mellitus is the most common disease worldwide and keeps increasing everyday due to changing lifestyle, unhealthy food habits and over weight problems</a:t>
            </a:r>
          </a:p>
          <a:p>
            <a:r>
              <a:rPr lang="en-US" dirty="0" smtClean="0"/>
              <a:t>There were studies handle in prediction diabetes mellitus through physical and chemical tests, are available for diagnosing diabetes.</a:t>
            </a:r>
          </a:p>
          <a:p>
            <a:r>
              <a:rPr lang="en-US" dirty="0" smtClean="0"/>
              <a:t>Data science methods have the potential to benefit other scientific fields by shedding new light on common questions.</a:t>
            </a:r>
          </a:p>
          <a:p>
            <a:r>
              <a:rPr lang="en-US" dirty="0" smtClean="0"/>
              <a:t>In the proposed system, an efficient way of detecting diabetes is proposed through machine learning and deep leaning. Under machine learning, we used the classification algorithm Support Vector machine(SVM).</a:t>
            </a:r>
          </a:p>
          <a:p>
            <a:r>
              <a:rPr lang="en-US" dirty="0" smtClean="0"/>
              <a:t> The experiment results shows that the prediction of diabetes done at high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 of the study is classify Indian PIMA dataset for diabetes.</a:t>
            </a:r>
          </a:p>
          <a:p>
            <a:r>
              <a:rPr lang="en-US" dirty="0" smtClean="0"/>
              <a:t>This is proposed to achieve through machine learning classification algorithm.</a:t>
            </a:r>
          </a:p>
          <a:p>
            <a:r>
              <a:rPr lang="en-US" dirty="0" smtClean="0"/>
              <a:t>Classification is considered as our data mining problem, in which </a:t>
            </a:r>
            <a:r>
              <a:rPr lang="en-US" dirty="0" smtClean="0"/>
              <a:t>DECISION TREE</a:t>
            </a:r>
            <a:r>
              <a:rPr lang="en-US" dirty="0" smtClean="0"/>
              <a:t> </a:t>
            </a:r>
            <a:r>
              <a:rPr lang="en-US" dirty="0" smtClean="0"/>
              <a:t>algorithm is proposed to uses machine learning part.</a:t>
            </a:r>
          </a:p>
          <a:p>
            <a:r>
              <a:rPr lang="en-US" dirty="0" smtClean="0"/>
              <a:t>Our objective is to design an interactive application, in which user can give a single input to arrive the prediction.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EXIXTING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Existing many research handled for diabetes detection. Data mining approach like clustering, </a:t>
            </a:r>
            <a:r>
              <a:rPr lang="en-US" dirty="0" err="1" smtClean="0"/>
              <a:t>classification.were</a:t>
            </a:r>
            <a:r>
              <a:rPr lang="en-US" dirty="0" smtClean="0"/>
              <a:t> studied in existing system.</a:t>
            </a:r>
          </a:p>
          <a:p>
            <a:r>
              <a:rPr lang="en-US" dirty="0" smtClean="0"/>
              <a:t>Diabetes prediction using algorithms such as k Nearest </a:t>
            </a:r>
            <a:r>
              <a:rPr lang="en-US" dirty="0" err="1" smtClean="0"/>
              <a:t>Neighbour</a:t>
            </a:r>
            <a:r>
              <a:rPr lang="en-US" dirty="0" smtClean="0"/>
              <a:t> (k-NN), k-means, branch and bound algorithm was proposed.</a:t>
            </a:r>
          </a:p>
          <a:p>
            <a:r>
              <a:rPr lang="en-US" dirty="0" smtClean="0"/>
              <a:t>A basic diabetic dataset is chosen for carrying out the comparative analysis.</a:t>
            </a:r>
          </a:p>
          <a:p>
            <a:r>
              <a:rPr lang="en-US" dirty="0" smtClean="0"/>
              <a:t>The importance of feature analysis for predicting diabetes by employing machine learning technique is discussed.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IN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accuracy of detection is less</a:t>
            </a:r>
          </a:p>
          <a:p>
            <a:r>
              <a:rPr lang="en-US" dirty="0" smtClean="0"/>
              <a:t>High false positives</a:t>
            </a:r>
          </a:p>
          <a:p>
            <a:r>
              <a:rPr lang="en-US" dirty="0" smtClean="0"/>
              <a:t>There is no interactive tool for users to predict diabetes.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proposed system study is classification of Indian PIMA dataset for diabetes as binary classification problem.</a:t>
            </a:r>
          </a:p>
          <a:p>
            <a:r>
              <a:rPr lang="en-US" dirty="0" smtClean="0"/>
              <a:t>This is proposed to achieve through machine learning classification algorithm.</a:t>
            </a:r>
          </a:p>
          <a:p>
            <a:r>
              <a:rPr lang="en-US" dirty="0" smtClean="0"/>
              <a:t>For machine learning</a:t>
            </a:r>
            <a:r>
              <a:rPr lang="en-US" dirty="0" smtClean="0"/>
              <a:t>, DECISION TREE </a:t>
            </a:r>
            <a:r>
              <a:rPr lang="en-US" dirty="0" smtClean="0"/>
              <a:t>algorithm is proposed.</a:t>
            </a:r>
          </a:p>
          <a:p>
            <a:r>
              <a:rPr lang="en-US" dirty="0" smtClean="0"/>
              <a:t>The proposed system improves accuracy of prediction through machine learning techniques.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application, in which user can give a single input to arrive the prediction.</a:t>
            </a:r>
          </a:p>
          <a:p>
            <a:r>
              <a:rPr lang="en-US" dirty="0" smtClean="0"/>
              <a:t>Accuracy is improved using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ARCHITECTURAL DIAGRAM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3467100" y="1326357"/>
            <a:ext cx="1676400" cy="94456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43300" y="2841584"/>
            <a:ext cx="1524000" cy="838200"/>
          </a:xfrm>
          <a:prstGeom prst="rect">
            <a:avLst/>
          </a:prstGeom>
          <a:solidFill>
            <a:srgbClr val="CAD1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by</a:t>
            </a:r>
          </a:p>
          <a:p>
            <a:pPr algn="ctr"/>
            <a:r>
              <a:rPr lang="en-US" dirty="0" smtClean="0"/>
              <a:t>Ml algorithm</a:t>
            </a:r>
            <a:endParaRPr lang="en-US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457200" y="5494377"/>
            <a:ext cx="1447800" cy="106680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62275" y="5573628"/>
            <a:ext cx="2762250" cy="11111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3505200" y="4250450"/>
            <a:ext cx="1638300" cy="778749"/>
          </a:xfrm>
          <a:prstGeom prst="round1Rect">
            <a:avLst/>
          </a:prstGeom>
          <a:solidFill>
            <a:srgbClr val="EA9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6477000" y="3124200"/>
            <a:ext cx="2362200" cy="1219200"/>
          </a:xfrm>
          <a:prstGeom prst="flowChartAlternateProcess">
            <a:avLst/>
          </a:prstGeom>
          <a:solidFill>
            <a:srgbClr val="E18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</a:t>
            </a:r>
            <a:endParaRPr lang="en-US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6743700" y="5489455"/>
            <a:ext cx="1790700" cy="1071722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PREDICTING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4114800" y="2297156"/>
            <a:ext cx="381000" cy="544428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152900" y="3679784"/>
            <a:ext cx="342900" cy="554260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114800" y="5029199"/>
            <a:ext cx="381000" cy="528023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052637" y="5976813"/>
            <a:ext cx="762000" cy="304800"/>
          </a:xfrm>
          <a:prstGeom prst="rightArrow">
            <a:avLst/>
          </a:prstGeom>
          <a:solidFill>
            <a:srgbClr val="F7A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72163" y="5992380"/>
            <a:ext cx="685800" cy="271587"/>
          </a:xfrm>
          <a:prstGeom prst="rightArrow">
            <a:avLst/>
          </a:prstGeom>
          <a:solidFill>
            <a:srgbClr val="F7A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7296150" y="4754595"/>
            <a:ext cx="685800" cy="304800"/>
          </a:xfrm>
          <a:prstGeom prst="rightArrow">
            <a:avLst/>
          </a:prstGeom>
          <a:solidFill>
            <a:srgbClr val="F7A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Hardware Requirements </a:t>
            </a:r>
          </a:p>
          <a:p>
            <a:r>
              <a:rPr lang="en-US" dirty="0" smtClean="0"/>
              <a:t>Processor		: </a:t>
            </a:r>
            <a:r>
              <a:rPr lang="en-US" sz="2600" dirty="0" smtClean="0"/>
              <a:t>Any processor above 500 </a:t>
            </a:r>
            <a:r>
              <a:rPr lang="en-US" sz="2600" dirty="0" err="1" smtClean="0"/>
              <a:t>mhz</a:t>
            </a:r>
            <a:endParaRPr lang="en-US" dirty="0" smtClean="0"/>
          </a:p>
          <a:p>
            <a:r>
              <a:rPr lang="en-US" dirty="0" smtClean="0"/>
              <a:t>Ram			: 4 GB</a:t>
            </a:r>
          </a:p>
          <a:p>
            <a:r>
              <a:rPr lang="en-US" dirty="0" smtClean="0"/>
              <a:t>Hard Disk		: 4 GB</a:t>
            </a:r>
          </a:p>
          <a:p>
            <a:r>
              <a:rPr lang="en-US" dirty="0" smtClean="0"/>
              <a:t>Input device		: Standard </a:t>
            </a:r>
            <a:r>
              <a:rPr lang="en-US" dirty="0" err="1" smtClean="0"/>
              <a:t>Keyboard</a:t>
            </a:r>
            <a:r>
              <a:rPr lang="en-US" sz="2200" dirty="0" err="1" smtClean="0"/>
              <a:t>&amp;</a:t>
            </a:r>
            <a:r>
              <a:rPr lang="en-US" dirty="0" err="1" smtClean="0"/>
              <a:t>Mouse</a:t>
            </a:r>
            <a:endParaRPr lang="en-US" dirty="0" smtClean="0"/>
          </a:p>
          <a:p>
            <a:r>
              <a:rPr lang="en-US" sz="2600" dirty="0" smtClean="0"/>
              <a:t>Output device Monitor</a:t>
            </a:r>
            <a:r>
              <a:rPr lang="en-US" dirty="0" smtClean="0"/>
              <a:t>: VGA and High Resolution</a:t>
            </a:r>
          </a:p>
          <a:p>
            <a:r>
              <a:rPr lang="en-US" b="1" dirty="0" smtClean="0"/>
              <a:t>Software Requirements </a:t>
            </a:r>
          </a:p>
          <a:p>
            <a:r>
              <a:rPr lang="en-US" dirty="0" smtClean="0"/>
              <a:t>Operating System 	: Windows 7 or higher </a:t>
            </a:r>
          </a:p>
          <a:p>
            <a:r>
              <a:rPr lang="en-US" dirty="0" smtClean="0"/>
              <a:t>Programming		: </a:t>
            </a:r>
            <a:r>
              <a:rPr lang="en-US" sz="2600" dirty="0" smtClean="0"/>
              <a:t>Python 3.6 and related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</TotalTime>
  <Words>400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Book Antiqua</vt:lpstr>
      <vt:lpstr>Lucida Sans</vt:lpstr>
      <vt:lpstr>Wingdings</vt:lpstr>
      <vt:lpstr>Wingdings 2</vt:lpstr>
      <vt:lpstr>Wingdings 3</vt:lpstr>
      <vt:lpstr>Apex</vt:lpstr>
      <vt:lpstr>DIABETES PREDICTION  USING MACHINE LEARNING</vt:lpstr>
      <vt:lpstr>ABSTRACT</vt:lpstr>
      <vt:lpstr>OBJECTIVE OF STUDY</vt:lpstr>
      <vt:lpstr>EXIXTING SYSTEM </vt:lpstr>
      <vt:lpstr>ISSUES IN EXISTING SYSTEM</vt:lpstr>
      <vt:lpstr>PROPOSED SYSTEM</vt:lpstr>
      <vt:lpstr>ADVANTAGES</vt:lpstr>
      <vt:lpstr>ARCHITECTURAL DIAGRAM</vt:lpstr>
      <vt:lpstr>REQUIREMENTS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 USING MACHINE LEARNING</dc:title>
  <dc:creator>Microsoft</dc:creator>
  <cp:lastModifiedBy>Admin</cp:lastModifiedBy>
  <cp:revision>16</cp:revision>
  <dcterms:created xsi:type="dcterms:W3CDTF">2022-05-19T08:46:03Z</dcterms:created>
  <dcterms:modified xsi:type="dcterms:W3CDTF">2022-06-09T09:13:02Z</dcterms:modified>
</cp:coreProperties>
</file>