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themeOverride+xml" PartName="/ppt/theme/themeOverride1.xml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3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oleObject" Target="/storage/emulated/0/Android/data/cn.wps.moffice_eng/.Cloud/i18n/558211974/f/a8a192c2-cd75-479c-ac94-8da83998a884/employee_data%20(1).csv" TargetMode="External"/><Relationship Id="rId1" Type="http://schemas.openxmlformats.org/officeDocument/2006/relationships/themeOverride" Target="../theme/themeOverride1.xml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</c:ser>
        <c:dLbls/>
        <c:gapWidth val="219"/>
        <c:overlap val="-27"/>
        <c:axId val="91462272"/>
        <c:axId val="91963776"/>
      </c:barChart>
      <c:catAx>
        <c:axId val="91462272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63776"/>
        <c:crosses val="autoZero"/>
        <c:auto val="1"/>
        <c:lblAlgn val="ctr"/>
        <c:lblOffset val="100"/>
      </c:catAx>
      <c:valAx>
        <c:axId val="919637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6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4317" name="Shape 4194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4318" name="Google Shape;419431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94319" name="Google Shape;419431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4320" name="Google Shape;419432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4321" name="Google Shape;419432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22" name="Google Shape;419432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23" name="Google Shape;419432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94324" name="Google Shape;41943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4325" name="Google Shape;419432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4326" name="Google Shape;4194326;p1"/>
          <p:cNvSpPr txBox="1"/>
          <p:nvPr/>
        </p:nvSpPr>
        <p:spPr>
          <a:xfrm>
            <a:off x="2554542" y="3314150"/>
            <a:ext cx="8610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Selva Anand 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312213746 asunm1455312213746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 COM( Computer Application)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Tagore  college of arts and science chrompet chennai-44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