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Selva </a:t>
            </a:r>
            <a:r>
              <a:rPr lang="en-IN" spc="15" dirty="0" err="1"/>
              <a:t>Bharathi.S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844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Selva Bharathi.S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MURALI V</cp:lastModifiedBy>
  <cp:revision>4</cp:revision>
  <dcterms:created xsi:type="dcterms:W3CDTF">2024-04-03T09:45:05Z</dcterms:created>
  <dcterms:modified xsi:type="dcterms:W3CDTF">2024-04-30T12:40:56Z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