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2445583" y="4129165"/>
            <a:ext cx="7980300" cy="15388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rPr>
              <a:t>Selvak</a:t>
            </a:r>
            <a:r>
              <a:rPr lang="en-US" sz="2000" b="1" dirty="0">
                <a:solidFill>
                  <a:srgbClr val="1482AB"/>
                </a:solidFill>
              </a:rPr>
              <a:t> S , 961721104011</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latin typeface="Arial"/>
                <a:ea typeface="Arial"/>
                <a:cs typeface="Arial"/>
                <a:sym typeface="Arial"/>
              </a:rPr>
              <a:t>Narayanaguru</a:t>
            </a:r>
            <a:r>
              <a:rPr lang="en-US" sz="2000" b="1" dirty="0">
                <a:solidFill>
                  <a:srgbClr val="1482AB"/>
                </a:solidFill>
                <a:latin typeface="Arial"/>
                <a:ea typeface="Arial"/>
                <a:cs typeface="Arial"/>
                <a:sym typeface="Arial"/>
              </a:rPr>
              <a:t> College Of Engineering , </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CSE Department.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a:p>
          <a:p>
            <a:pPr marL="0" lvl="0" indent="0" algn="l" rtl="0">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marL="305435" lvl="0" indent="-305435" algn="l" rtl="0">
              <a:lnSpc>
                <a:spcPct val="110000"/>
              </a:lnSpc>
              <a:spcBef>
                <a:spcPts val="1008"/>
              </a:spcBef>
              <a:spcAft>
                <a:spcPts val="0"/>
              </a:spcAft>
              <a:buSzPct val="92000"/>
              <a:buChar char="◼"/>
            </a:pPr>
            <a:r>
              <a:rPr lang="en-US" sz="2400" b="1"/>
              <a:t>"The Evolution of Keyloggers: From Clandestine Spying to Transparent Surveillance" by Zhiqiang Lin, Guofei Gu, and Dongyan Xu.</a:t>
            </a:r>
            <a:endParaRPr/>
          </a:p>
          <a:p>
            <a:pPr marL="0" lvl="0" indent="0" algn="l" rtl="0">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marL="305435" lvl="0" indent="-305435" algn="l" rtl="0">
              <a:lnSpc>
                <a:spcPct val="110000"/>
              </a:lnSpc>
              <a:spcBef>
                <a:spcPts val="1008"/>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a:p>
          <a:p>
            <a:pPr marL="0" lvl="0" indent="0" algn="l" rtl="0">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0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marL="306000" lvl="0" indent="-295484"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marL="305435" lvl="0" indent="-206121" algn="l" rtl="0">
              <a:lnSpc>
                <a:spcPct val="110000"/>
              </a:lnSpc>
              <a:spcBef>
                <a:spcPts val="940"/>
              </a:spcBef>
              <a:spcAft>
                <a:spcPts val="0"/>
              </a:spcAft>
              <a:buSzPct val="9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10000"/>
              </a:lnSpc>
              <a:spcBef>
                <a:spcPts val="0"/>
              </a:spcBef>
              <a:spcAft>
                <a:spcPts val="0"/>
              </a:spcAft>
              <a:buSzPct val="91999"/>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marL="305435" lvl="0" indent="-305435" algn="l" rtl="0">
              <a:lnSpc>
                <a:spcPct val="110000"/>
              </a:lnSpc>
              <a:spcBef>
                <a:spcPts val="933"/>
              </a:spcBef>
              <a:spcAft>
                <a:spcPts val="0"/>
              </a:spcAft>
              <a:buSzPct val="91999"/>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marL="305435" lvl="0" indent="-208165" algn="l" rtl="0">
              <a:lnSpc>
                <a:spcPct val="110000"/>
              </a:lnSpc>
              <a:spcBef>
                <a:spcPts val="933"/>
              </a:spcBef>
              <a:spcAft>
                <a:spcPts val="0"/>
              </a:spcAft>
              <a:buSzPct val="91999"/>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marL="0" lvl="0" indent="0" algn="l" rtl="0">
              <a:lnSpc>
                <a:spcPct val="110000"/>
              </a:lnSpc>
              <a:spcBef>
                <a:spcPts val="972"/>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20000"/>
          </a:bodyPr>
          <a:lstStyle/>
          <a:p>
            <a:pPr marL="305435" lvl="0" indent="-305435" algn="l" rtl="0">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1832</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vasanth tyson</dc:creator>
  <cp:lastModifiedBy>vasanth tyson</cp:lastModifiedBy>
  <cp:revision>2</cp:revision>
  <dcterms:modified xsi:type="dcterms:W3CDTF">2024-04-05T04:43:36Z</dcterms:modified>
</cp:coreProperties>
</file>