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2" r:id="rId4"/>
    <p:sldId id="272" r:id="rId5"/>
    <p:sldId id="273" r:id="rId6"/>
    <p:sldId id="256" r:id="rId7"/>
    <p:sldId id="257" r:id="rId8"/>
    <p:sldId id="261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8401" autoAdjust="0"/>
  </p:normalViewPr>
  <p:slideViewPr>
    <p:cSldViewPr>
      <p:cViewPr varScale="1">
        <p:scale>
          <a:sx n="74" d="100"/>
          <a:sy n="74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8E83A-D400-44BD-9E5A-4876C17D45C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28B53-1789-4749-9C43-BD8BDF2B0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0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28B53-1789-4749-9C43-BD8BDF2B05F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7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32" y="3581400"/>
            <a:ext cx="7696200" cy="20574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>
                <a:solidFill>
                  <a:schemeClr val="tx1">
                    <a:tint val="75000"/>
                  </a:schemeClr>
                </a:solidFill>
                <a:latin typeface="BankGothic Lt BT" pitchFamily="34" charset="0"/>
                <a:ea typeface="+mn-ea"/>
                <a:cs typeface="+mn-cs"/>
              </a:rPr>
              <a:t>Heat-Treatment Online </a:t>
            </a:r>
            <a:br>
              <a:rPr lang="en-US" sz="4000" b="1" dirty="0">
                <a:solidFill>
                  <a:schemeClr val="tx1">
                    <a:tint val="75000"/>
                  </a:schemeClr>
                </a:solidFill>
                <a:latin typeface="BankGothic Lt BT" pitchFamily="34" charset="0"/>
                <a:ea typeface="+mn-ea"/>
                <a:cs typeface="+mn-cs"/>
              </a:rPr>
            </a:br>
            <a:r>
              <a:rPr lang="en-US" sz="4000" b="1" dirty="0">
                <a:solidFill>
                  <a:schemeClr val="tx1">
                    <a:tint val="75000"/>
                  </a:schemeClr>
                </a:solidFill>
                <a:latin typeface="BankGothic Lt BT" pitchFamily="34" charset="0"/>
                <a:ea typeface="+mn-ea"/>
                <a:cs typeface="+mn-cs"/>
              </a:rPr>
              <a:t>Monitoring System</a:t>
            </a:r>
            <a:endParaRPr lang="en-IN" sz="4000" b="1" dirty="0">
              <a:solidFill>
                <a:schemeClr val="tx1">
                  <a:tint val="75000"/>
                </a:schemeClr>
              </a:solidFill>
              <a:latin typeface="BankGothic Lt BT" pitchFamily="34" charset="0"/>
              <a:ea typeface="+mn-ea"/>
              <a:cs typeface="+mn-cs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4128" y="533400"/>
            <a:ext cx="6827808" cy="28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5337" y="207323"/>
            <a:ext cx="8003381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Heat treatment - PROJECT Calendar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248966" y="1840653"/>
            <a:ext cx="6517482" cy="3135313"/>
            <a:chOff x="1665288" y="2054225"/>
            <a:chExt cx="8689976" cy="3135313"/>
          </a:xfrm>
        </p:grpSpPr>
        <p:sp>
          <p:nvSpPr>
            <p:cNvPr id="36" name="Rectangle 35"/>
            <p:cNvSpPr/>
            <p:nvPr/>
          </p:nvSpPr>
          <p:spPr>
            <a:xfrm>
              <a:off x="5743575" y="2872935"/>
              <a:ext cx="3807229" cy="2053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65288" y="2222500"/>
              <a:ext cx="3919539" cy="2703513"/>
            </a:xfrm>
            <a:custGeom>
              <a:avLst/>
              <a:gdLst>
                <a:gd name="T0" fmla="*/ 81 w 2469"/>
                <a:gd name="T1" fmla="*/ 382 h 1703"/>
                <a:gd name="T2" fmla="*/ 81 w 2469"/>
                <a:gd name="T3" fmla="*/ 1613 h 1703"/>
                <a:gd name="T4" fmla="*/ 2378 w 2469"/>
                <a:gd name="T5" fmla="*/ 1613 h 1703"/>
                <a:gd name="T6" fmla="*/ 2378 w 2469"/>
                <a:gd name="T7" fmla="*/ 382 h 1703"/>
                <a:gd name="T8" fmla="*/ 81 w 2469"/>
                <a:gd name="T9" fmla="*/ 382 h 1703"/>
                <a:gd name="T10" fmla="*/ 0 w 2469"/>
                <a:gd name="T11" fmla="*/ 0 h 1703"/>
                <a:gd name="T12" fmla="*/ 339 w 2469"/>
                <a:gd name="T13" fmla="*/ 0 h 1703"/>
                <a:gd name="T14" fmla="*/ 339 w 2469"/>
                <a:gd name="T15" fmla="*/ 174 h 1703"/>
                <a:gd name="T16" fmla="*/ 524 w 2469"/>
                <a:gd name="T17" fmla="*/ 174 h 1703"/>
                <a:gd name="T18" fmla="*/ 524 w 2469"/>
                <a:gd name="T19" fmla="*/ 0 h 1703"/>
                <a:gd name="T20" fmla="*/ 883 w 2469"/>
                <a:gd name="T21" fmla="*/ 0 h 1703"/>
                <a:gd name="T22" fmla="*/ 883 w 2469"/>
                <a:gd name="T23" fmla="*/ 174 h 1703"/>
                <a:gd name="T24" fmla="*/ 1067 w 2469"/>
                <a:gd name="T25" fmla="*/ 174 h 1703"/>
                <a:gd name="T26" fmla="*/ 1067 w 2469"/>
                <a:gd name="T27" fmla="*/ 0 h 1703"/>
                <a:gd name="T28" fmla="*/ 1412 w 2469"/>
                <a:gd name="T29" fmla="*/ 0 h 1703"/>
                <a:gd name="T30" fmla="*/ 1412 w 2469"/>
                <a:gd name="T31" fmla="*/ 174 h 1703"/>
                <a:gd name="T32" fmla="*/ 1598 w 2469"/>
                <a:gd name="T33" fmla="*/ 174 h 1703"/>
                <a:gd name="T34" fmla="*/ 1598 w 2469"/>
                <a:gd name="T35" fmla="*/ 0 h 1703"/>
                <a:gd name="T36" fmla="*/ 1925 w 2469"/>
                <a:gd name="T37" fmla="*/ 0 h 1703"/>
                <a:gd name="T38" fmla="*/ 1925 w 2469"/>
                <a:gd name="T39" fmla="*/ 174 h 1703"/>
                <a:gd name="T40" fmla="*/ 2109 w 2469"/>
                <a:gd name="T41" fmla="*/ 174 h 1703"/>
                <a:gd name="T42" fmla="*/ 2109 w 2469"/>
                <a:gd name="T43" fmla="*/ 0 h 1703"/>
                <a:gd name="T44" fmla="*/ 2469 w 2469"/>
                <a:gd name="T45" fmla="*/ 0 h 1703"/>
                <a:gd name="T46" fmla="*/ 2469 w 2469"/>
                <a:gd name="T47" fmla="*/ 1703 h 1703"/>
                <a:gd name="T48" fmla="*/ 0 w 2469"/>
                <a:gd name="T49" fmla="*/ 1703 h 1703"/>
                <a:gd name="T50" fmla="*/ 0 w 2469"/>
                <a:gd name="T51" fmla="*/ 0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69" h="1703">
                  <a:moveTo>
                    <a:pt x="81" y="382"/>
                  </a:moveTo>
                  <a:lnTo>
                    <a:pt x="81" y="1613"/>
                  </a:lnTo>
                  <a:lnTo>
                    <a:pt x="2378" y="1613"/>
                  </a:lnTo>
                  <a:lnTo>
                    <a:pt x="2378" y="382"/>
                  </a:lnTo>
                  <a:lnTo>
                    <a:pt x="81" y="382"/>
                  </a:lnTo>
                  <a:close/>
                  <a:moveTo>
                    <a:pt x="0" y="0"/>
                  </a:moveTo>
                  <a:lnTo>
                    <a:pt x="339" y="0"/>
                  </a:lnTo>
                  <a:lnTo>
                    <a:pt x="339" y="174"/>
                  </a:lnTo>
                  <a:lnTo>
                    <a:pt x="524" y="174"/>
                  </a:lnTo>
                  <a:lnTo>
                    <a:pt x="524" y="0"/>
                  </a:lnTo>
                  <a:lnTo>
                    <a:pt x="883" y="0"/>
                  </a:lnTo>
                  <a:lnTo>
                    <a:pt x="883" y="174"/>
                  </a:lnTo>
                  <a:lnTo>
                    <a:pt x="1067" y="174"/>
                  </a:lnTo>
                  <a:lnTo>
                    <a:pt x="1067" y="0"/>
                  </a:lnTo>
                  <a:lnTo>
                    <a:pt x="1412" y="0"/>
                  </a:lnTo>
                  <a:lnTo>
                    <a:pt x="1412" y="174"/>
                  </a:lnTo>
                  <a:lnTo>
                    <a:pt x="1598" y="174"/>
                  </a:lnTo>
                  <a:lnTo>
                    <a:pt x="1598" y="0"/>
                  </a:lnTo>
                  <a:lnTo>
                    <a:pt x="1925" y="0"/>
                  </a:lnTo>
                  <a:lnTo>
                    <a:pt x="1925" y="174"/>
                  </a:lnTo>
                  <a:lnTo>
                    <a:pt x="2109" y="174"/>
                  </a:lnTo>
                  <a:lnTo>
                    <a:pt x="2109" y="0"/>
                  </a:lnTo>
                  <a:lnTo>
                    <a:pt x="2469" y="0"/>
                  </a:lnTo>
                  <a:lnTo>
                    <a:pt x="2469" y="1703"/>
                  </a:lnTo>
                  <a:lnTo>
                    <a:pt x="0" y="1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119438" y="2054225"/>
              <a:ext cx="187325" cy="382588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959226" y="2054225"/>
              <a:ext cx="187325" cy="382588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257426" y="2054225"/>
              <a:ext cx="185738" cy="382588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773613" y="2054225"/>
              <a:ext cx="187325" cy="382588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870076" y="5000625"/>
              <a:ext cx="3957638" cy="1889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656263" y="2436813"/>
              <a:ext cx="174625" cy="27527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191251" y="2054225"/>
              <a:ext cx="4164013" cy="3135313"/>
              <a:chOff x="6191251" y="2054225"/>
              <a:chExt cx="4164013" cy="3135313"/>
            </a:xfrm>
          </p:grpSpPr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6191251" y="2222500"/>
                <a:ext cx="3919538" cy="2703513"/>
              </a:xfrm>
              <a:custGeom>
                <a:avLst/>
                <a:gdLst>
                  <a:gd name="T0" fmla="*/ 81 w 2469"/>
                  <a:gd name="T1" fmla="*/ 382 h 1703"/>
                  <a:gd name="T2" fmla="*/ 81 w 2469"/>
                  <a:gd name="T3" fmla="*/ 1613 h 1703"/>
                  <a:gd name="T4" fmla="*/ 2378 w 2469"/>
                  <a:gd name="T5" fmla="*/ 1613 h 1703"/>
                  <a:gd name="T6" fmla="*/ 2378 w 2469"/>
                  <a:gd name="T7" fmla="*/ 382 h 1703"/>
                  <a:gd name="T8" fmla="*/ 81 w 2469"/>
                  <a:gd name="T9" fmla="*/ 382 h 1703"/>
                  <a:gd name="T10" fmla="*/ 0 w 2469"/>
                  <a:gd name="T11" fmla="*/ 0 h 1703"/>
                  <a:gd name="T12" fmla="*/ 338 w 2469"/>
                  <a:gd name="T13" fmla="*/ 0 h 1703"/>
                  <a:gd name="T14" fmla="*/ 338 w 2469"/>
                  <a:gd name="T15" fmla="*/ 174 h 1703"/>
                  <a:gd name="T16" fmla="*/ 524 w 2469"/>
                  <a:gd name="T17" fmla="*/ 174 h 1703"/>
                  <a:gd name="T18" fmla="*/ 524 w 2469"/>
                  <a:gd name="T19" fmla="*/ 0 h 1703"/>
                  <a:gd name="T20" fmla="*/ 883 w 2469"/>
                  <a:gd name="T21" fmla="*/ 0 h 1703"/>
                  <a:gd name="T22" fmla="*/ 883 w 2469"/>
                  <a:gd name="T23" fmla="*/ 174 h 1703"/>
                  <a:gd name="T24" fmla="*/ 1068 w 2469"/>
                  <a:gd name="T25" fmla="*/ 174 h 1703"/>
                  <a:gd name="T26" fmla="*/ 1068 w 2469"/>
                  <a:gd name="T27" fmla="*/ 0 h 1703"/>
                  <a:gd name="T28" fmla="*/ 1412 w 2469"/>
                  <a:gd name="T29" fmla="*/ 0 h 1703"/>
                  <a:gd name="T30" fmla="*/ 1412 w 2469"/>
                  <a:gd name="T31" fmla="*/ 174 h 1703"/>
                  <a:gd name="T32" fmla="*/ 1598 w 2469"/>
                  <a:gd name="T33" fmla="*/ 174 h 1703"/>
                  <a:gd name="T34" fmla="*/ 1598 w 2469"/>
                  <a:gd name="T35" fmla="*/ 0 h 1703"/>
                  <a:gd name="T36" fmla="*/ 1925 w 2469"/>
                  <a:gd name="T37" fmla="*/ 0 h 1703"/>
                  <a:gd name="T38" fmla="*/ 1925 w 2469"/>
                  <a:gd name="T39" fmla="*/ 174 h 1703"/>
                  <a:gd name="T40" fmla="*/ 2111 w 2469"/>
                  <a:gd name="T41" fmla="*/ 174 h 1703"/>
                  <a:gd name="T42" fmla="*/ 2111 w 2469"/>
                  <a:gd name="T43" fmla="*/ 0 h 1703"/>
                  <a:gd name="T44" fmla="*/ 2469 w 2469"/>
                  <a:gd name="T45" fmla="*/ 0 h 1703"/>
                  <a:gd name="T46" fmla="*/ 2469 w 2469"/>
                  <a:gd name="T47" fmla="*/ 1703 h 1703"/>
                  <a:gd name="T48" fmla="*/ 0 w 2469"/>
                  <a:gd name="T49" fmla="*/ 1703 h 1703"/>
                  <a:gd name="T50" fmla="*/ 0 w 2469"/>
                  <a:gd name="T51" fmla="*/ 0 h 1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69" h="1703">
                    <a:moveTo>
                      <a:pt x="81" y="382"/>
                    </a:moveTo>
                    <a:lnTo>
                      <a:pt x="81" y="1613"/>
                    </a:lnTo>
                    <a:lnTo>
                      <a:pt x="2378" y="1613"/>
                    </a:lnTo>
                    <a:lnTo>
                      <a:pt x="2378" y="382"/>
                    </a:lnTo>
                    <a:lnTo>
                      <a:pt x="81" y="382"/>
                    </a:lnTo>
                    <a:close/>
                    <a:moveTo>
                      <a:pt x="0" y="0"/>
                    </a:moveTo>
                    <a:lnTo>
                      <a:pt x="338" y="0"/>
                    </a:lnTo>
                    <a:lnTo>
                      <a:pt x="338" y="174"/>
                    </a:lnTo>
                    <a:lnTo>
                      <a:pt x="524" y="174"/>
                    </a:lnTo>
                    <a:lnTo>
                      <a:pt x="524" y="0"/>
                    </a:lnTo>
                    <a:lnTo>
                      <a:pt x="883" y="0"/>
                    </a:lnTo>
                    <a:lnTo>
                      <a:pt x="883" y="174"/>
                    </a:lnTo>
                    <a:lnTo>
                      <a:pt x="1068" y="174"/>
                    </a:lnTo>
                    <a:lnTo>
                      <a:pt x="1068" y="0"/>
                    </a:lnTo>
                    <a:lnTo>
                      <a:pt x="1412" y="0"/>
                    </a:lnTo>
                    <a:lnTo>
                      <a:pt x="1412" y="174"/>
                    </a:lnTo>
                    <a:lnTo>
                      <a:pt x="1598" y="174"/>
                    </a:lnTo>
                    <a:lnTo>
                      <a:pt x="1598" y="0"/>
                    </a:lnTo>
                    <a:lnTo>
                      <a:pt x="1925" y="0"/>
                    </a:lnTo>
                    <a:lnTo>
                      <a:pt x="1925" y="174"/>
                    </a:lnTo>
                    <a:lnTo>
                      <a:pt x="2111" y="174"/>
                    </a:lnTo>
                    <a:lnTo>
                      <a:pt x="2111" y="0"/>
                    </a:lnTo>
                    <a:lnTo>
                      <a:pt x="2469" y="0"/>
                    </a:lnTo>
                    <a:lnTo>
                      <a:pt x="2469" y="1703"/>
                    </a:lnTo>
                    <a:lnTo>
                      <a:pt x="0" y="1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7645401" y="2054225"/>
                <a:ext cx="187325" cy="382588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488363" y="2054225"/>
                <a:ext cx="187325" cy="382588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6783388" y="2054225"/>
                <a:ext cx="187325" cy="382588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9302751" y="2054225"/>
                <a:ext cx="184150" cy="382588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6396038" y="5000625"/>
                <a:ext cx="3957638" cy="18891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0182226" y="2436813"/>
                <a:ext cx="173038" cy="27527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213996" y="3059889"/>
              <a:ext cx="389679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en-US" sz="9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67216" y="2770855"/>
            <a:ext cx="2922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62752" y="5318793"/>
            <a:ext cx="3008034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Projected started 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77125" y="5315484"/>
            <a:ext cx="3008034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Ended 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5" name="Picture 3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510" y="133722"/>
            <a:ext cx="958789" cy="5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21599" cy="533400"/>
          </a:xfrm>
        </p:spPr>
        <p:txBody>
          <a:bodyPr>
            <a:noAutofit/>
          </a:bodyPr>
          <a:lstStyle/>
          <a:p>
            <a:r>
              <a:rPr lang="en-US" sz="3200" b="1" cap="all" dirty="0">
                <a:solidFill>
                  <a:schemeClr val="bg1">
                    <a:lumMod val="50000"/>
                  </a:schemeClr>
                </a:solidFill>
              </a:rPr>
              <a:t>Hardware stability </a:t>
            </a:r>
            <a:endParaRPr lang="en-IN" sz="3200" b="1" cap="all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D:\PROJECTS-DOC\HEATTREATMENT\ht imagr ppt\heater furnace pain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9" y="990600"/>
            <a:ext cx="3645391" cy="313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 n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1085781"/>
            <a:ext cx="3429000" cy="3105219"/>
          </a:xfrm>
          <a:prstGeom prst="rect">
            <a:avLst/>
          </a:prstGeom>
        </p:spPr>
      </p:pic>
      <p:pic>
        <p:nvPicPr>
          <p:cNvPr id="1028" name="Picture 4" descr="C:\Users\DINESH\Desktop\WiFi-hotspo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99" y="4953000"/>
            <a:ext cx="1785938" cy="157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3040" y="800168"/>
            <a:ext cx="3176228" cy="39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9" u="sng" dirty="0" smtClean="0">
                <a:latin typeface="Arial" pitchFamily="34" charset="0"/>
                <a:cs typeface="Arial" pitchFamily="34" charset="0"/>
              </a:rPr>
              <a:t>DIRECT MEASURE</a:t>
            </a:r>
            <a:endParaRPr lang="en-US" sz="1999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8431" y="704781"/>
            <a:ext cx="4577982" cy="39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9" u="sng" dirty="0" smtClean="0">
                <a:latin typeface="Arial" pitchFamily="34" charset="0"/>
                <a:cs typeface="Arial" pitchFamily="34" charset="0"/>
              </a:rPr>
              <a:t>FURNACE CONTROLLER</a:t>
            </a:r>
            <a:endParaRPr lang="en-US" sz="1999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6686" y="4553019"/>
            <a:ext cx="3176228" cy="39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9" u="sng" dirty="0" smtClean="0">
                <a:latin typeface="Arial" pitchFamily="34" charset="0"/>
                <a:cs typeface="Arial" pitchFamily="34" charset="0"/>
              </a:rPr>
              <a:t>COMM USING WIFI</a:t>
            </a:r>
            <a:endParaRPr lang="en-US" sz="1999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17" y="19382"/>
            <a:ext cx="958789" cy="5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562600" y="2017713"/>
            <a:ext cx="3137298" cy="3322637"/>
            <a:chOff x="7288213" y="2017713"/>
            <a:chExt cx="4311650" cy="3322637"/>
          </a:xfrm>
        </p:grpSpPr>
        <p:sp>
          <p:nvSpPr>
            <p:cNvPr id="2" name="Rectangle 1"/>
            <p:cNvSpPr/>
            <p:nvPr/>
          </p:nvSpPr>
          <p:spPr>
            <a:xfrm>
              <a:off x="7416800" y="2133600"/>
              <a:ext cx="4025900" cy="233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Your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Screenshot Here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36"/>
            <p:cNvGrpSpPr>
              <a:grpSpLocks noChangeAspect="1"/>
            </p:cNvGrpSpPr>
            <p:nvPr/>
          </p:nvGrpSpPr>
          <p:grpSpPr bwMode="auto">
            <a:xfrm>
              <a:off x="7288213" y="2017713"/>
              <a:ext cx="4311650" cy="3322637"/>
              <a:chOff x="255" y="1263"/>
              <a:chExt cx="2716" cy="2093"/>
            </a:xfrm>
          </p:grpSpPr>
          <p:sp>
            <p:nvSpPr>
              <p:cNvPr id="4" name="Freeform 37"/>
              <p:cNvSpPr>
                <a:spLocks/>
              </p:cNvSpPr>
              <p:nvPr/>
            </p:nvSpPr>
            <p:spPr bwMode="auto">
              <a:xfrm>
                <a:off x="1162" y="2963"/>
                <a:ext cx="908" cy="393"/>
              </a:xfrm>
              <a:custGeom>
                <a:avLst/>
                <a:gdLst>
                  <a:gd name="T0" fmla="*/ 432 w 453"/>
                  <a:gd name="T1" fmla="*/ 171 h 196"/>
                  <a:gd name="T2" fmla="*/ 396 w 453"/>
                  <a:gd name="T3" fmla="*/ 138 h 196"/>
                  <a:gd name="T4" fmla="*/ 379 w 453"/>
                  <a:gd name="T5" fmla="*/ 110 h 196"/>
                  <a:gd name="T6" fmla="*/ 369 w 453"/>
                  <a:gd name="T7" fmla="*/ 0 h 196"/>
                  <a:gd name="T8" fmla="*/ 84 w 453"/>
                  <a:gd name="T9" fmla="*/ 0 h 196"/>
                  <a:gd name="T10" fmla="*/ 74 w 453"/>
                  <a:gd name="T11" fmla="*/ 110 h 196"/>
                  <a:gd name="T12" fmla="*/ 58 w 453"/>
                  <a:gd name="T13" fmla="*/ 139 h 196"/>
                  <a:gd name="T14" fmla="*/ 21 w 453"/>
                  <a:gd name="T15" fmla="*/ 172 h 196"/>
                  <a:gd name="T16" fmla="*/ 32 w 453"/>
                  <a:gd name="T17" fmla="*/ 191 h 196"/>
                  <a:gd name="T18" fmla="*/ 196 w 453"/>
                  <a:gd name="T19" fmla="*/ 196 h 196"/>
                  <a:gd name="T20" fmla="*/ 257 w 453"/>
                  <a:gd name="T21" fmla="*/ 196 h 196"/>
                  <a:gd name="T22" fmla="*/ 422 w 453"/>
                  <a:gd name="T23" fmla="*/ 191 h 196"/>
                  <a:gd name="T24" fmla="*/ 432 w 453"/>
                  <a:gd name="T25" fmla="*/ 17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3" h="196">
                    <a:moveTo>
                      <a:pt x="432" y="171"/>
                    </a:moveTo>
                    <a:cubicBezTo>
                      <a:pt x="432" y="171"/>
                      <a:pt x="409" y="151"/>
                      <a:pt x="396" y="138"/>
                    </a:cubicBezTo>
                    <a:cubicBezTo>
                      <a:pt x="383" y="125"/>
                      <a:pt x="379" y="110"/>
                      <a:pt x="379" y="11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4" y="110"/>
                      <a:pt x="74" y="110"/>
                      <a:pt x="74" y="110"/>
                    </a:cubicBezTo>
                    <a:cubicBezTo>
                      <a:pt x="74" y="110"/>
                      <a:pt x="70" y="126"/>
                      <a:pt x="58" y="139"/>
                    </a:cubicBezTo>
                    <a:cubicBezTo>
                      <a:pt x="45" y="152"/>
                      <a:pt x="21" y="172"/>
                      <a:pt x="21" y="172"/>
                    </a:cubicBezTo>
                    <a:cubicBezTo>
                      <a:pt x="21" y="172"/>
                      <a:pt x="0" y="187"/>
                      <a:pt x="32" y="191"/>
                    </a:cubicBezTo>
                    <a:cubicBezTo>
                      <a:pt x="50" y="194"/>
                      <a:pt x="131" y="196"/>
                      <a:pt x="196" y="196"/>
                    </a:cubicBezTo>
                    <a:cubicBezTo>
                      <a:pt x="257" y="196"/>
                      <a:pt x="257" y="196"/>
                      <a:pt x="257" y="196"/>
                    </a:cubicBezTo>
                    <a:cubicBezTo>
                      <a:pt x="324" y="196"/>
                      <a:pt x="403" y="194"/>
                      <a:pt x="422" y="191"/>
                    </a:cubicBezTo>
                    <a:cubicBezTo>
                      <a:pt x="453" y="186"/>
                      <a:pt x="432" y="171"/>
                      <a:pt x="432" y="17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38"/>
              <p:cNvSpPr>
                <a:spLocks noEditPoints="1"/>
              </p:cNvSpPr>
              <p:nvPr/>
            </p:nvSpPr>
            <p:spPr bwMode="auto">
              <a:xfrm>
                <a:off x="255" y="1263"/>
                <a:ext cx="2716" cy="1660"/>
              </a:xfrm>
              <a:custGeom>
                <a:avLst/>
                <a:gdLst>
                  <a:gd name="T0" fmla="*/ 1323 w 1356"/>
                  <a:gd name="T1" fmla="*/ 0 h 828"/>
                  <a:gd name="T2" fmla="*/ 35 w 1356"/>
                  <a:gd name="T3" fmla="*/ 0 h 828"/>
                  <a:gd name="T4" fmla="*/ 0 w 1356"/>
                  <a:gd name="T5" fmla="*/ 36 h 828"/>
                  <a:gd name="T6" fmla="*/ 0 w 1356"/>
                  <a:gd name="T7" fmla="*/ 792 h 828"/>
                  <a:gd name="T8" fmla="*/ 35 w 1356"/>
                  <a:gd name="T9" fmla="*/ 828 h 828"/>
                  <a:gd name="T10" fmla="*/ 512 w 1356"/>
                  <a:gd name="T11" fmla="*/ 828 h 828"/>
                  <a:gd name="T12" fmla="*/ 539 w 1356"/>
                  <a:gd name="T13" fmla="*/ 828 h 828"/>
                  <a:gd name="T14" fmla="*/ 820 w 1356"/>
                  <a:gd name="T15" fmla="*/ 828 h 828"/>
                  <a:gd name="T16" fmla="*/ 849 w 1356"/>
                  <a:gd name="T17" fmla="*/ 828 h 828"/>
                  <a:gd name="T18" fmla="*/ 1323 w 1356"/>
                  <a:gd name="T19" fmla="*/ 828 h 828"/>
                  <a:gd name="T20" fmla="*/ 1356 w 1356"/>
                  <a:gd name="T21" fmla="*/ 792 h 828"/>
                  <a:gd name="T22" fmla="*/ 1356 w 1356"/>
                  <a:gd name="T23" fmla="*/ 36 h 828"/>
                  <a:gd name="T24" fmla="*/ 1323 w 1356"/>
                  <a:gd name="T25" fmla="*/ 0 h 828"/>
                  <a:gd name="T26" fmla="*/ 1300 w 1356"/>
                  <a:gd name="T27" fmla="*/ 768 h 828"/>
                  <a:gd name="T28" fmla="*/ 52 w 1356"/>
                  <a:gd name="T29" fmla="*/ 768 h 828"/>
                  <a:gd name="T30" fmla="*/ 52 w 1356"/>
                  <a:gd name="T31" fmla="*/ 60 h 828"/>
                  <a:gd name="T32" fmla="*/ 1300 w 1356"/>
                  <a:gd name="T33" fmla="*/ 60 h 828"/>
                  <a:gd name="T34" fmla="*/ 1300 w 1356"/>
                  <a:gd name="T35" fmla="*/ 768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56" h="828">
                    <a:moveTo>
                      <a:pt x="1323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7"/>
                      <a:pt x="0" y="36"/>
                    </a:cubicBezTo>
                    <a:cubicBezTo>
                      <a:pt x="0" y="792"/>
                      <a:pt x="0" y="792"/>
                      <a:pt x="0" y="792"/>
                    </a:cubicBezTo>
                    <a:cubicBezTo>
                      <a:pt x="0" y="811"/>
                      <a:pt x="16" y="828"/>
                      <a:pt x="35" y="828"/>
                    </a:cubicBezTo>
                    <a:cubicBezTo>
                      <a:pt x="512" y="828"/>
                      <a:pt x="512" y="828"/>
                      <a:pt x="512" y="828"/>
                    </a:cubicBezTo>
                    <a:cubicBezTo>
                      <a:pt x="539" y="828"/>
                      <a:pt x="539" y="828"/>
                      <a:pt x="539" y="828"/>
                    </a:cubicBezTo>
                    <a:cubicBezTo>
                      <a:pt x="820" y="828"/>
                      <a:pt x="820" y="828"/>
                      <a:pt x="820" y="828"/>
                    </a:cubicBezTo>
                    <a:cubicBezTo>
                      <a:pt x="849" y="828"/>
                      <a:pt x="849" y="828"/>
                      <a:pt x="849" y="828"/>
                    </a:cubicBezTo>
                    <a:cubicBezTo>
                      <a:pt x="1323" y="828"/>
                      <a:pt x="1323" y="828"/>
                      <a:pt x="1323" y="828"/>
                    </a:cubicBezTo>
                    <a:cubicBezTo>
                      <a:pt x="1342" y="828"/>
                      <a:pt x="1356" y="811"/>
                      <a:pt x="1356" y="792"/>
                    </a:cubicBezTo>
                    <a:cubicBezTo>
                      <a:pt x="1356" y="36"/>
                      <a:pt x="1356" y="36"/>
                      <a:pt x="1356" y="36"/>
                    </a:cubicBezTo>
                    <a:cubicBezTo>
                      <a:pt x="1356" y="17"/>
                      <a:pt x="1342" y="0"/>
                      <a:pt x="1323" y="0"/>
                    </a:cubicBezTo>
                    <a:close/>
                    <a:moveTo>
                      <a:pt x="1300" y="768"/>
                    </a:moveTo>
                    <a:cubicBezTo>
                      <a:pt x="52" y="768"/>
                      <a:pt x="52" y="768"/>
                      <a:pt x="52" y="768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1300" y="60"/>
                      <a:pt x="1300" y="60"/>
                      <a:pt x="1300" y="60"/>
                    </a:cubicBezTo>
                    <a:lnTo>
                      <a:pt x="1300" y="768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461465" y="2057400"/>
            <a:ext cx="2261808" cy="144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 algn="just"/>
            <a:endParaRPr lang="en-US" b="1" dirty="0" smtClean="0">
              <a:solidFill>
                <a:schemeClr val="tx1"/>
              </a:solidFill>
            </a:endParaRPr>
          </a:p>
          <a:p>
            <a:pPr marL="1206500" algn="ctr"/>
            <a:r>
              <a:rPr lang="en-US" b="1" dirty="0" smtClean="0">
                <a:solidFill>
                  <a:schemeClr val="tx1"/>
                </a:solidFill>
              </a:rPr>
              <a:t>Online </a:t>
            </a:r>
          </a:p>
          <a:p>
            <a:pPr marL="1206500" algn="ctr"/>
            <a:r>
              <a:rPr lang="en-US" b="1" dirty="0" smtClean="0">
                <a:solidFill>
                  <a:schemeClr val="tx1"/>
                </a:solidFill>
              </a:rPr>
              <a:t>Report</a:t>
            </a:r>
          </a:p>
          <a:p>
            <a:pPr marL="1206500" algn="ctr"/>
            <a:r>
              <a:rPr lang="en-US" b="1" dirty="0" smtClean="0">
                <a:solidFill>
                  <a:schemeClr val="tx1"/>
                </a:solidFill>
              </a:rPr>
              <a:t> &amp;</a:t>
            </a:r>
          </a:p>
          <a:p>
            <a:pPr marL="1206500" algn="ctr"/>
            <a:r>
              <a:rPr lang="en-US" b="1" dirty="0" smtClean="0">
                <a:solidFill>
                  <a:schemeClr val="tx1"/>
                </a:solidFill>
              </a:rPr>
              <a:t>Graph Recorder</a:t>
            </a:r>
          </a:p>
          <a:p>
            <a:pPr marL="1206500"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7980" y="2057400"/>
            <a:ext cx="2336019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 algn="ctr"/>
            <a:r>
              <a:rPr lang="en-US" b="1" dirty="0" smtClean="0">
                <a:solidFill>
                  <a:schemeClr val="tx1"/>
                </a:solidFill>
              </a:rPr>
              <a:t>Set points Control</a:t>
            </a:r>
          </a:p>
          <a:p>
            <a:pPr marL="1206500" algn="ctr"/>
            <a:r>
              <a:rPr lang="en-US" b="1" dirty="0" smtClean="0">
                <a:solidFill>
                  <a:schemeClr val="tx1"/>
                </a:solidFill>
              </a:rPr>
              <a:t>(Temp &amp; Time)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" y="4038601"/>
            <a:ext cx="2367342" cy="144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 algn="just"/>
            <a:r>
              <a:rPr lang="en-US" b="1" spc="-1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  and  data backup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5846" y="4038601"/>
            <a:ext cx="2440314" cy="1447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 algn="just"/>
            <a:endParaRPr lang="en-US" sz="2000" b="1" dirty="0" smtClean="0">
              <a:solidFill>
                <a:schemeClr val="tx1"/>
              </a:solidFill>
            </a:endParaRPr>
          </a:p>
          <a:p>
            <a:pPr marL="1206500" algn="ctr"/>
            <a:r>
              <a:rPr lang="en-US" sz="2000" b="1" dirty="0" smtClean="0">
                <a:solidFill>
                  <a:schemeClr val="tx1"/>
                </a:solidFill>
              </a:rPr>
              <a:t>Secured </a:t>
            </a:r>
            <a:r>
              <a:rPr lang="en-US" sz="2000" b="1" dirty="0">
                <a:solidFill>
                  <a:schemeClr val="tx1"/>
                </a:solidFill>
              </a:rPr>
              <a:t>Access for Set points</a:t>
            </a:r>
          </a:p>
          <a:p>
            <a:pPr marL="12065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7167" y="165996"/>
            <a:ext cx="523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cap="all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Software scope</a:t>
            </a:r>
            <a:endParaRPr lang="en-US" sz="3200" b="1" cap="all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465" y="2057400"/>
            <a:ext cx="1130904" cy="1447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4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2057400"/>
            <a:ext cx="1103039" cy="1447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4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249" y="4038601"/>
            <a:ext cx="1116119" cy="144779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4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25846" y="4038601"/>
            <a:ext cx="1103038" cy="14477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4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:\PROJECTS-DOC\HEATTREATMENT\ht imagr ppt\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59" y="2209800"/>
            <a:ext cx="2870541" cy="223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510" y="133722"/>
            <a:ext cx="958789" cy="5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bg1">
                    <a:lumMod val="50000"/>
                  </a:schemeClr>
                </a:solidFill>
              </a:rPr>
              <a:t>Automation Benefits</a:t>
            </a:r>
            <a:endParaRPr lang="en-IN" sz="3200" b="1" cap="al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4296" y="1454883"/>
            <a:ext cx="3837408" cy="45281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/>
          </a:p>
        </p:txBody>
      </p:sp>
      <p:sp>
        <p:nvSpPr>
          <p:cNvPr id="41" name="Rectangle 40"/>
          <p:cNvSpPr/>
          <p:nvPr/>
        </p:nvSpPr>
        <p:spPr>
          <a:xfrm>
            <a:off x="576598" y="1523999"/>
            <a:ext cx="4147802" cy="44590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grpSp>
        <p:nvGrpSpPr>
          <p:cNvPr id="19" name="Group 18"/>
          <p:cNvGrpSpPr/>
          <p:nvPr/>
        </p:nvGrpSpPr>
        <p:grpSpPr>
          <a:xfrm>
            <a:off x="1001161" y="1851054"/>
            <a:ext cx="3542546" cy="573129"/>
            <a:chOff x="1332052" y="1851545"/>
            <a:chExt cx="4724624" cy="623455"/>
          </a:xfrm>
        </p:grpSpPr>
        <p:sp>
          <p:nvSpPr>
            <p:cNvPr id="43" name="Oval 42"/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1626" y="1969831"/>
              <a:ext cx="3855050" cy="40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Paper Recorder Cost High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25234" y="3460079"/>
            <a:ext cx="3209143" cy="646074"/>
            <a:chOff x="1332052" y="3739647"/>
            <a:chExt cx="4279977" cy="724588"/>
          </a:xfrm>
        </p:grpSpPr>
        <p:sp>
          <p:nvSpPr>
            <p:cNvPr id="46" name="Oval 45"/>
            <p:cNvSpPr/>
            <p:nvPr/>
          </p:nvSpPr>
          <p:spPr>
            <a:xfrm>
              <a:off x="1332052" y="3777327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52966" y="3739647"/>
              <a:ext cx="3359063" cy="724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Manually need to start </a:t>
              </a:r>
            </a:p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timer &amp; temp control </a:t>
              </a:r>
              <a:endParaRPr lang="en-US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01161" y="4413574"/>
            <a:ext cx="3734992" cy="647112"/>
            <a:chOff x="1332052" y="4764883"/>
            <a:chExt cx="4981288" cy="647281"/>
          </a:xfrm>
        </p:grpSpPr>
        <p:sp>
          <p:nvSpPr>
            <p:cNvPr id="49" name="Oval 48"/>
            <p:cNvSpPr/>
            <p:nvPr/>
          </p:nvSpPr>
          <p:spPr>
            <a:xfrm>
              <a:off x="1332052" y="4788709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52964" y="4764883"/>
              <a:ext cx="4060376" cy="6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Manual record data, power, </a:t>
              </a:r>
            </a:p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Data backup </a:t>
              </a:r>
              <a:endParaRPr lang="en-US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15338" y="2696937"/>
            <a:ext cx="3055254" cy="646075"/>
            <a:chOff x="1332052" y="2783683"/>
            <a:chExt cx="4074734" cy="674990"/>
          </a:xfrm>
        </p:grpSpPr>
        <p:sp>
          <p:nvSpPr>
            <p:cNvPr id="54" name="Oval 53"/>
            <p:cNvSpPr/>
            <p:nvPr/>
          </p:nvSpPr>
          <p:spPr>
            <a:xfrm>
              <a:off x="1332052" y="2835218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52964" y="2783683"/>
              <a:ext cx="3153822" cy="6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 to 8 month Service </a:t>
              </a:r>
            </a:p>
            <a:p>
              <a:pPr algn="ctr"/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required.</a:t>
              </a:r>
              <a:endParaRPr lang="en-US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Multiply 31"/>
          <p:cNvSpPr/>
          <p:nvPr/>
        </p:nvSpPr>
        <p:spPr>
          <a:xfrm>
            <a:off x="952149" y="4353143"/>
            <a:ext cx="593846" cy="791794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grpSp>
        <p:nvGrpSpPr>
          <p:cNvPr id="34" name="Group 33"/>
          <p:cNvGrpSpPr/>
          <p:nvPr/>
        </p:nvGrpSpPr>
        <p:grpSpPr>
          <a:xfrm>
            <a:off x="4987844" y="1861948"/>
            <a:ext cx="3465687" cy="552043"/>
            <a:chOff x="1332052" y="1851545"/>
            <a:chExt cx="4622119" cy="623455"/>
          </a:xfrm>
        </p:grpSpPr>
        <p:sp>
          <p:nvSpPr>
            <p:cNvPr id="35" name="Oval 34"/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52964" y="1958088"/>
              <a:ext cx="3701207" cy="41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Online recorder Cost low.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34769" y="2657913"/>
            <a:ext cx="3046570" cy="618686"/>
            <a:chOff x="1332052" y="2835218"/>
            <a:chExt cx="4063152" cy="623455"/>
          </a:xfrm>
        </p:grpSpPr>
        <p:sp>
          <p:nvSpPr>
            <p:cNvPr id="38" name="Oval 37"/>
            <p:cNvSpPr/>
            <p:nvPr/>
          </p:nvSpPr>
          <p:spPr>
            <a:xfrm>
              <a:off x="1332052" y="2835218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58485" y="2925004"/>
              <a:ext cx="3136719" cy="369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Service Not required.</a:t>
              </a:r>
              <a:endParaRPr lang="en-US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20673" y="3455719"/>
            <a:ext cx="3350207" cy="660963"/>
            <a:chOff x="1332052" y="3739647"/>
            <a:chExt cx="4468106" cy="661135"/>
          </a:xfrm>
        </p:grpSpPr>
        <p:sp>
          <p:nvSpPr>
            <p:cNvPr id="42" name="Oval 41"/>
            <p:cNvSpPr/>
            <p:nvPr/>
          </p:nvSpPr>
          <p:spPr>
            <a:xfrm>
              <a:off x="1332052" y="3777327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52965" y="3739647"/>
              <a:ext cx="3547193" cy="64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Manual Not required. so</a:t>
              </a:r>
            </a:p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Operator work reduction</a:t>
              </a:r>
              <a:endParaRPr lang="en-US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20673" y="4324290"/>
            <a:ext cx="3273327" cy="647112"/>
            <a:chOff x="1332052" y="4764883"/>
            <a:chExt cx="4365574" cy="647281"/>
          </a:xfrm>
        </p:grpSpPr>
        <p:sp>
          <p:nvSpPr>
            <p:cNvPr id="51" name="Oval 50"/>
            <p:cNvSpPr/>
            <p:nvPr/>
          </p:nvSpPr>
          <p:spPr>
            <a:xfrm>
              <a:off x="1332052" y="4788709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52964" y="4764883"/>
              <a:ext cx="3444662" cy="6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Live Monitoring, Power,</a:t>
              </a:r>
            </a:p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Data backup.</a:t>
              </a:r>
              <a:endParaRPr lang="en-US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1201248" y="1037196"/>
            <a:ext cx="2971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Manual Recorder</a:t>
            </a:r>
            <a:endParaRPr lang="en-IN" dirty="0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5216630" y="1039260"/>
            <a:ext cx="2971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Online Recorder </a:t>
            </a:r>
            <a:endParaRPr lang="en-IN" dirty="0"/>
          </a:p>
        </p:txBody>
      </p:sp>
      <p:sp>
        <p:nvSpPr>
          <p:cNvPr id="61" name="L-Shape 60"/>
          <p:cNvSpPr/>
          <p:nvPr/>
        </p:nvSpPr>
        <p:spPr>
          <a:xfrm rot="19005742">
            <a:off x="4976513" y="1880940"/>
            <a:ext cx="662101" cy="378403"/>
          </a:xfrm>
          <a:prstGeom prst="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2" name="L-Shape 61"/>
          <p:cNvSpPr/>
          <p:nvPr/>
        </p:nvSpPr>
        <p:spPr>
          <a:xfrm rot="19005742">
            <a:off x="5027578" y="2722783"/>
            <a:ext cx="662101" cy="378403"/>
          </a:xfrm>
          <a:prstGeom prst="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3" name="L-Shape 62"/>
          <p:cNvSpPr/>
          <p:nvPr/>
        </p:nvSpPr>
        <p:spPr>
          <a:xfrm rot="19005742">
            <a:off x="5060407" y="3604413"/>
            <a:ext cx="662101" cy="378403"/>
          </a:xfrm>
          <a:prstGeom prst="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4" name="L-Shape 63"/>
          <p:cNvSpPr/>
          <p:nvPr/>
        </p:nvSpPr>
        <p:spPr>
          <a:xfrm rot="19005742">
            <a:off x="4999274" y="4458645"/>
            <a:ext cx="662101" cy="378403"/>
          </a:xfrm>
          <a:prstGeom prst="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5" name="Multiply 64"/>
          <p:cNvSpPr/>
          <p:nvPr/>
        </p:nvSpPr>
        <p:spPr>
          <a:xfrm>
            <a:off x="962045" y="3390304"/>
            <a:ext cx="593846" cy="791794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6" name="Multiply 65"/>
          <p:cNvSpPr/>
          <p:nvPr/>
        </p:nvSpPr>
        <p:spPr>
          <a:xfrm>
            <a:off x="952149" y="2655349"/>
            <a:ext cx="593846" cy="791794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7" name="Multiply 66"/>
          <p:cNvSpPr/>
          <p:nvPr/>
        </p:nvSpPr>
        <p:spPr>
          <a:xfrm>
            <a:off x="962045" y="1754102"/>
            <a:ext cx="593846" cy="791794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999188" y="5235866"/>
            <a:ext cx="2990124" cy="623292"/>
            <a:chOff x="1332052" y="4788709"/>
            <a:chExt cx="3987871" cy="623455"/>
          </a:xfrm>
        </p:grpSpPr>
        <p:sp>
          <p:nvSpPr>
            <p:cNvPr id="69" name="Oval 68"/>
            <p:cNvSpPr/>
            <p:nvPr/>
          </p:nvSpPr>
          <p:spPr>
            <a:xfrm>
              <a:off x="1332052" y="4788709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51617" y="4845929"/>
              <a:ext cx="3068306" cy="369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Report  not available</a:t>
              </a:r>
              <a:endParaRPr lang="en-US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20673" y="5177935"/>
            <a:ext cx="3401504" cy="623292"/>
            <a:chOff x="1332052" y="4788709"/>
            <a:chExt cx="4536519" cy="623455"/>
          </a:xfrm>
        </p:grpSpPr>
        <p:sp>
          <p:nvSpPr>
            <p:cNvPr id="72" name="Oval 71"/>
            <p:cNvSpPr/>
            <p:nvPr/>
          </p:nvSpPr>
          <p:spPr>
            <a:xfrm>
              <a:off x="1332052" y="4788709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52965" y="4846655"/>
              <a:ext cx="3615606" cy="369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Online Report available .</a:t>
              </a:r>
              <a:endParaRPr lang="en-US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" name="L-Shape 73"/>
          <p:cNvSpPr/>
          <p:nvPr/>
        </p:nvSpPr>
        <p:spPr>
          <a:xfrm rot="19005742">
            <a:off x="5027578" y="5288472"/>
            <a:ext cx="662101" cy="378403"/>
          </a:xfrm>
          <a:prstGeom prst="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5" name="Multiply 74"/>
          <p:cNvSpPr/>
          <p:nvPr/>
        </p:nvSpPr>
        <p:spPr>
          <a:xfrm>
            <a:off x="937973" y="5139188"/>
            <a:ext cx="593846" cy="791794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pic>
        <p:nvPicPr>
          <p:cNvPr id="53" name="Picture 52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868" y="297986"/>
            <a:ext cx="958789" cy="5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775091" y="3576282"/>
            <a:ext cx="2739076" cy="46752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391744" y="3706972"/>
            <a:ext cx="2057908" cy="38638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-390841" y="3596031"/>
            <a:ext cx="2057908" cy="38638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91" y="92620"/>
            <a:ext cx="8229600" cy="568110"/>
          </a:xfrm>
        </p:spPr>
        <p:txBody>
          <a:bodyPr>
            <a:noAutofit/>
          </a:bodyPr>
          <a:lstStyle/>
          <a:p>
            <a:r>
              <a:rPr lang="en-US" sz="3200" b="1" cap="all" dirty="0">
                <a:solidFill>
                  <a:schemeClr val="bg1">
                    <a:lumMod val="50000"/>
                  </a:schemeClr>
                </a:solidFill>
              </a:rPr>
              <a:t>REGULAR WORK </a:t>
            </a:r>
            <a:r>
              <a:rPr lang="en-US" sz="3200" b="1" cap="all" dirty="0" smtClean="0">
                <a:solidFill>
                  <a:schemeClr val="bg1">
                    <a:lumMod val="50000"/>
                  </a:schemeClr>
                </a:solidFill>
              </a:rPr>
              <a:t>FLOW</a:t>
            </a:r>
            <a:endParaRPr lang="en-US" sz="3200" b="1" cap="all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Group 15"/>
          <p:cNvGrpSpPr/>
          <p:nvPr/>
        </p:nvGrpSpPr>
        <p:grpSpPr>
          <a:xfrm>
            <a:off x="1808546" y="2750396"/>
            <a:ext cx="297295" cy="1082732"/>
            <a:chOff x="1536700" y="927100"/>
            <a:chExt cx="939800" cy="3419475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5" name="Freeform 9"/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-49909" y="2120821"/>
            <a:ext cx="1564087" cy="39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9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999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69532" y="1987097"/>
            <a:ext cx="1564087" cy="7076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9" b="1" dirty="0" smtClean="0">
                <a:ln/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Lab In charge </a:t>
            </a:r>
            <a:endParaRPr lang="en-US" sz="1999" b="1" dirty="0">
              <a:ln/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oup 22"/>
          <p:cNvGrpSpPr/>
          <p:nvPr/>
        </p:nvGrpSpPr>
        <p:grpSpPr>
          <a:xfrm>
            <a:off x="464903" y="2530082"/>
            <a:ext cx="420121" cy="1346961"/>
            <a:chOff x="4413250" y="1588"/>
            <a:chExt cx="2041525" cy="5141912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5189538" y="1588"/>
              <a:ext cx="522288" cy="83343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98" y="5"/>
                </a:cxn>
                <a:cxn ang="0">
                  <a:pos x="236" y="15"/>
                </a:cxn>
                <a:cxn ang="0">
                  <a:pos x="260" y="32"/>
                </a:cxn>
                <a:cxn ang="0">
                  <a:pos x="272" y="49"/>
                </a:cxn>
                <a:cxn ang="0">
                  <a:pos x="279" y="62"/>
                </a:cxn>
                <a:cxn ang="0">
                  <a:pos x="289" y="87"/>
                </a:cxn>
                <a:cxn ang="0">
                  <a:pos x="301" y="130"/>
                </a:cxn>
                <a:cxn ang="0">
                  <a:pos x="305" y="155"/>
                </a:cxn>
                <a:cxn ang="0">
                  <a:pos x="306" y="183"/>
                </a:cxn>
                <a:cxn ang="0">
                  <a:pos x="307" y="201"/>
                </a:cxn>
                <a:cxn ang="0">
                  <a:pos x="312" y="198"/>
                </a:cxn>
                <a:cxn ang="0">
                  <a:pos x="319" y="194"/>
                </a:cxn>
                <a:cxn ang="0">
                  <a:pos x="325" y="198"/>
                </a:cxn>
                <a:cxn ang="0">
                  <a:pos x="329" y="218"/>
                </a:cxn>
                <a:cxn ang="0">
                  <a:pos x="328" y="240"/>
                </a:cxn>
                <a:cxn ang="0">
                  <a:pos x="322" y="269"/>
                </a:cxn>
                <a:cxn ang="0">
                  <a:pos x="316" y="290"/>
                </a:cxn>
                <a:cxn ang="0">
                  <a:pos x="313" y="296"/>
                </a:cxn>
                <a:cxn ang="0">
                  <a:pos x="309" y="296"/>
                </a:cxn>
                <a:cxn ang="0">
                  <a:pos x="304" y="292"/>
                </a:cxn>
                <a:cxn ang="0">
                  <a:pos x="299" y="291"/>
                </a:cxn>
                <a:cxn ang="0">
                  <a:pos x="298" y="298"/>
                </a:cxn>
                <a:cxn ang="0">
                  <a:pos x="293" y="315"/>
                </a:cxn>
                <a:cxn ang="0">
                  <a:pos x="279" y="351"/>
                </a:cxn>
                <a:cxn ang="0">
                  <a:pos x="274" y="368"/>
                </a:cxn>
                <a:cxn ang="0">
                  <a:pos x="272" y="398"/>
                </a:cxn>
                <a:cxn ang="0">
                  <a:pos x="274" y="428"/>
                </a:cxn>
                <a:cxn ang="0">
                  <a:pos x="181" y="525"/>
                </a:cxn>
                <a:cxn ang="0">
                  <a:pos x="126" y="483"/>
                </a:cxn>
                <a:cxn ang="0">
                  <a:pos x="112" y="470"/>
                </a:cxn>
                <a:cxn ang="0">
                  <a:pos x="93" y="450"/>
                </a:cxn>
                <a:cxn ang="0">
                  <a:pos x="76" y="432"/>
                </a:cxn>
                <a:cxn ang="0">
                  <a:pos x="71" y="418"/>
                </a:cxn>
                <a:cxn ang="0">
                  <a:pos x="64" y="389"/>
                </a:cxn>
                <a:cxn ang="0">
                  <a:pos x="56" y="350"/>
                </a:cxn>
                <a:cxn ang="0">
                  <a:pos x="49" y="321"/>
                </a:cxn>
                <a:cxn ang="0">
                  <a:pos x="46" y="308"/>
                </a:cxn>
                <a:cxn ang="0">
                  <a:pos x="39" y="299"/>
                </a:cxn>
                <a:cxn ang="0">
                  <a:pos x="35" y="306"/>
                </a:cxn>
                <a:cxn ang="0">
                  <a:pos x="25" y="305"/>
                </a:cxn>
                <a:cxn ang="0">
                  <a:pos x="18" y="292"/>
                </a:cxn>
                <a:cxn ang="0">
                  <a:pos x="10" y="271"/>
                </a:cxn>
                <a:cxn ang="0">
                  <a:pos x="3" y="254"/>
                </a:cxn>
                <a:cxn ang="0">
                  <a:pos x="0" y="230"/>
                </a:cxn>
                <a:cxn ang="0">
                  <a:pos x="2" y="207"/>
                </a:cxn>
                <a:cxn ang="0">
                  <a:pos x="8" y="204"/>
                </a:cxn>
                <a:cxn ang="0">
                  <a:pos x="17" y="213"/>
                </a:cxn>
                <a:cxn ang="0">
                  <a:pos x="24" y="222"/>
                </a:cxn>
                <a:cxn ang="0">
                  <a:pos x="24" y="220"/>
                </a:cxn>
                <a:cxn ang="0">
                  <a:pos x="23" y="207"/>
                </a:cxn>
                <a:cxn ang="0">
                  <a:pos x="22" y="178"/>
                </a:cxn>
                <a:cxn ang="0">
                  <a:pos x="23" y="144"/>
                </a:cxn>
                <a:cxn ang="0">
                  <a:pos x="27" y="96"/>
                </a:cxn>
                <a:cxn ang="0">
                  <a:pos x="31" y="80"/>
                </a:cxn>
                <a:cxn ang="0">
                  <a:pos x="43" y="60"/>
                </a:cxn>
                <a:cxn ang="0">
                  <a:pos x="57" y="37"/>
                </a:cxn>
                <a:cxn ang="0">
                  <a:pos x="67" y="23"/>
                </a:cxn>
                <a:cxn ang="0">
                  <a:pos x="87" y="13"/>
                </a:cxn>
                <a:cxn ang="0">
                  <a:pos x="116" y="5"/>
                </a:cxn>
                <a:cxn ang="0">
                  <a:pos x="141" y="0"/>
                </a:cxn>
              </a:cxnLst>
              <a:rect l="0" t="0" r="r" b="b"/>
              <a:pathLst>
                <a:path w="329" h="525">
                  <a:moveTo>
                    <a:pt x="141" y="0"/>
                  </a:moveTo>
                  <a:lnTo>
                    <a:pt x="159" y="0"/>
                  </a:lnTo>
                  <a:lnTo>
                    <a:pt x="177" y="1"/>
                  </a:lnTo>
                  <a:lnTo>
                    <a:pt x="198" y="5"/>
                  </a:lnTo>
                  <a:lnTo>
                    <a:pt x="220" y="9"/>
                  </a:lnTo>
                  <a:lnTo>
                    <a:pt x="236" y="15"/>
                  </a:lnTo>
                  <a:lnTo>
                    <a:pt x="249" y="22"/>
                  </a:lnTo>
                  <a:lnTo>
                    <a:pt x="260" y="32"/>
                  </a:lnTo>
                  <a:lnTo>
                    <a:pt x="267" y="41"/>
                  </a:lnTo>
                  <a:lnTo>
                    <a:pt x="272" y="49"/>
                  </a:lnTo>
                  <a:lnTo>
                    <a:pt x="276" y="55"/>
                  </a:lnTo>
                  <a:lnTo>
                    <a:pt x="279" y="62"/>
                  </a:lnTo>
                  <a:lnTo>
                    <a:pt x="284" y="73"/>
                  </a:lnTo>
                  <a:lnTo>
                    <a:pt x="289" y="87"/>
                  </a:lnTo>
                  <a:lnTo>
                    <a:pt x="298" y="118"/>
                  </a:lnTo>
                  <a:lnTo>
                    <a:pt x="301" y="130"/>
                  </a:lnTo>
                  <a:lnTo>
                    <a:pt x="304" y="142"/>
                  </a:lnTo>
                  <a:lnTo>
                    <a:pt x="305" y="155"/>
                  </a:lnTo>
                  <a:lnTo>
                    <a:pt x="305" y="169"/>
                  </a:lnTo>
                  <a:lnTo>
                    <a:pt x="306" y="183"/>
                  </a:lnTo>
                  <a:lnTo>
                    <a:pt x="306" y="200"/>
                  </a:lnTo>
                  <a:lnTo>
                    <a:pt x="307" y="201"/>
                  </a:lnTo>
                  <a:lnTo>
                    <a:pt x="309" y="200"/>
                  </a:lnTo>
                  <a:lnTo>
                    <a:pt x="312" y="198"/>
                  </a:lnTo>
                  <a:lnTo>
                    <a:pt x="315" y="196"/>
                  </a:lnTo>
                  <a:lnTo>
                    <a:pt x="319" y="194"/>
                  </a:lnTo>
                  <a:lnTo>
                    <a:pt x="321" y="193"/>
                  </a:lnTo>
                  <a:lnTo>
                    <a:pt x="325" y="198"/>
                  </a:lnTo>
                  <a:lnTo>
                    <a:pt x="328" y="206"/>
                  </a:lnTo>
                  <a:lnTo>
                    <a:pt x="329" y="218"/>
                  </a:lnTo>
                  <a:lnTo>
                    <a:pt x="329" y="227"/>
                  </a:lnTo>
                  <a:lnTo>
                    <a:pt x="328" y="240"/>
                  </a:lnTo>
                  <a:lnTo>
                    <a:pt x="326" y="255"/>
                  </a:lnTo>
                  <a:lnTo>
                    <a:pt x="322" y="269"/>
                  </a:lnTo>
                  <a:lnTo>
                    <a:pt x="319" y="282"/>
                  </a:lnTo>
                  <a:lnTo>
                    <a:pt x="316" y="290"/>
                  </a:lnTo>
                  <a:lnTo>
                    <a:pt x="314" y="293"/>
                  </a:lnTo>
                  <a:lnTo>
                    <a:pt x="313" y="296"/>
                  </a:lnTo>
                  <a:lnTo>
                    <a:pt x="311" y="297"/>
                  </a:lnTo>
                  <a:lnTo>
                    <a:pt x="309" y="296"/>
                  </a:lnTo>
                  <a:lnTo>
                    <a:pt x="305" y="293"/>
                  </a:lnTo>
                  <a:lnTo>
                    <a:pt x="304" y="292"/>
                  </a:lnTo>
                  <a:lnTo>
                    <a:pt x="301" y="291"/>
                  </a:lnTo>
                  <a:lnTo>
                    <a:pt x="299" y="291"/>
                  </a:lnTo>
                  <a:lnTo>
                    <a:pt x="299" y="294"/>
                  </a:lnTo>
                  <a:lnTo>
                    <a:pt x="298" y="298"/>
                  </a:lnTo>
                  <a:lnTo>
                    <a:pt x="298" y="301"/>
                  </a:lnTo>
                  <a:lnTo>
                    <a:pt x="293" y="315"/>
                  </a:lnTo>
                  <a:lnTo>
                    <a:pt x="284" y="339"/>
                  </a:lnTo>
                  <a:lnTo>
                    <a:pt x="279" y="351"/>
                  </a:lnTo>
                  <a:lnTo>
                    <a:pt x="276" y="361"/>
                  </a:lnTo>
                  <a:lnTo>
                    <a:pt x="274" y="368"/>
                  </a:lnTo>
                  <a:lnTo>
                    <a:pt x="272" y="375"/>
                  </a:lnTo>
                  <a:lnTo>
                    <a:pt x="272" y="398"/>
                  </a:lnTo>
                  <a:lnTo>
                    <a:pt x="274" y="411"/>
                  </a:lnTo>
                  <a:lnTo>
                    <a:pt x="274" y="428"/>
                  </a:lnTo>
                  <a:lnTo>
                    <a:pt x="255" y="489"/>
                  </a:lnTo>
                  <a:lnTo>
                    <a:pt x="181" y="525"/>
                  </a:lnTo>
                  <a:lnTo>
                    <a:pt x="129" y="485"/>
                  </a:lnTo>
                  <a:lnTo>
                    <a:pt x="126" y="483"/>
                  </a:lnTo>
                  <a:lnTo>
                    <a:pt x="121" y="478"/>
                  </a:lnTo>
                  <a:lnTo>
                    <a:pt x="112" y="470"/>
                  </a:lnTo>
                  <a:lnTo>
                    <a:pt x="102" y="461"/>
                  </a:lnTo>
                  <a:lnTo>
                    <a:pt x="93" y="450"/>
                  </a:lnTo>
                  <a:lnTo>
                    <a:pt x="83" y="441"/>
                  </a:lnTo>
                  <a:lnTo>
                    <a:pt x="76" y="432"/>
                  </a:lnTo>
                  <a:lnTo>
                    <a:pt x="73" y="426"/>
                  </a:lnTo>
                  <a:lnTo>
                    <a:pt x="71" y="418"/>
                  </a:lnTo>
                  <a:lnTo>
                    <a:pt x="67" y="405"/>
                  </a:lnTo>
                  <a:lnTo>
                    <a:pt x="64" y="389"/>
                  </a:lnTo>
                  <a:lnTo>
                    <a:pt x="59" y="369"/>
                  </a:lnTo>
                  <a:lnTo>
                    <a:pt x="56" y="350"/>
                  </a:lnTo>
                  <a:lnTo>
                    <a:pt x="52" y="334"/>
                  </a:lnTo>
                  <a:lnTo>
                    <a:pt x="49" y="321"/>
                  </a:lnTo>
                  <a:lnTo>
                    <a:pt x="47" y="313"/>
                  </a:lnTo>
                  <a:lnTo>
                    <a:pt x="46" y="308"/>
                  </a:lnTo>
                  <a:lnTo>
                    <a:pt x="45" y="305"/>
                  </a:lnTo>
                  <a:lnTo>
                    <a:pt x="39" y="299"/>
                  </a:lnTo>
                  <a:lnTo>
                    <a:pt x="37" y="301"/>
                  </a:lnTo>
                  <a:lnTo>
                    <a:pt x="35" y="306"/>
                  </a:lnTo>
                  <a:lnTo>
                    <a:pt x="29" y="306"/>
                  </a:lnTo>
                  <a:lnTo>
                    <a:pt x="25" y="305"/>
                  </a:lnTo>
                  <a:lnTo>
                    <a:pt x="22" y="300"/>
                  </a:lnTo>
                  <a:lnTo>
                    <a:pt x="18" y="292"/>
                  </a:lnTo>
                  <a:lnTo>
                    <a:pt x="15" y="283"/>
                  </a:lnTo>
                  <a:lnTo>
                    <a:pt x="10" y="271"/>
                  </a:lnTo>
                  <a:lnTo>
                    <a:pt x="7" y="262"/>
                  </a:lnTo>
                  <a:lnTo>
                    <a:pt x="3" y="254"/>
                  </a:lnTo>
                  <a:lnTo>
                    <a:pt x="0" y="243"/>
                  </a:lnTo>
                  <a:lnTo>
                    <a:pt x="0" y="230"/>
                  </a:lnTo>
                  <a:lnTo>
                    <a:pt x="1" y="218"/>
                  </a:lnTo>
                  <a:lnTo>
                    <a:pt x="2" y="207"/>
                  </a:lnTo>
                  <a:lnTo>
                    <a:pt x="5" y="204"/>
                  </a:lnTo>
                  <a:lnTo>
                    <a:pt x="8" y="204"/>
                  </a:lnTo>
                  <a:lnTo>
                    <a:pt x="13" y="207"/>
                  </a:lnTo>
                  <a:lnTo>
                    <a:pt x="17" y="213"/>
                  </a:lnTo>
                  <a:lnTo>
                    <a:pt x="22" y="218"/>
                  </a:lnTo>
                  <a:lnTo>
                    <a:pt x="24" y="222"/>
                  </a:lnTo>
                  <a:lnTo>
                    <a:pt x="25" y="223"/>
                  </a:lnTo>
                  <a:lnTo>
                    <a:pt x="24" y="220"/>
                  </a:lnTo>
                  <a:lnTo>
                    <a:pt x="24" y="214"/>
                  </a:lnTo>
                  <a:lnTo>
                    <a:pt x="23" y="207"/>
                  </a:lnTo>
                  <a:lnTo>
                    <a:pt x="22" y="201"/>
                  </a:lnTo>
                  <a:lnTo>
                    <a:pt x="22" y="178"/>
                  </a:lnTo>
                  <a:lnTo>
                    <a:pt x="23" y="162"/>
                  </a:lnTo>
                  <a:lnTo>
                    <a:pt x="23" y="144"/>
                  </a:lnTo>
                  <a:lnTo>
                    <a:pt x="25" y="110"/>
                  </a:lnTo>
                  <a:lnTo>
                    <a:pt x="27" y="96"/>
                  </a:lnTo>
                  <a:lnTo>
                    <a:pt x="28" y="87"/>
                  </a:lnTo>
                  <a:lnTo>
                    <a:pt x="31" y="80"/>
                  </a:lnTo>
                  <a:lnTo>
                    <a:pt x="36" y="70"/>
                  </a:lnTo>
                  <a:lnTo>
                    <a:pt x="43" y="60"/>
                  </a:lnTo>
                  <a:lnTo>
                    <a:pt x="50" y="48"/>
                  </a:lnTo>
                  <a:lnTo>
                    <a:pt x="57" y="37"/>
                  </a:lnTo>
                  <a:lnTo>
                    <a:pt x="63" y="29"/>
                  </a:lnTo>
                  <a:lnTo>
                    <a:pt x="67" y="23"/>
                  </a:lnTo>
                  <a:lnTo>
                    <a:pt x="74" y="19"/>
                  </a:lnTo>
                  <a:lnTo>
                    <a:pt x="87" y="13"/>
                  </a:lnTo>
                  <a:lnTo>
                    <a:pt x="102" y="8"/>
                  </a:lnTo>
                  <a:lnTo>
                    <a:pt x="116" y="5"/>
                  </a:lnTo>
                  <a:lnTo>
                    <a:pt x="129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4413250" y="638175"/>
              <a:ext cx="2041525" cy="4505325"/>
            </a:xfrm>
            <a:custGeom>
              <a:avLst/>
              <a:gdLst/>
              <a:ahLst/>
              <a:cxnLst>
                <a:cxn ang="0">
                  <a:pos x="622" y="852"/>
                </a:cxn>
                <a:cxn ang="0">
                  <a:pos x="758" y="867"/>
                </a:cxn>
                <a:cxn ang="0">
                  <a:pos x="702" y="726"/>
                </a:cxn>
                <a:cxn ang="0">
                  <a:pos x="579" y="68"/>
                </a:cxn>
                <a:cxn ang="0">
                  <a:pos x="674" y="274"/>
                </a:cxn>
                <a:cxn ang="0">
                  <a:pos x="706" y="375"/>
                </a:cxn>
                <a:cxn ang="0">
                  <a:pos x="753" y="100"/>
                </a:cxn>
                <a:cxn ang="0">
                  <a:pos x="789" y="54"/>
                </a:cxn>
                <a:cxn ang="0">
                  <a:pos x="892" y="102"/>
                </a:cxn>
                <a:cxn ang="0">
                  <a:pos x="1052" y="155"/>
                </a:cxn>
                <a:cxn ang="0">
                  <a:pos x="1066" y="241"/>
                </a:cxn>
                <a:cxn ang="0">
                  <a:pos x="1085" y="302"/>
                </a:cxn>
                <a:cxn ang="0">
                  <a:pos x="1125" y="396"/>
                </a:cxn>
                <a:cxn ang="0">
                  <a:pos x="1117" y="552"/>
                </a:cxn>
                <a:cxn ang="0">
                  <a:pos x="1005" y="615"/>
                </a:cxn>
                <a:cxn ang="0">
                  <a:pos x="1018" y="744"/>
                </a:cxn>
                <a:cxn ang="0">
                  <a:pos x="1070" y="911"/>
                </a:cxn>
                <a:cxn ang="0">
                  <a:pos x="1096" y="1052"/>
                </a:cxn>
                <a:cxn ang="0">
                  <a:pos x="1125" y="1267"/>
                </a:cxn>
                <a:cxn ang="0">
                  <a:pos x="1037" y="1409"/>
                </a:cxn>
                <a:cxn ang="0">
                  <a:pos x="1058" y="1682"/>
                </a:cxn>
                <a:cxn ang="0">
                  <a:pos x="1117" y="2030"/>
                </a:cxn>
                <a:cxn ang="0">
                  <a:pos x="1172" y="2349"/>
                </a:cxn>
                <a:cxn ang="0">
                  <a:pos x="1232" y="2504"/>
                </a:cxn>
                <a:cxn ang="0">
                  <a:pos x="1268" y="2725"/>
                </a:cxn>
                <a:cxn ang="0">
                  <a:pos x="1212" y="2823"/>
                </a:cxn>
                <a:cxn ang="0">
                  <a:pos x="1114" y="2791"/>
                </a:cxn>
                <a:cxn ang="0">
                  <a:pos x="1082" y="2737"/>
                </a:cxn>
                <a:cxn ang="0">
                  <a:pos x="1036" y="2670"/>
                </a:cxn>
                <a:cxn ang="0">
                  <a:pos x="978" y="2549"/>
                </a:cxn>
                <a:cxn ang="0">
                  <a:pos x="907" y="2409"/>
                </a:cxn>
                <a:cxn ang="0">
                  <a:pos x="868" y="2107"/>
                </a:cxn>
                <a:cxn ang="0">
                  <a:pos x="802" y="1791"/>
                </a:cxn>
                <a:cxn ang="0">
                  <a:pos x="698" y="1527"/>
                </a:cxn>
                <a:cxn ang="0">
                  <a:pos x="640" y="1384"/>
                </a:cxn>
                <a:cxn ang="0">
                  <a:pos x="572" y="1619"/>
                </a:cxn>
                <a:cxn ang="0">
                  <a:pos x="479" y="1911"/>
                </a:cxn>
                <a:cxn ang="0">
                  <a:pos x="418" y="2175"/>
                </a:cxn>
                <a:cxn ang="0">
                  <a:pos x="353" y="2438"/>
                </a:cxn>
                <a:cxn ang="0">
                  <a:pos x="287" y="2639"/>
                </a:cxn>
                <a:cxn ang="0">
                  <a:pos x="248" y="2739"/>
                </a:cxn>
                <a:cxn ang="0">
                  <a:pos x="193" y="2793"/>
                </a:cxn>
                <a:cxn ang="0">
                  <a:pos x="29" y="2837"/>
                </a:cxn>
                <a:cxn ang="0">
                  <a:pos x="11" y="2786"/>
                </a:cxn>
                <a:cxn ang="0">
                  <a:pos x="89" y="2646"/>
                </a:cxn>
                <a:cxn ang="0">
                  <a:pos x="106" y="2528"/>
                </a:cxn>
                <a:cxn ang="0">
                  <a:pos x="117" y="2294"/>
                </a:cxn>
                <a:cxn ang="0">
                  <a:pos x="211" y="1940"/>
                </a:cxn>
                <a:cxn ang="0">
                  <a:pos x="232" y="1759"/>
                </a:cxn>
                <a:cxn ang="0">
                  <a:pos x="239" y="1522"/>
                </a:cxn>
                <a:cxn ang="0">
                  <a:pos x="257" y="1295"/>
                </a:cxn>
                <a:cxn ang="0">
                  <a:pos x="140" y="1194"/>
                </a:cxn>
                <a:cxn ang="0">
                  <a:pos x="197" y="1013"/>
                </a:cxn>
                <a:cxn ang="0">
                  <a:pos x="247" y="866"/>
                </a:cxn>
                <a:cxn ang="0">
                  <a:pos x="285" y="759"/>
                </a:cxn>
                <a:cxn ang="0">
                  <a:pos x="320" y="635"/>
                </a:cxn>
                <a:cxn ang="0">
                  <a:pos x="233" y="535"/>
                </a:cxn>
                <a:cxn ang="0">
                  <a:pos x="225" y="417"/>
                </a:cxn>
                <a:cxn ang="0">
                  <a:pos x="242" y="309"/>
                </a:cxn>
                <a:cxn ang="0">
                  <a:pos x="255" y="180"/>
                </a:cxn>
                <a:cxn ang="0">
                  <a:pos x="400" y="80"/>
                </a:cxn>
                <a:cxn ang="0">
                  <a:pos x="533" y="38"/>
                </a:cxn>
              </a:cxnLst>
              <a:rect l="0" t="0" r="r" b="b"/>
              <a:pathLst>
                <a:path w="1286" h="2838">
                  <a:moveTo>
                    <a:pt x="693" y="726"/>
                  </a:moveTo>
                  <a:lnTo>
                    <a:pt x="677" y="728"/>
                  </a:lnTo>
                  <a:lnTo>
                    <a:pt x="672" y="732"/>
                  </a:lnTo>
                  <a:lnTo>
                    <a:pt x="666" y="742"/>
                  </a:lnTo>
                  <a:lnTo>
                    <a:pt x="659" y="756"/>
                  </a:lnTo>
                  <a:lnTo>
                    <a:pt x="651" y="774"/>
                  </a:lnTo>
                  <a:lnTo>
                    <a:pt x="644" y="792"/>
                  </a:lnTo>
                  <a:lnTo>
                    <a:pt x="636" y="813"/>
                  </a:lnTo>
                  <a:lnTo>
                    <a:pt x="629" y="833"/>
                  </a:lnTo>
                  <a:lnTo>
                    <a:pt x="622" y="852"/>
                  </a:lnTo>
                  <a:lnTo>
                    <a:pt x="618" y="868"/>
                  </a:lnTo>
                  <a:lnTo>
                    <a:pt x="614" y="881"/>
                  </a:lnTo>
                  <a:lnTo>
                    <a:pt x="608" y="899"/>
                  </a:lnTo>
                  <a:lnTo>
                    <a:pt x="600" y="923"/>
                  </a:lnTo>
                  <a:lnTo>
                    <a:pt x="591" y="948"/>
                  </a:lnTo>
                  <a:lnTo>
                    <a:pt x="780" y="948"/>
                  </a:lnTo>
                  <a:lnTo>
                    <a:pt x="773" y="923"/>
                  </a:lnTo>
                  <a:lnTo>
                    <a:pt x="766" y="901"/>
                  </a:lnTo>
                  <a:lnTo>
                    <a:pt x="761" y="881"/>
                  </a:lnTo>
                  <a:lnTo>
                    <a:pt x="758" y="867"/>
                  </a:lnTo>
                  <a:lnTo>
                    <a:pt x="754" y="854"/>
                  </a:lnTo>
                  <a:lnTo>
                    <a:pt x="750" y="838"/>
                  </a:lnTo>
                  <a:lnTo>
                    <a:pt x="745" y="820"/>
                  </a:lnTo>
                  <a:lnTo>
                    <a:pt x="738" y="802"/>
                  </a:lnTo>
                  <a:lnTo>
                    <a:pt x="732" y="783"/>
                  </a:lnTo>
                  <a:lnTo>
                    <a:pt x="727" y="766"/>
                  </a:lnTo>
                  <a:lnTo>
                    <a:pt x="721" y="752"/>
                  </a:lnTo>
                  <a:lnTo>
                    <a:pt x="714" y="734"/>
                  </a:lnTo>
                  <a:lnTo>
                    <a:pt x="709" y="730"/>
                  </a:lnTo>
                  <a:lnTo>
                    <a:pt x="702" y="726"/>
                  </a:lnTo>
                  <a:lnTo>
                    <a:pt x="693" y="726"/>
                  </a:lnTo>
                  <a:close/>
                  <a:moveTo>
                    <a:pt x="552" y="0"/>
                  </a:moveTo>
                  <a:lnTo>
                    <a:pt x="555" y="2"/>
                  </a:lnTo>
                  <a:lnTo>
                    <a:pt x="556" y="9"/>
                  </a:lnTo>
                  <a:lnTo>
                    <a:pt x="556" y="19"/>
                  </a:lnTo>
                  <a:lnTo>
                    <a:pt x="557" y="31"/>
                  </a:lnTo>
                  <a:lnTo>
                    <a:pt x="561" y="40"/>
                  </a:lnTo>
                  <a:lnTo>
                    <a:pt x="564" y="46"/>
                  </a:lnTo>
                  <a:lnTo>
                    <a:pt x="571" y="56"/>
                  </a:lnTo>
                  <a:lnTo>
                    <a:pt x="579" y="68"/>
                  </a:lnTo>
                  <a:lnTo>
                    <a:pt x="589" y="81"/>
                  </a:lnTo>
                  <a:lnTo>
                    <a:pt x="599" y="96"/>
                  </a:lnTo>
                  <a:lnTo>
                    <a:pt x="608" y="111"/>
                  </a:lnTo>
                  <a:lnTo>
                    <a:pt x="619" y="131"/>
                  </a:lnTo>
                  <a:lnTo>
                    <a:pt x="632" y="156"/>
                  </a:lnTo>
                  <a:lnTo>
                    <a:pt x="643" y="183"/>
                  </a:lnTo>
                  <a:lnTo>
                    <a:pt x="654" y="210"/>
                  </a:lnTo>
                  <a:lnTo>
                    <a:pt x="663" y="234"/>
                  </a:lnTo>
                  <a:lnTo>
                    <a:pt x="669" y="253"/>
                  </a:lnTo>
                  <a:lnTo>
                    <a:pt x="674" y="274"/>
                  </a:lnTo>
                  <a:lnTo>
                    <a:pt x="684" y="316"/>
                  </a:lnTo>
                  <a:lnTo>
                    <a:pt x="688" y="335"/>
                  </a:lnTo>
                  <a:lnTo>
                    <a:pt x="692" y="351"/>
                  </a:lnTo>
                  <a:lnTo>
                    <a:pt x="693" y="362"/>
                  </a:lnTo>
                  <a:lnTo>
                    <a:pt x="693" y="368"/>
                  </a:lnTo>
                  <a:lnTo>
                    <a:pt x="694" y="373"/>
                  </a:lnTo>
                  <a:lnTo>
                    <a:pt x="696" y="377"/>
                  </a:lnTo>
                  <a:lnTo>
                    <a:pt x="698" y="378"/>
                  </a:lnTo>
                  <a:lnTo>
                    <a:pt x="705" y="378"/>
                  </a:lnTo>
                  <a:lnTo>
                    <a:pt x="706" y="375"/>
                  </a:lnTo>
                  <a:lnTo>
                    <a:pt x="706" y="346"/>
                  </a:lnTo>
                  <a:lnTo>
                    <a:pt x="708" y="327"/>
                  </a:lnTo>
                  <a:lnTo>
                    <a:pt x="710" y="305"/>
                  </a:lnTo>
                  <a:lnTo>
                    <a:pt x="721" y="232"/>
                  </a:lnTo>
                  <a:lnTo>
                    <a:pt x="725" y="213"/>
                  </a:lnTo>
                  <a:lnTo>
                    <a:pt x="730" y="191"/>
                  </a:lnTo>
                  <a:lnTo>
                    <a:pt x="736" y="168"/>
                  </a:lnTo>
                  <a:lnTo>
                    <a:pt x="742" y="143"/>
                  </a:lnTo>
                  <a:lnTo>
                    <a:pt x="747" y="121"/>
                  </a:lnTo>
                  <a:lnTo>
                    <a:pt x="753" y="100"/>
                  </a:lnTo>
                  <a:lnTo>
                    <a:pt x="758" y="84"/>
                  </a:lnTo>
                  <a:lnTo>
                    <a:pt x="763" y="73"/>
                  </a:lnTo>
                  <a:lnTo>
                    <a:pt x="767" y="55"/>
                  </a:lnTo>
                  <a:lnTo>
                    <a:pt x="768" y="39"/>
                  </a:lnTo>
                  <a:lnTo>
                    <a:pt x="767" y="26"/>
                  </a:lnTo>
                  <a:lnTo>
                    <a:pt x="766" y="17"/>
                  </a:lnTo>
                  <a:lnTo>
                    <a:pt x="767" y="16"/>
                  </a:lnTo>
                  <a:lnTo>
                    <a:pt x="769" y="19"/>
                  </a:lnTo>
                  <a:lnTo>
                    <a:pt x="778" y="35"/>
                  </a:lnTo>
                  <a:lnTo>
                    <a:pt x="789" y="54"/>
                  </a:lnTo>
                  <a:lnTo>
                    <a:pt x="794" y="61"/>
                  </a:lnTo>
                  <a:lnTo>
                    <a:pt x="801" y="69"/>
                  </a:lnTo>
                  <a:lnTo>
                    <a:pt x="810" y="76"/>
                  </a:lnTo>
                  <a:lnTo>
                    <a:pt x="818" y="83"/>
                  </a:lnTo>
                  <a:lnTo>
                    <a:pt x="825" y="88"/>
                  </a:lnTo>
                  <a:lnTo>
                    <a:pt x="827" y="89"/>
                  </a:lnTo>
                  <a:lnTo>
                    <a:pt x="837" y="92"/>
                  </a:lnTo>
                  <a:lnTo>
                    <a:pt x="851" y="96"/>
                  </a:lnTo>
                  <a:lnTo>
                    <a:pt x="870" y="99"/>
                  </a:lnTo>
                  <a:lnTo>
                    <a:pt x="892" y="102"/>
                  </a:lnTo>
                  <a:lnTo>
                    <a:pt x="916" y="104"/>
                  </a:lnTo>
                  <a:lnTo>
                    <a:pt x="940" y="106"/>
                  </a:lnTo>
                  <a:lnTo>
                    <a:pt x="963" y="109"/>
                  </a:lnTo>
                  <a:lnTo>
                    <a:pt x="983" y="110"/>
                  </a:lnTo>
                  <a:lnTo>
                    <a:pt x="1000" y="112"/>
                  </a:lnTo>
                  <a:lnTo>
                    <a:pt x="1018" y="117"/>
                  </a:lnTo>
                  <a:lnTo>
                    <a:pt x="1030" y="124"/>
                  </a:lnTo>
                  <a:lnTo>
                    <a:pt x="1040" y="133"/>
                  </a:lnTo>
                  <a:lnTo>
                    <a:pt x="1047" y="143"/>
                  </a:lnTo>
                  <a:lnTo>
                    <a:pt x="1052" y="155"/>
                  </a:lnTo>
                  <a:lnTo>
                    <a:pt x="1055" y="166"/>
                  </a:lnTo>
                  <a:lnTo>
                    <a:pt x="1057" y="175"/>
                  </a:lnTo>
                  <a:lnTo>
                    <a:pt x="1058" y="187"/>
                  </a:lnTo>
                  <a:lnTo>
                    <a:pt x="1056" y="199"/>
                  </a:lnTo>
                  <a:lnTo>
                    <a:pt x="1053" y="211"/>
                  </a:lnTo>
                  <a:lnTo>
                    <a:pt x="1050" y="220"/>
                  </a:lnTo>
                  <a:lnTo>
                    <a:pt x="1048" y="226"/>
                  </a:lnTo>
                  <a:lnTo>
                    <a:pt x="1050" y="231"/>
                  </a:lnTo>
                  <a:lnTo>
                    <a:pt x="1062" y="238"/>
                  </a:lnTo>
                  <a:lnTo>
                    <a:pt x="1066" y="241"/>
                  </a:lnTo>
                  <a:lnTo>
                    <a:pt x="1066" y="246"/>
                  </a:lnTo>
                  <a:lnTo>
                    <a:pt x="1062" y="260"/>
                  </a:lnTo>
                  <a:lnTo>
                    <a:pt x="1060" y="266"/>
                  </a:lnTo>
                  <a:lnTo>
                    <a:pt x="1062" y="269"/>
                  </a:lnTo>
                  <a:lnTo>
                    <a:pt x="1066" y="274"/>
                  </a:lnTo>
                  <a:lnTo>
                    <a:pt x="1069" y="278"/>
                  </a:lnTo>
                  <a:lnTo>
                    <a:pt x="1069" y="281"/>
                  </a:lnTo>
                  <a:lnTo>
                    <a:pt x="1070" y="285"/>
                  </a:lnTo>
                  <a:lnTo>
                    <a:pt x="1073" y="290"/>
                  </a:lnTo>
                  <a:lnTo>
                    <a:pt x="1085" y="302"/>
                  </a:lnTo>
                  <a:lnTo>
                    <a:pt x="1089" y="310"/>
                  </a:lnTo>
                  <a:lnTo>
                    <a:pt x="1095" y="324"/>
                  </a:lnTo>
                  <a:lnTo>
                    <a:pt x="1101" y="339"/>
                  </a:lnTo>
                  <a:lnTo>
                    <a:pt x="1108" y="353"/>
                  </a:lnTo>
                  <a:lnTo>
                    <a:pt x="1114" y="363"/>
                  </a:lnTo>
                  <a:lnTo>
                    <a:pt x="1117" y="371"/>
                  </a:lnTo>
                  <a:lnTo>
                    <a:pt x="1118" y="380"/>
                  </a:lnTo>
                  <a:lnTo>
                    <a:pt x="1121" y="388"/>
                  </a:lnTo>
                  <a:lnTo>
                    <a:pt x="1123" y="392"/>
                  </a:lnTo>
                  <a:lnTo>
                    <a:pt x="1125" y="396"/>
                  </a:lnTo>
                  <a:lnTo>
                    <a:pt x="1128" y="402"/>
                  </a:lnTo>
                  <a:lnTo>
                    <a:pt x="1132" y="410"/>
                  </a:lnTo>
                  <a:lnTo>
                    <a:pt x="1136" y="421"/>
                  </a:lnTo>
                  <a:lnTo>
                    <a:pt x="1140" y="438"/>
                  </a:lnTo>
                  <a:lnTo>
                    <a:pt x="1146" y="459"/>
                  </a:lnTo>
                  <a:lnTo>
                    <a:pt x="1147" y="478"/>
                  </a:lnTo>
                  <a:lnTo>
                    <a:pt x="1144" y="497"/>
                  </a:lnTo>
                  <a:lnTo>
                    <a:pt x="1137" y="517"/>
                  </a:lnTo>
                  <a:lnTo>
                    <a:pt x="1128" y="535"/>
                  </a:lnTo>
                  <a:lnTo>
                    <a:pt x="1117" y="552"/>
                  </a:lnTo>
                  <a:lnTo>
                    <a:pt x="1106" y="567"/>
                  </a:lnTo>
                  <a:lnTo>
                    <a:pt x="1095" y="580"/>
                  </a:lnTo>
                  <a:lnTo>
                    <a:pt x="1086" y="590"/>
                  </a:lnTo>
                  <a:lnTo>
                    <a:pt x="1080" y="596"/>
                  </a:lnTo>
                  <a:lnTo>
                    <a:pt x="1072" y="601"/>
                  </a:lnTo>
                  <a:lnTo>
                    <a:pt x="1060" y="604"/>
                  </a:lnTo>
                  <a:lnTo>
                    <a:pt x="1047" y="606"/>
                  </a:lnTo>
                  <a:lnTo>
                    <a:pt x="1031" y="609"/>
                  </a:lnTo>
                  <a:lnTo>
                    <a:pt x="1018" y="612"/>
                  </a:lnTo>
                  <a:lnTo>
                    <a:pt x="1005" y="615"/>
                  </a:lnTo>
                  <a:lnTo>
                    <a:pt x="997" y="618"/>
                  </a:lnTo>
                  <a:lnTo>
                    <a:pt x="993" y="621"/>
                  </a:lnTo>
                  <a:lnTo>
                    <a:pt x="994" y="627"/>
                  </a:lnTo>
                  <a:lnTo>
                    <a:pt x="996" y="639"/>
                  </a:lnTo>
                  <a:lnTo>
                    <a:pt x="999" y="654"/>
                  </a:lnTo>
                  <a:lnTo>
                    <a:pt x="1002" y="672"/>
                  </a:lnTo>
                  <a:lnTo>
                    <a:pt x="1006" y="690"/>
                  </a:lnTo>
                  <a:lnTo>
                    <a:pt x="1011" y="709"/>
                  </a:lnTo>
                  <a:lnTo>
                    <a:pt x="1014" y="727"/>
                  </a:lnTo>
                  <a:lnTo>
                    <a:pt x="1018" y="744"/>
                  </a:lnTo>
                  <a:lnTo>
                    <a:pt x="1021" y="756"/>
                  </a:lnTo>
                  <a:lnTo>
                    <a:pt x="1022" y="766"/>
                  </a:lnTo>
                  <a:lnTo>
                    <a:pt x="1026" y="779"/>
                  </a:lnTo>
                  <a:lnTo>
                    <a:pt x="1030" y="795"/>
                  </a:lnTo>
                  <a:lnTo>
                    <a:pt x="1036" y="813"/>
                  </a:lnTo>
                  <a:lnTo>
                    <a:pt x="1043" y="832"/>
                  </a:lnTo>
                  <a:lnTo>
                    <a:pt x="1050" y="852"/>
                  </a:lnTo>
                  <a:lnTo>
                    <a:pt x="1069" y="898"/>
                  </a:lnTo>
                  <a:lnTo>
                    <a:pt x="1070" y="906"/>
                  </a:lnTo>
                  <a:lnTo>
                    <a:pt x="1070" y="911"/>
                  </a:lnTo>
                  <a:lnTo>
                    <a:pt x="1067" y="912"/>
                  </a:lnTo>
                  <a:lnTo>
                    <a:pt x="1066" y="912"/>
                  </a:lnTo>
                  <a:lnTo>
                    <a:pt x="1065" y="913"/>
                  </a:lnTo>
                  <a:lnTo>
                    <a:pt x="1065" y="920"/>
                  </a:lnTo>
                  <a:lnTo>
                    <a:pt x="1070" y="934"/>
                  </a:lnTo>
                  <a:lnTo>
                    <a:pt x="1073" y="951"/>
                  </a:lnTo>
                  <a:lnTo>
                    <a:pt x="1079" y="972"/>
                  </a:lnTo>
                  <a:lnTo>
                    <a:pt x="1084" y="996"/>
                  </a:lnTo>
                  <a:lnTo>
                    <a:pt x="1089" y="1023"/>
                  </a:lnTo>
                  <a:lnTo>
                    <a:pt x="1096" y="1052"/>
                  </a:lnTo>
                  <a:lnTo>
                    <a:pt x="1108" y="1112"/>
                  </a:lnTo>
                  <a:lnTo>
                    <a:pt x="1115" y="1143"/>
                  </a:lnTo>
                  <a:lnTo>
                    <a:pt x="1120" y="1170"/>
                  </a:lnTo>
                  <a:lnTo>
                    <a:pt x="1125" y="1196"/>
                  </a:lnTo>
                  <a:lnTo>
                    <a:pt x="1129" y="1218"/>
                  </a:lnTo>
                  <a:lnTo>
                    <a:pt x="1132" y="1236"/>
                  </a:lnTo>
                  <a:lnTo>
                    <a:pt x="1135" y="1248"/>
                  </a:lnTo>
                  <a:lnTo>
                    <a:pt x="1136" y="1255"/>
                  </a:lnTo>
                  <a:lnTo>
                    <a:pt x="1133" y="1260"/>
                  </a:lnTo>
                  <a:lnTo>
                    <a:pt x="1125" y="1267"/>
                  </a:lnTo>
                  <a:lnTo>
                    <a:pt x="1111" y="1273"/>
                  </a:lnTo>
                  <a:lnTo>
                    <a:pt x="1094" y="1281"/>
                  </a:lnTo>
                  <a:lnTo>
                    <a:pt x="1074" y="1288"/>
                  </a:lnTo>
                  <a:lnTo>
                    <a:pt x="1053" y="1295"/>
                  </a:lnTo>
                  <a:lnTo>
                    <a:pt x="1031" y="1302"/>
                  </a:lnTo>
                  <a:lnTo>
                    <a:pt x="1035" y="1316"/>
                  </a:lnTo>
                  <a:lnTo>
                    <a:pt x="1037" y="1326"/>
                  </a:lnTo>
                  <a:lnTo>
                    <a:pt x="1038" y="1350"/>
                  </a:lnTo>
                  <a:lnTo>
                    <a:pt x="1038" y="1377"/>
                  </a:lnTo>
                  <a:lnTo>
                    <a:pt x="1037" y="1409"/>
                  </a:lnTo>
                  <a:lnTo>
                    <a:pt x="1037" y="1441"/>
                  </a:lnTo>
                  <a:lnTo>
                    <a:pt x="1036" y="1474"/>
                  </a:lnTo>
                  <a:lnTo>
                    <a:pt x="1035" y="1504"/>
                  </a:lnTo>
                  <a:lnTo>
                    <a:pt x="1035" y="1533"/>
                  </a:lnTo>
                  <a:lnTo>
                    <a:pt x="1036" y="1559"/>
                  </a:lnTo>
                  <a:lnTo>
                    <a:pt x="1038" y="1579"/>
                  </a:lnTo>
                  <a:lnTo>
                    <a:pt x="1042" y="1596"/>
                  </a:lnTo>
                  <a:lnTo>
                    <a:pt x="1047" y="1621"/>
                  </a:lnTo>
                  <a:lnTo>
                    <a:pt x="1051" y="1648"/>
                  </a:lnTo>
                  <a:lnTo>
                    <a:pt x="1058" y="1682"/>
                  </a:lnTo>
                  <a:lnTo>
                    <a:pt x="1065" y="1718"/>
                  </a:lnTo>
                  <a:lnTo>
                    <a:pt x="1072" y="1755"/>
                  </a:lnTo>
                  <a:lnTo>
                    <a:pt x="1078" y="1794"/>
                  </a:lnTo>
                  <a:lnTo>
                    <a:pt x="1085" y="1832"/>
                  </a:lnTo>
                  <a:lnTo>
                    <a:pt x="1092" y="1868"/>
                  </a:lnTo>
                  <a:lnTo>
                    <a:pt x="1096" y="1902"/>
                  </a:lnTo>
                  <a:lnTo>
                    <a:pt x="1101" y="1932"/>
                  </a:lnTo>
                  <a:lnTo>
                    <a:pt x="1106" y="1961"/>
                  </a:lnTo>
                  <a:lnTo>
                    <a:pt x="1110" y="1995"/>
                  </a:lnTo>
                  <a:lnTo>
                    <a:pt x="1117" y="2030"/>
                  </a:lnTo>
                  <a:lnTo>
                    <a:pt x="1131" y="2102"/>
                  </a:lnTo>
                  <a:lnTo>
                    <a:pt x="1138" y="2137"/>
                  </a:lnTo>
                  <a:lnTo>
                    <a:pt x="1145" y="2171"/>
                  </a:lnTo>
                  <a:lnTo>
                    <a:pt x="1151" y="2201"/>
                  </a:lnTo>
                  <a:lnTo>
                    <a:pt x="1157" y="2228"/>
                  </a:lnTo>
                  <a:lnTo>
                    <a:pt x="1161" y="2250"/>
                  </a:lnTo>
                  <a:lnTo>
                    <a:pt x="1165" y="2265"/>
                  </a:lnTo>
                  <a:lnTo>
                    <a:pt x="1168" y="2283"/>
                  </a:lnTo>
                  <a:lnTo>
                    <a:pt x="1169" y="2304"/>
                  </a:lnTo>
                  <a:lnTo>
                    <a:pt x="1172" y="2349"/>
                  </a:lnTo>
                  <a:lnTo>
                    <a:pt x="1174" y="2370"/>
                  </a:lnTo>
                  <a:lnTo>
                    <a:pt x="1176" y="2388"/>
                  </a:lnTo>
                  <a:lnTo>
                    <a:pt x="1180" y="2404"/>
                  </a:lnTo>
                  <a:lnTo>
                    <a:pt x="1186" y="2416"/>
                  </a:lnTo>
                  <a:lnTo>
                    <a:pt x="1201" y="2433"/>
                  </a:lnTo>
                  <a:lnTo>
                    <a:pt x="1215" y="2450"/>
                  </a:lnTo>
                  <a:lnTo>
                    <a:pt x="1225" y="2466"/>
                  </a:lnTo>
                  <a:lnTo>
                    <a:pt x="1232" y="2481"/>
                  </a:lnTo>
                  <a:lnTo>
                    <a:pt x="1233" y="2490"/>
                  </a:lnTo>
                  <a:lnTo>
                    <a:pt x="1232" y="2504"/>
                  </a:lnTo>
                  <a:lnTo>
                    <a:pt x="1231" y="2523"/>
                  </a:lnTo>
                  <a:lnTo>
                    <a:pt x="1227" y="2543"/>
                  </a:lnTo>
                  <a:lnTo>
                    <a:pt x="1224" y="2565"/>
                  </a:lnTo>
                  <a:lnTo>
                    <a:pt x="1220" y="2585"/>
                  </a:lnTo>
                  <a:lnTo>
                    <a:pt x="1217" y="2603"/>
                  </a:lnTo>
                  <a:lnTo>
                    <a:pt x="1211" y="2627"/>
                  </a:lnTo>
                  <a:lnTo>
                    <a:pt x="1222" y="2649"/>
                  </a:lnTo>
                  <a:lnTo>
                    <a:pt x="1233" y="2670"/>
                  </a:lnTo>
                  <a:lnTo>
                    <a:pt x="1256" y="2709"/>
                  </a:lnTo>
                  <a:lnTo>
                    <a:pt x="1268" y="2725"/>
                  </a:lnTo>
                  <a:lnTo>
                    <a:pt x="1277" y="2741"/>
                  </a:lnTo>
                  <a:lnTo>
                    <a:pt x="1283" y="2752"/>
                  </a:lnTo>
                  <a:lnTo>
                    <a:pt x="1286" y="2768"/>
                  </a:lnTo>
                  <a:lnTo>
                    <a:pt x="1284" y="2785"/>
                  </a:lnTo>
                  <a:lnTo>
                    <a:pt x="1278" y="2800"/>
                  </a:lnTo>
                  <a:lnTo>
                    <a:pt x="1268" y="2810"/>
                  </a:lnTo>
                  <a:lnTo>
                    <a:pt x="1257" y="2817"/>
                  </a:lnTo>
                  <a:lnTo>
                    <a:pt x="1246" y="2821"/>
                  </a:lnTo>
                  <a:lnTo>
                    <a:pt x="1230" y="2822"/>
                  </a:lnTo>
                  <a:lnTo>
                    <a:pt x="1212" y="2823"/>
                  </a:lnTo>
                  <a:lnTo>
                    <a:pt x="1194" y="2822"/>
                  </a:lnTo>
                  <a:lnTo>
                    <a:pt x="1179" y="2821"/>
                  </a:lnTo>
                  <a:lnTo>
                    <a:pt x="1168" y="2818"/>
                  </a:lnTo>
                  <a:lnTo>
                    <a:pt x="1166" y="2818"/>
                  </a:lnTo>
                  <a:lnTo>
                    <a:pt x="1160" y="2817"/>
                  </a:lnTo>
                  <a:lnTo>
                    <a:pt x="1151" y="2815"/>
                  </a:lnTo>
                  <a:lnTo>
                    <a:pt x="1140" y="2811"/>
                  </a:lnTo>
                  <a:lnTo>
                    <a:pt x="1129" y="2804"/>
                  </a:lnTo>
                  <a:lnTo>
                    <a:pt x="1122" y="2798"/>
                  </a:lnTo>
                  <a:lnTo>
                    <a:pt x="1114" y="2791"/>
                  </a:lnTo>
                  <a:lnTo>
                    <a:pt x="1108" y="2784"/>
                  </a:lnTo>
                  <a:lnTo>
                    <a:pt x="1104" y="2772"/>
                  </a:lnTo>
                  <a:lnTo>
                    <a:pt x="1100" y="2746"/>
                  </a:lnTo>
                  <a:lnTo>
                    <a:pt x="1098" y="2738"/>
                  </a:lnTo>
                  <a:lnTo>
                    <a:pt x="1095" y="2734"/>
                  </a:lnTo>
                  <a:lnTo>
                    <a:pt x="1094" y="2734"/>
                  </a:lnTo>
                  <a:lnTo>
                    <a:pt x="1092" y="2735"/>
                  </a:lnTo>
                  <a:lnTo>
                    <a:pt x="1089" y="2735"/>
                  </a:lnTo>
                  <a:lnTo>
                    <a:pt x="1085" y="2737"/>
                  </a:lnTo>
                  <a:lnTo>
                    <a:pt x="1082" y="2737"/>
                  </a:lnTo>
                  <a:lnTo>
                    <a:pt x="1078" y="2736"/>
                  </a:lnTo>
                  <a:lnTo>
                    <a:pt x="1071" y="2732"/>
                  </a:lnTo>
                  <a:lnTo>
                    <a:pt x="1063" y="2728"/>
                  </a:lnTo>
                  <a:lnTo>
                    <a:pt x="1053" y="2722"/>
                  </a:lnTo>
                  <a:lnTo>
                    <a:pt x="1047" y="2717"/>
                  </a:lnTo>
                  <a:lnTo>
                    <a:pt x="1042" y="2713"/>
                  </a:lnTo>
                  <a:lnTo>
                    <a:pt x="1040" y="2708"/>
                  </a:lnTo>
                  <a:lnTo>
                    <a:pt x="1038" y="2697"/>
                  </a:lnTo>
                  <a:lnTo>
                    <a:pt x="1037" y="2685"/>
                  </a:lnTo>
                  <a:lnTo>
                    <a:pt x="1036" y="2670"/>
                  </a:lnTo>
                  <a:lnTo>
                    <a:pt x="1036" y="2652"/>
                  </a:lnTo>
                  <a:lnTo>
                    <a:pt x="1035" y="2636"/>
                  </a:lnTo>
                  <a:lnTo>
                    <a:pt x="1035" y="2621"/>
                  </a:lnTo>
                  <a:lnTo>
                    <a:pt x="1030" y="2617"/>
                  </a:lnTo>
                  <a:lnTo>
                    <a:pt x="1024" y="2615"/>
                  </a:lnTo>
                  <a:lnTo>
                    <a:pt x="1019" y="2611"/>
                  </a:lnTo>
                  <a:lnTo>
                    <a:pt x="1006" y="2600"/>
                  </a:lnTo>
                  <a:lnTo>
                    <a:pt x="994" y="2585"/>
                  </a:lnTo>
                  <a:lnTo>
                    <a:pt x="985" y="2567"/>
                  </a:lnTo>
                  <a:lnTo>
                    <a:pt x="978" y="2549"/>
                  </a:lnTo>
                  <a:lnTo>
                    <a:pt x="972" y="2530"/>
                  </a:lnTo>
                  <a:lnTo>
                    <a:pt x="968" y="2514"/>
                  </a:lnTo>
                  <a:lnTo>
                    <a:pt x="965" y="2501"/>
                  </a:lnTo>
                  <a:lnTo>
                    <a:pt x="960" y="2487"/>
                  </a:lnTo>
                  <a:lnTo>
                    <a:pt x="949" y="2474"/>
                  </a:lnTo>
                  <a:lnTo>
                    <a:pt x="936" y="2464"/>
                  </a:lnTo>
                  <a:lnTo>
                    <a:pt x="925" y="2451"/>
                  </a:lnTo>
                  <a:lnTo>
                    <a:pt x="914" y="2437"/>
                  </a:lnTo>
                  <a:lnTo>
                    <a:pt x="911" y="2427"/>
                  </a:lnTo>
                  <a:lnTo>
                    <a:pt x="907" y="2409"/>
                  </a:lnTo>
                  <a:lnTo>
                    <a:pt x="904" y="2387"/>
                  </a:lnTo>
                  <a:lnTo>
                    <a:pt x="899" y="2359"/>
                  </a:lnTo>
                  <a:lnTo>
                    <a:pt x="896" y="2328"/>
                  </a:lnTo>
                  <a:lnTo>
                    <a:pt x="891" y="2294"/>
                  </a:lnTo>
                  <a:lnTo>
                    <a:pt x="888" y="2259"/>
                  </a:lnTo>
                  <a:lnTo>
                    <a:pt x="883" y="2224"/>
                  </a:lnTo>
                  <a:lnTo>
                    <a:pt x="880" y="2190"/>
                  </a:lnTo>
                  <a:lnTo>
                    <a:pt x="876" y="2159"/>
                  </a:lnTo>
                  <a:lnTo>
                    <a:pt x="871" y="2131"/>
                  </a:lnTo>
                  <a:lnTo>
                    <a:pt x="868" y="2107"/>
                  </a:lnTo>
                  <a:lnTo>
                    <a:pt x="863" y="2079"/>
                  </a:lnTo>
                  <a:lnTo>
                    <a:pt x="856" y="2046"/>
                  </a:lnTo>
                  <a:lnTo>
                    <a:pt x="849" y="2011"/>
                  </a:lnTo>
                  <a:lnTo>
                    <a:pt x="843" y="1975"/>
                  </a:lnTo>
                  <a:lnTo>
                    <a:pt x="836" y="1938"/>
                  </a:lnTo>
                  <a:lnTo>
                    <a:pt x="827" y="1902"/>
                  </a:lnTo>
                  <a:lnTo>
                    <a:pt x="820" y="1867"/>
                  </a:lnTo>
                  <a:lnTo>
                    <a:pt x="814" y="1837"/>
                  </a:lnTo>
                  <a:lnTo>
                    <a:pt x="807" y="1811"/>
                  </a:lnTo>
                  <a:lnTo>
                    <a:pt x="802" y="1791"/>
                  </a:lnTo>
                  <a:lnTo>
                    <a:pt x="795" y="1768"/>
                  </a:lnTo>
                  <a:lnTo>
                    <a:pt x="788" y="1743"/>
                  </a:lnTo>
                  <a:lnTo>
                    <a:pt x="760" y="1662"/>
                  </a:lnTo>
                  <a:lnTo>
                    <a:pt x="751" y="1639"/>
                  </a:lnTo>
                  <a:lnTo>
                    <a:pt x="742" y="1619"/>
                  </a:lnTo>
                  <a:lnTo>
                    <a:pt x="732" y="1605"/>
                  </a:lnTo>
                  <a:lnTo>
                    <a:pt x="725" y="1593"/>
                  </a:lnTo>
                  <a:lnTo>
                    <a:pt x="717" y="1575"/>
                  </a:lnTo>
                  <a:lnTo>
                    <a:pt x="708" y="1553"/>
                  </a:lnTo>
                  <a:lnTo>
                    <a:pt x="698" y="1527"/>
                  </a:lnTo>
                  <a:lnTo>
                    <a:pt x="688" y="1501"/>
                  </a:lnTo>
                  <a:lnTo>
                    <a:pt x="678" y="1474"/>
                  </a:lnTo>
                  <a:lnTo>
                    <a:pt x="669" y="1448"/>
                  </a:lnTo>
                  <a:lnTo>
                    <a:pt x="661" y="1424"/>
                  </a:lnTo>
                  <a:lnTo>
                    <a:pt x="655" y="1404"/>
                  </a:lnTo>
                  <a:lnTo>
                    <a:pt x="650" y="1389"/>
                  </a:lnTo>
                  <a:lnTo>
                    <a:pt x="647" y="1379"/>
                  </a:lnTo>
                  <a:lnTo>
                    <a:pt x="644" y="1375"/>
                  </a:lnTo>
                  <a:lnTo>
                    <a:pt x="642" y="1377"/>
                  </a:lnTo>
                  <a:lnTo>
                    <a:pt x="640" y="1384"/>
                  </a:lnTo>
                  <a:lnTo>
                    <a:pt x="638" y="1396"/>
                  </a:lnTo>
                  <a:lnTo>
                    <a:pt x="636" y="1411"/>
                  </a:lnTo>
                  <a:lnTo>
                    <a:pt x="633" y="1427"/>
                  </a:lnTo>
                  <a:lnTo>
                    <a:pt x="629" y="1446"/>
                  </a:lnTo>
                  <a:lnTo>
                    <a:pt x="625" y="1465"/>
                  </a:lnTo>
                  <a:lnTo>
                    <a:pt x="616" y="1488"/>
                  </a:lnTo>
                  <a:lnTo>
                    <a:pt x="607" y="1517"/>
                  </a:lnTo>
                  <a:lnTo>
                    <a:pt x="597" y="1550"/>
                  </a:lnTo>
                  <a:lnTo>
                    <a:pt x="585" y="1584"/>
                  </a:lnTo>
                  <a:lnTo>
                    <a:pt x="572" y="1619"/>
                  </a:lnTo>
                  <a:lnTo>
                    <a:pt x="561" y="1654"/>
                  </a:lnTo>
                  <a:lnTo>
                    <a:pt x="548" y="1686"/>
                  </a:lnTo>
                  <a:lnTo>
                    <a:pt x="538" y="1712"/>
                  </a:lnTo>
                  <a:lnTo>
                    <a:pt x="526" y="1743"/>
                  </a:lnTo>
                  <a:lnTo>
                    <a:pt x="516" y="1774"/>
                  </a:lnTo>
                  <a:lnTo>
                    <a:pt x="507" y="1807"/>
                  </a:lnTo>
                  <a:lnTo>
                    <a:pt x="499" y="1838"/>
                  </a:lnTo>
                  <a:lnTo>
                    <a:pt x="492" y="1867"/>
                  </a:lnTo>
                  <a:lnTo>
                    <a:pt x="485" y="1892"/>
                  </a:lnTo>
                  <a:lnTo>
                    <a:pt x="479" y="1911"/>
                  </a:lnTo>
                  <a:lnTo>
                    <a:pt x="474" y="1923"/>
                  </a:lnTo>
                  <a:lnTo>
                    <a:pt x="469" y="1942"/>
                  </a:lnTo>
                  <a:lnTo>
                    <a:pt x="463" y="1964"/>
                  </a:lnTo>
                  <a:lnTo>
                    <a:pt x="458" y="1990"/>
                  </a:lnTo>
                  <a:lnTo>
                    <a:pt x="451" y="2019"/>
                  </a:lnTo>
                  <a:lnTo>
                    <a:pt x="444" y="2051"/>
                  </a:lnTo>
                  <a:lnTo>
                    <a:pt x="437" y="2083"/>
                  </a:lnTo>
                  <a:lnTo>
                    <a:pt x="431" y="2116"/>
                  </a:lnTo>
                  <a:lnTo>
                    <a:pt x="424" y="2146"/>
                  </a:lnTo>
                  <a:lnTo>
                    <a:pt x="418" y="2175"/>
                  </a:lnTo>
                  <a:lnTo>
                    <a:pt x="414" y="2201"/>
                  </a:lnTo>
                  <a:lnTo>
                    <a:pt x="410" y="2222"/>
                  </a:lnTo>
                  <a:lnTo>
                    <a:pt x="407" y="2238"/>
                  </a:lnTo>
                  <a:lnTo>
                    <a:pt x="402" y="2265"/>
                  </a:lnTo>
                  <a:lnTo>
                    <a:pt x="390" y="2328"/>
                  </a:lnTo>
                  <a:lnTo>
                    <a:pt x="383" y="2358"/>
                  </a:lnTo>
                  <a:lnTo>
                    <a:pt x="377" y="2386"/>
                  </a:lnTo>
                  <a:lnTo>
                    <a:pt x="368" y="2408"/>
                  </a:lnTo>
                  <a:lnTo>
                    <a:pt x="361" y="2423"/>
                  </a:lnTo>
                  <a:lnTo>
                    <a:pt x="353" y="2438"/>
                  </a:lnTo>
                  <a:lnTo>
                    <a:pt x="349" y="2452"/>
                  </a:lnTo>
                  <a:lnTo>
                    <a:pt x="346" y="2467"/>
                  </a:lnTo>
                  <a:lnTo>
                    <a:pt x="346" y="2531"/>
                  </a:lnTo>
                  <a:lnTo>
                    <a:pt x="345" y="2557"/>
                  </a:lnTo>
                  <a:lnTo>
                    <a:pt x="341" y="2579"/>
                  </a:lnTo>
                  <a:lnTo>
                    <a:pt x="332" y="2599"/>
                  </a:lnTo>
                  <a:lnTo>
                    <a:pt x="326" y="2608"/>
                  </a:lnTo>
                  <a:lnTo>
                    <a:pt x="315" y="2617"/>
                  </a:lnTo>
                  <a:lnTo>
                    <a:pt x="302" y="2629"/>
                  </a:lnTo>
                  <a:lnTo>
                    <a:pt x="287" y="2639"/>
                  </a:lnTo>
                  <a:lnTo>
                    <a:pt x="286" y="2654"/>
                  </a:lnTo>
                  <a:lnTo>
                    <a:pt x="285" y="2671"/>
                  </a:lnTo>
                  <a:lnTo>
                    <a:pt x="284" y="2688"/>
                  </a:lnTo>
                  <a:lnTo>
                    <a:pt x="283" y="2702"/>
                  </a:lnTo>
                  <a:lnTo>
                    <a:pt x="283" y="2714"/>
                  </a:lnTo>
                  <a:lnTo>
                    <a:pt x="281" y="2720"/>
                  </a:lnTo>
                  <a:lnTo>
                    <a:pt x="278" y="2724"/>
                  </a:lnTo>
                  <a:lnTo>
                    <a:pt x="269" y="2730"/>
                  </a:lnTo>
                  <a:lnTo>
                    <a:pt x="258" y="2736"/>
                  </a:lnTo>
                  <a:lnTo>
                    <a:pt x="248" y="2739"/>
                  </a:lnTo>
                  <a:lnTo>
                    <a:pt x="234" y="2742"/>
                  </a:lnTo>
                  <a:lnTo>
                    <a:pt x="222" y="2743"/>
                  </a:lnTo>
                  <a:lnTo>
                    <a:pt x="214" y="2745"/>
                  </a:lnTo>
                  <a:lnTo>
                    <a:pt x="211" y="2748"/>
                  </a:lnTo>
                  <a:lnTo>
                    <a:pt x="210" y="2753"/>
                  </a:lnTo>
                  <a:lnTo>
                    <a:pt x="208" y="2760"/>
                  </a:lnTo>
                  <a:lnTo>
                    <a:pt x="208" y="2768"/>
                  </a:lnTo>
                  <a:lnTo>
                    <a:pt x="206" y="2778"/>
                  </a:lnTo>
                  <a:lnTo>
                    <a:pt x="203" y="2785"/>
                  </a:lnTo>
                  <a:lnTo>
                    <a:pt x="193" y="2793"/>
                  </a:lnTo>
                  <a:lnTo>
                    <a:pt x="183" y="2802"/>
                  </a:lnTo>
                  <a:lnTo>
                    <a:pt x="169" y="2810"/>
                  </a:lnTo>
                  <a:lnTo>
                    <a:pt x="154" y="2820"/>
                  </a:lnTo>
                  <a:lnTo>
                    <a:pt x="140" y="2827"/>
                  </a:lnTo>
                  <a:lnTo>
                    <a:pt x="127" y="2832"/>
                  </a:lnTo>
                  <a:lnTo>
                    <a:pt x="109" y="2837"/>
                  </a:lnTo>
                  <a:lnTo>
                    <a:pt x="88" y="2838"/>
                  </a:lnTo>
                  <a:lnTo>
                    <a:pt x="67" y="2838"/>
                  </a:lnTo>
                  <a:lnTo>
                    <a:pt x="47" y="2837"/>
                  </a:lnTo>
                  <a:lnTo>
                    <a:pt x="29" y="2837"/>
                  </a:lnTo>
                  <a:lnTo>
                    <a:pt x="23" y="2836"/>
                  </a:lnTo>
                  <a:lnTo>
                    <a:pt x="15" y="2835"/>
                  </a:lnTo>
                  <a:lnTo>
                    <a:pt x="6" y="2832"/>
                  </a:lnTo>
                  <a:lnTo>
                    <a:pt x="1" y="2829"/>
                  </a:lnTo>
                  <a:lnTo>
                    <a:pt x="0" y="2823"/>
                  </a:lnTo>
                  <a:lnTo>
                    <a:pt x="0" y="2815"/>
                  </a:lnTo>
                  <a:lnTo>
                    <a:pt x="2" y="2808"/>
                  </a:lnTo>
                  <a:lnTo>
                    <a:pt x="6" y="2800"/>
                  </a:lnTo>
                  <a:lnTo>
                    <a:pt x="8" y="2794"/>
                  </a:lnTo>
                  <a:lnTo>
                    <a:pt x="11" y="2786"/>
                  </a:lnTo>
                  <a:lnTo>
                    <a:pt x="16" y="2772"/>
                  </a:lnTo>
                  <a:lnTo>
                    <a:pt x="21" y="2757"/>
                  </a:lnTo>
                  <a:lnTo>
                    <a:pt x="28" y="2742"/>
                  </a:lnTo>
                  <a:lnTo>
                    <a:pt x="36" y="2729"/>
                  </a:lnTo>
                  <a:lnTo>
                    <a:pt x="42" y="2722"/>
                  </a:lnTo>
                  <a:lnTo>
                    <a:pt x="48" y="2710"/>
                  </a:lnTo>
                  <a:lnTo>
                    <a:pt x="58" y="2695"/>
                  </a:lnTo>
                  <a:lnTo>
                    <a:pt x="68" y="2680"/>
                  </a:lnTo>
                  <a:lnTo>
                    <a:pt x="79" y="2663"/>
                  </a:lnTo>
                  <a:lnTo>
                    <a:pt x="89" y="2646"/>
                  </a:lnTo>
                  <a:lnTo>
                    <a:pt x="98" y="2631"/>
                  </a:lnTo>
                  <a:lnTo>
                    <a:pt x="105" y="2620"/>
                  </a:lnTo>
                  <a:lnTo>
                    <a:pt x="102" y="2611"/>
                  </a:lnTo>
                  <a:lnTo>
                    <a:pt x="102" y="2601"/>
                  </a:lnTo>
                  <a:lnTo>
                    <a:pt x="104" y="2589"/>
                  </a:lnTo>
                  <a:lnTo>
                    <a:pt x="113" y="2564"/>
                  </a:lnTo>
                  <a:lnTo>
                    <a:pt x="117" y="2551"/>
                  </a:lnTo>
                  <a:lnTo>
                    <a:pt x="118" y="2542"/>
                  </a:lnTo>
                  <a:lnTo>
                    <a:pt x="115" y="2535"/>
                  </a:lnTo>
                  <a:lnTo>
                    <a:pt x="106" y="2528"/>
                  </a:lnTo>
                  <a:lnTo>
                    <a:pt x="95" y="2518"/>
                  </a:lnTo>
                  <a:lnTo>
                    <a:pt x="89" y="2509"/>
                  </a:lnTo>
                  <a:lnTo>
                    <a:pt x="86" y="2495"/>
                  </a:lnTo>
                  <a:lnTo>
                    <a:pt x="86" y="2477"/>
                  </a:lnTo>
                  <a:lnTo>
                    <a:pt x="88" y="2456"/>
                  </a:lnTo>
                  <a:lnTo>
                    <a:pt x="91" y="2431"/>
                  </a:lnTo>
                  <a:lnTo>
                    <a:pt x="96" y="2404"/>
                  </a:lnTo>
                  <a:lnTo>
                    <a:pt x="102" y="2378"/>
                  </a:lnTo>
                  <a:lnTo>
                    <a:pt x="106" y="2349"/>
                  </a:lnTo>
                  <a:lnTo>
                    <a:pt x="117" y="2294"/>
                  </a:lnTo>
                  <a:lnTo>
                    <a:pt x="130" y="2243"/>
                  </a:lnTo>
                  <a:lnTo>
                    <a:pt x="144" y="2193"/>
                  </a:lnTo>
                  <a:lnTo>
                    <a:pt x="157" y="2142"/>
                  </a:lnTo>
                  <a:lnTo>
                    <a:pt x="163" y="2118"/>
                  </a:lnTo>
                  <a:lnTo>
                    <a:pt x="170" y="2093"/>
                  </a:lnTo>
                  <a:lnTo>
                    <a:pt x="178" y="2066"/>
                  </a:lnTo>
                  <a:lnTo>
                    <a:pt x="185" y="2038"/>
                  </a:lnTo>
                  <a:lnTo>
                    <a:pt x="199" y="1985"/>
                  </a:lnTo>
                  <a:lnTo>
                    <a:pt x="205" y="1961"/>
                  </a:lnTo>
                  <a:lnTo>
                    <a:pt x="211" y="1940"/>
                  </a:lnTo>
                  <a:lnTo>
                    <a:pt x="215" y="1924"/>
                  </a:lnTo>
                  <a:lnTo>
                    <a:pt x="218" y="1912"/>
                  </a:lnTo>
                  <a:lnTo>
                    <a:pt x="220" y="1898"/>
                  </a:lnTo>
                  <a:lnTo>
                    <a:pt x="220" y="1883"/>
                  </a:lnTo>
                  <a:lnTo>
                    <a:pt x="218" y="1867"/>
                  </a:lnTo>
                  <a:lnTo>
                    <a:pt x="217" y="1850"/>
                  </a:lnTo>
                  <a:lnTo>
                    <a:pt x="219" y="1830"/>
                  </a:lnTo>
                  <a:lnTo>
                    <a:pt x="223" y="1809"/>
                  </a:lnTo>
                  <a:lnTo>
                    <a:pt x="229" y="1786"/>
                  </a:lnTo>
                  <a:lnTo>
                    <a:pt x="232" y="1759"/>
                  </a:lnTo>
                  <a:lnTo>
                    <a:pt x="232" y="1731"/>
                  </a:lnTo>
                  <a:lnTo>
                    <a:pt x="230" y="1703"/>
                  </a:lnTo>
                  <a:lnTo>
                    <a:pt x="228" y="1678"/>
                  </a:lnTo>
                  <a:lnTo>
                    <a:pt x="225" y="1654"/>
                  </a:lnTo>
                  <a:lnTo>
                    <a:pt x="223" y="1639"/>
                  </a:lnTo>
                  <a:lnTo>
                    <a:pt x="225" y="1619"/>
                  </a:lnTo>
                  <a:lnTo>
                    <a:pt x="226" y="1596"/>
                  </a:lnTo>
                  <a:lnTo>
                    <a:pt x="229" y="1572"/>
                  </a:lnTo>
                  <a:lnTo>
                    <a:pt x="234" y="1547"/>
                  </a:lnTo>
                  <a:lnTo>
                    <a:pt x="239" y="1522"/>
                  </a:lnTo>
                  <a:lnTo>
                    <a:pt x="242" y="1498"/>
                  </a:lnTo>
                  <a:lnTo>
                    <a:pt x="247" y="1479"/>
                  </a:lnTo>
                  <a:lnTo>
                    <a:pt x="249" y="1462"/>
                  </a:lnTo>
                  <a:lnTo>
                    <a:pt x="250" y="1451"/>
                  </a:lnTo>
                  <a:lnTo>
                    <a:pt x="250" y="1430"/>
                  </a:lnTo>
                  <a:lnTo>
                    <a:pt x="248" y="1405"/>
                  </a:lnTo>
                  <a:lnTo>
                    <a:pt x="247" y="1377"/>
                  </a:lnTo>
                  <a:lnTo>
                    <a:pt x="248" y="1347"/>
                  </a:lnTo>
                  <a:lnTo>
                    <a:pt x="252" y="1318"/>
                  </a:lnTo>
                  <a:lnTo>
                    <a:pt x="257" y="1295"/>
                  </a:lnTo>
                  <a:lnTo>
                    <a:pt x="259" y="1269"/>
                  </a:lnTo>
                  <a:lnTo>
                    <a:pt x="261" y="1240"/>
                  </a:lnTo>
                  <a:lnTo>
                    <a:pt x="235" y="1231"/>
                  </a:lnTo>
                  <a:lnTo>
                    <a:pt x="211" y="1223"/>
                  </a:lnTo>
                  <a:lnTo>
                    <a:pt x="190" y="1215"/>
                  </a:lnTo>
                  <a:lnTo>
                    <a:pt x="170" y="1208"/>
                  </a:lnTo>
                  <a:lnTo>
                    <a:pt x="156" y="1203"/>
                  </a:lnTo>
                  <a:lnTo>
                    <a:pt x="146" y="1198"/>
                  </a:lnTo>
                  <a:lnTo>
                    <a:pt x="141" y="1197"/>
                  </a:lnTo>
                  <a:lnTo>
                    <a:pt x="140" y="1194"/>
                  </a:lnTo>
                  <a:lnTo>
                    <a:pt x="141" y="1186"/>
                  </a:lnTo>
                  <a:lnTo>
                    <a:pt x="145" y="1174"/>
                  </a:lnTo>
                  <a:lnTo>
                    <a:pt x="150" y="1160"/>
                  </a:lnTo>
                  <a:lnTo>
                    <a:pt x="168" y="1111"/>
                  </a:lnTo>
                  <a:lnTo>
                    <a:pt x="172" y="1096"/>
                  </a:lnTo>
                  <a:lnTo>
                    <a:pt x="176" y="1083"/>
                  </a:lnTo>
                  <a:lnTo>
                    <a:pt x="178" y="1072"/>
                  </a:lnTo>
                  <a:lnTo>
                    <a:pt x="183" y="1055"/>
                  </a:lnTo>
                  <a:lnTo>
                    <a:pt x="190" y="1036"/>
                  </a:lnTo>
                  <a:lnTo>
                    <a:pt x="197" y="1013"/>
                  </a:lnTo>
                  <a:lnTo>
                    <a:pt x="205" y="989"/>
                  </a:lnTo>
                  <a:lnTo>
                    <a:pt x="213" y="966"/>
                  </a:lnTo>
                  <a:lnTo>
                    <a:pt x="221" y="944"/>
                  </a:lnTo>
                  <a:lnTo>
                    <a:pt x="228" y="923"/>
                  </a:lnTo>
                  <a:lnTo>
                    <a:pt x="235" y="905"/>
                  </a:lnTo>
                  <a:lnTo>
                    <a:pt x="240" y="892"/>
                  </a:lnTo>
                  <a:lnTo>
                    <a:pt x="243" y="884"/>
                  </a:lnTo>
                  <a:lnTo>
                    <a:pt x="246" y="875"/>
                  </a:lnTo>
                  <a:lnTo>
                    <a:pt x="247" y="869"/>
                  </a:lnTo>
                  <a:lnTo>
                    <a:pt x="247" y="866"/>
                  </a:lnTo>
                  <a:lnTo>
                    <a:pt x="244" y="865"/>
                  </a:lnTo>
                  <a:lnTo>
                    <a:pt x="243" y="863"/>
                  </a:lnTo>
                  <a:lnTo>
                    <a:pt x="243" y="860"/>
                  </a:lnTo>
                  <a:lnTo>
                    <a:pt x="249" y="842"/>
                  </a:lnTo>
                  <a:lnTo>
                    <a:pt x="254" y="830"/>
                  </a:lnTo>
                  <a:lnTo>
                    <a:pt x="259" y="816"/>
                  </a:lnTo>
                  <a:lnTo>
                    <a:pt x="266" y="803"/>
                  </a:lnTo>
                  <a:lnTo>
                    <a:pt x="271" y="791"/>
                  </a:lnTo>
                  <a:lnTo>
                    <a:pt x="278" y="776"/>
                  </a:lnTo>
                  <a:lnTo>
                    <a:pt x="285" y="759"/>
                  </a:lnTo>
                  <a:lnTo>
                    <a:pt x="301" y="719"/>
                  </a:lnTo>
                  <a:lnTo>
                    <a:pt x="308" y="699"/>
                  </a:lnTo>
                  <a:lnTo>
                    <a:pt x="315" y="682"/>
                  </a:lnTo>
                  <a:lnTo>
                    <a:pt x="321" y="668"/>
                  </a:lnTo>
                  <a:lnTo>
                    <a:pt x="324" y="659"/>
                  </a:lnTo>
                  <a:lnTo>
                    <a:pt x="328" y="648"/>
                  </a:lnTo>
                  <a:lnTo>
                    <a:pt x="328" y="641"/>
                  </a:lnTo>
                  <a:lnTo>
                    <a:pt x="326" y="638"/>
                  </a:lnTo>
                  <a:lnTo>
                    <a:pt x="323" y="637"/>
                  </a:lnTo>
                  <a:lnTo>
                    <a:pt x="320" y="635"/>
                  </a:lnTo>
                  <a:lnTo>
                    <a:pt x="314" y="634"/>
                  </a:lnTo>
                  <a:lnTo>
                    <a:pt x="305" y="632"/>
                  </a:lnTo>
                  <a:lnTo>
                    <a:pt x="297" y="627"/>
                  </a:lnTo>
                  <a:lnTo>
                    <a:pt x="284" y="619"/>
                  </a:lnTo>
                  <a:lnTo>
                    <a:pt x="270" y="615"/>
                  </a:lnTo>
                  <a:lnTo>
                    <a:pt x="265" y="610"/>
                  </a:lnTo>
                  <a:lnTo>
                    <a:pt x="258" y="599"/>
                  </a:lnTo>
                  <a:lnTo>
                    <a:pt x="241" y="558"/>
                  </a:lnTo>
                  <a:lnTo>
                    <a:pt x="236" y="547"/>
                  </a:lnTo>
                  <a:lnTo>
                    <a:pt x="233" y="535"/>
                  </a:lnTo>
                  <a:lnTo>
                    <a:pt x="232" y="521"/>
                  </a:lnTo>
                  <a:lnTo>
                    <a:pt x="230" y="505"/>
                  </a:lnTo>
                  <a:lnTo>
                    <a:pt x="229" y="490"/>
                  </a:lnTo>
                  <a:lnTo>
                    <a:pt x="228" y="477"/>
                  </a:lnTo>
                  <a:lnTo>
                    <a:pt x="227" y="470"/>
                  </a:lnTo>
                  <a:lnTo>
                    <a:pt x="226" y="462"/>
                  </a:lnTo>
                  <a:lnTo>
                    <a:pt x="223" y="451"/>
                  </a:lnTo>
                  <a:lnTo>
                    <a:pt x="222" y="437"/>
                  </a:lnTo>
                  <a:lnTo>
                    <a:pt x="222" y="425"/>
                  </a:lnTo>
                  <a:lnTo>
                    <a:pt x="225" y="417"/>
                  </a:lnTo>
                  <a:lnTo>
                    <a:pt x="227" y="411"/>
                  </a:lnTo>
                  <a:lnTo>
                    <a:pt x="228" y="401"/>
                  </a:lnTo>
                  <a:lnTo>
                    <a:pt x="229" y="388"/>
                  </a:lnTo>
                  <a:lnTo>
                    <a:pt x="229" y="374"/>
                  </a:lnTo>
                  <a:lnTo>
                    <a:pt x="228" y="362"/>
                  </a:lnTo>
                  <a:lnTo>
                    <a:pt x="223" y="344"/>
                  </a:lnTo>
                  <a:lnTo>
                    <a:pt x="226" y="333"/>
                  </a:lnTo>
                  <a:lnTo>
                    <a:pt x="230" y="323"/>
                  </a:lnTo>
                  <a:lnTo>
                    <a:pt x="236" y="313"/>
                  </a:lnTo>
                  <a:lnTo>
                    <a:pt x="242" y="309"/>
                  </a:lnTo>
                  <a:lnTo>
                    <a:pt x="247" y="303"/>
                  </a:lnTo>
                  <a:lnTo>
                    <a:pt x="249" y="295"/>
                  </a:lnTo>
                  <a:lnTo>
                    <a:pt x="249" y="281"/>
                  </a:lnTo>
                  <a:lnTo>
                    <a:pt x="251" y="260"/>
                  </a:lnTo>
                  <a:lnTo>
                    <a:pt x="254" y="249"/>
                  </a:lnTo>
                  <a:lnTo>
                    <a:pt x="256" y="244"/>
                  </a:lnTo>
                  <a:lnTo>
                    <a:pt x="257" y="238"/>
                  </a:lnTo>
                  <a:lnTo>
                    <a:pt x="256" y="226"/>
                  </a:lnTo>
                  <a:lnTo>
                    <a:pt x="255" y="212"/>
                  </a:lnTo>
                  <a:lnTo>
                    <a:pt x="255" y="180"/>
                  </a:lnTo>
                  <a:lnTo>
                    <a:pt x="257" y="159"/>
                  </a:lnTo>
                  <a:lnTo>
                    <a:pt x="264" y="137"/>
                  </a:lnTo>
                  <a:lnTo>
                    <a:pt x="273" y="118"/>
                  </a:lnTo>
                  <a:lnTo>
                    <a:pt x="284" y="104"/>
                  </a:lnTo>
                  <a:lnTo>
                    <a:pt x="294" y="97"/>
                  </a:lnTo>
                  <a:lnTo>
                    <a:pt x="309" y="91"/>
                  </a:lnTo>
                  <a:lnTo>
                    <a:pt x="329" y="86"/>
                  </a:lnTo>
                  <a:lnTo>
                    <a:pt x="349" y="84"/>
                  </a:lnTo>
                  <a:lnTo>
                    <a:pt x="367" y="82"/>
                  </a:lnTo>
                  <a:lnTo>
                    <a:pt x="400" y="80"/>
                  </a:lnTo>
                  <a:lnTo>
                    <a:pt x="419" y="77"/>
                  </a:lnTo>
                  <a:lnTo>
                    <a:pt x="440" y="75"/>
                  </a:lnTo>
                  <a:lnTo>
                    <a:pt x="460" y="73"/>
                  </a:lnTo>
                  <a:lnTo>
                    <a:pt x="479" y="71"/>
                  </a:lnTo>
                  <a:lnTo>
                    <a:pt x="492" y="70"/>
                  </a:lnTo>
                  <a:lnTo>
                    <a:pt x="504" y="68"/>
                  </a:lnTo>
                  <a:lnTo>
                    <a:pt x="513" y="61"/>
                  </a:lnTo>
                  <a:lnTo>
                    <a:pt x="523" y="53"/>
                  </a:lnTo>
                  <a:lnTo>
                    <a:pt x="528" y="45"/>
                  </a:lnTo>
                  <a:lnTo>
                    <a:pt x="533" y="38"/>
                  </a:lnTo>
                  <a:lnTo>
                    <a:pt x="534" y="35"/>
                  </a:lnTo>
                  <a:lnTo>
                    <a:pt x="538" y="30"/>
                  </a:lnTo>
                  <a:lnTo>
                    <a:pt x="542" y="20"/>
                  </a:lnTo>
                  <a:lnTo>
                    <a:pt x="546" y="12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44" name="Oval 43"/>
          <p:cNvSpPr/>
          <p:nvPr/>
        </p:nvSpPr>
        <p:spPr>
          <a:xfrm>
            <a:off x="2372683" y="3658087"/>
            <a:ext cx="2057908" cy="38638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</a:endParaRPr>
          </a:p>
        </p:txBody>
      </p:sp>
      <p:grpSp>
        <p:nvGrpSpPr>
          <p:cNvPr id="45" name="Group 19"/>
          <p:cNvGrpSpPr/>
          <p:nvPr/>
        </p:nvGrpSpPr>
        <p:grpSpPr>
          <a:xfrm>
            <a:off x="3087502" y="2770854"/>
            <a:ext cx="432922" cy="1032175"/>
            <a:chOff x="2574925" y="258763"/>
            <a:chExt cx="1189038" cy="4567238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539979" y="2259384"/>
            <a:ext cx="1564087" cy="39998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9" b="1" dirty="0" smtClean="0">
                <a:ln/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Kavitha </a:t>
            </a:r>
            <a:endParaRPr lang="en-US" sz="1999" b="1" dirty="0">
              <a:ln/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70101" y="3210265"/>
            <a:ext cx="5572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241252" y="3245168"/>
            <a:ext cx="5923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9" name="Group 15"/>
          <p:cNvGrpSpPr/>
          <p:nvPr/>
        </p:nvGrpSpPr>
        <p:grpSpPr>
          <a:xfrm>
            <a:off x="4180786" y="2756537"/>
            <a:ext cx="297295" cy="1082732"/>
            <a:chOff x="1536700" y="927100"/>
            <a:chExt cx="939800" cy="3419475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108055" y="2218598"/>
            <a:ext cx="2670929" cy="39998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9" b="1" dirty="0" smtClean="0">
                <a:ln/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US" sz="1999" b="1" dirty="0">
              <a:ln/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L-Shape 74"/>
          <p:cNvSpPr/>
          <p:nvPr/>
        </p:nvSpPr>
        <p:spPr>
          <a:xfrm rot="19005742">
            <a:off x="6133406" y="2235737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6" name="Oval 75"/>
          <p:cNvSpPr/>
          <p:nvPr/>
        </p:nvSpPr>
        <p:spPr>
          <a:xfrm>
            <a:off x="6053421" y="2061487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7" name="TextBox 76"/>
          <p:cNvSpPr txBox="1"/>
          <p:nvPr/>
        </p:nvSpPr>
        <p:spPr>
          <a:xfrm>
            <a:off x="6553200" y="2120821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Batch Loading Work 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L-Shape 77"/>
          <p:cNvSpPr/>
          <p:nvPr/>
        </p:nvSpPr>
        <p:spPr>
          <a:xfrm rot="19005742">
            <a:off x="6132264" y="2994023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9" name="Oval 78"/>
          <p:cNvSpPr/>
          <p:nvPr/>
        </p:nvSpPr>
        <p:spPr>
          <a:xfrm>
            <a:off x="6052279" y="2819773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0" name="L-Shape 79"/>
          <p:cNvSpPr/>
          <p:nvPr/>
        </p:nvSpPr>
        <p:spPr>
          <a:xfrm rot="19005742">
            <a:off x="6132264" y="3762243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1" name="Oval 80"/>
          <p:cNvSpPr/>
          <p:nvPr/>
        </p:nvSpPr>
        <p:spPr>
          <a:xfrm>
            <a:off x="6052279" y="3587993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2" name="L-Shape 81"/>
          <p:cNvSpPr/>
          <p:nvPr/>
        </p:nvSpPr>
        <p:spPr>
          <a:xfrm rot="19005742">
            <a:off x="6107523" y="4517270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3" name="Oval 82"/>
          <p:cNvSpPr/>
          <p:nvPr/>
        </p:nvSpPr>
        <p:spPr>
          <a:xfrm>
            <a:off x="6050791" y="4334527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4" name="L-Shape 83"/>
          <p:cNvSpPr/>
          <p:nvPr/>
        </p:nvSpPr>
        <p:spPr>
          <a:xfrm rot="19005742">
            <a:off x="6114474" y="5255664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5" name="Oval 84"/>
          <p:cNvSpPr/>
          <p:nvPr/>
        </p:nvSpPr>
        <p:spPr>
          <a:xfrm>
            <a:off x="6034489" y="5081414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8" name="TextBox 87"/>
          <p:cNvSpPr txBox="1"/>
          <p:nvPr/>
        </p:nvSpPr>
        <p:spPr>
          <a:xfrm>
            <a:off x="6565900" y="2916067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 Temp &amp; Time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91300" y="3614979"/>
            <a:ext cx="190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Hourly Monitor </a:t>
            </a:r>
            <a:endParaRPr lang="en-US" sz="1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65899" y="4405273"/>
            <a:ext cx="24344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Hand record Graph Plot</a:t>
            </a:r>
            <a:endParaRPr lang="en-US" sz="1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65900" y="5151146"/>
            <a:ext cx="2273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Batch Unloading work</a:t>
            </a:r>
            <a:endParaRPr lang="en-US" sz="1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588237" y="3297194"/>
            <a:ext cx="506385" cy="1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L-Shape 108"/>
          <p:cNvSpPr/>
          <p:nvPr/>
        </p:nvSpPr>
        <p:spPr>
          <a:xfrm rot="19005742">
            <a:off x="6133406" y="1515982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10" name="Oval 109"/>
          <p:cNvSpPr/>
          <p:nvPr/>
        </p:nvSpPr>
        <p:spPr>
          <a:xfrm>
            <a:off x="6053421" y="1341732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11" name="TextBox 110"/>
          <p:cNvSpPr txBox="1"/>
          <p:nvPr/>
        </p:nvSpPr>
        <p:spPr>
          <a:xfrm>
            <a:off x="6553200" y="140106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Instruction From Lab</a:t>
            </a:r>
          </a:p>
        </p:txBody>
      </p:sp>
      <p:sp>
        <p:nvSpPr>
          <p:cNvPr id="114" name="L-Shape 113"/>
          <p:cNvSpPr/>
          <p:nvPr/>
        </p:nvSpPr>
        <p:spPr>
          <a:xfrm rot="19005742">
            <a:off x="6205921" y="6231957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15" name="Oval 114"/>
          <p:cNvSpPr/>
          <p:nvPr/>
        </p:nvSpPr>
        <p:spPr>
          <a:xfrm>
            <a:off x="6125936" y="6057707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16" name="TextBox 115"/>
          <p:cNvSpPr txBox="1"/>
          <p:nvPr/>
        </p:nvSpPr>
        <p:spPr>
          <a:xfrm>
            <a:off x="6581147" y="6127439"/>
            <a:ext cx="263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Hardness  2 page report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588419" y="3286942"/>
            <a:ext cx="5923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7" name="Group 15"/>
          <p:cNvGrpSpPr/>
          <p:nvPr/>
        </p:nvGrpSpPr>
        <p:grpSpPr>
          <a:xfrm>
            <a:off x="4588237" y="4569380"/>
            <a:ext cx="297295" cy="1082732"/>
            <a:chOff x="1536700" y="927100"/>
            <a:chExt cx="939800" cy="3419475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5152463" y="5301568"/>
            <a:ext cx="506385" cy="1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55007" y="5732538"/>
            <a:ext cx="2670929" cy="39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9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Workers</a:t>
            </a:r>
            <a:endParaRPr lang="en-US" sz="1999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8" name="Picture 57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4" y="18585"/>
            <a:ext cx="958789" cy="5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9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1106177" y="3585919"/>
            <a:ext cx="2739076" cy="46752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-228600" y="3617352"/>
            <a:ext cx="2057908" cy="38638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47" y="102976"/>
            <a:ext cx="8229600" cy="568110"/>
          </a:xfrm>
        </p:spPr>
        <p:txBody>
          <a:bodyPr>
            <a:noAutofit/>
          </a:bodyPr>
          <a:lstStyle/>
          <a:p>
            <a:r>
              <a:rPr lang="en-US" sz="3200" b="1" cap="all" dirty="0">
                <a:solidFill>
                  <a:schemeClr val="bg1">
                    <a:lumMod val="50000"/>
                  </a:schemeClr>
                </a:solidFill>
              </a:rPr>
              <a:t>Proposed work </a:t>
            </a:r>
            <a:r>
              <a:rPr lang="en-US" sz="3200" b="1" cap="all" dirty="0" smtClean="0">
                <a:solidFill>
                  <a:schemeClr val="bg1">
                    <a:lumMod val="50000"/>
                  </a:schemeClr>
                </a:solidFill>
              </a:rPr>
              <a:t>flow</a:t>
            </a:r>
            <a:endParaRPr lang="en-US" sz="3200" b="1" cap="all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Group 15"/>
          <p:cNvGrpSpPr/>
          <p:nvPr/>
        </p:nvGrpSpPr>
        <p:grpSpPr>
          <a:xfrm>
            <a:off x="2369708" y="2680225"/>
            <a:ext cx="297295" cy="1082732"/>
            <a:chOff x="1536700" y="927100"/>
            <a:chExt cx="939800" cy="3419475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5" name="Freeform 9"/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2980" y="2120821"/>
            <a:ext cx="1564087" cy="39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9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Mr. Devaraj</a:t>
            </a:r>
            <a:endParaRPr lang="en-US" sz="1999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17959" y="2112722"/>
            <a:ext cx="1564087" cy="39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9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Mr. Anand </a:t>
            </a:r>
            <a:endParaRPr lang="en-US" sz="1999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oup 22"/>
          <p:cNvGrpSpPr/>
          <p:nvPr/>
        </p:nvGrpSpPr>
        <p:grpSpPr>
          <a:xfrm>
            <a:off x="464903" y="2530082"/>
            <a:ext cx="420121" cy="1346961"/>
            <a:chOff x="4413250" y="1588"/>
            <a:chExt cx="2041525" cy="5141912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5189538" y="1588"/>
              <a:ext cx="522288" cy="83343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98" y="5"/>
                </a:cxn>
                <a:cxn ang="0">
                  <a:pos x="236" y="15"/>
                </a:cxn>
                <a:cxn ang="0">
                  <a:pos x="260" y="32"/>
                </a:cxn>
                <a:cxn ang="0">
                  <a:pos x="272" y="49"/>
                </a:cxn>
                <a:cxn ang="0">
                  <a:pos x="279" y="62"/>
                </a:cxn>
                <a:cxn ang="0">
                  <a:pos x="289" y="87"/>
                </a:cxn>
                <a:cxn ang="0">
                  <a:pos x="301" y="130"/>
                </a:cxn>
                <a:cxn ang="0">
                  <a:pos x="305" y="155"/>
                </a:cxn>
                <a:cxn ang="0">
                  <a:pos x="306" y="183"/>
                </a:cxn>
                <a:cxn ang="0">
                  <a:pos x="307" y="201"/>
                </a:cxn>
                <a:cxn ang="0">
                  <a:pos x="312" y="198"/>
                </a:cxn>
                <a:cxn ang="0">
                  <a:pos x="319" y="194"/>
                </a:cxn>
                <a:cxn ang="0">
                  <a:pos x="325" y="198"/>
                </a:cxn>
                <a:cxn ang="0">
                  <a:pos x="329" y="218"/>
                </a:cxn>
                <a:cxn ang="0">
                  <a:pos x="328" y="240"/>
                </a:cxn>
                <a:cxn ang="0">
                  <a:pos x="322" y="269"/>
                </a:cxn>
                <a:cxn ang="0">
                  <a:pos x="316" y="290"/>
                </a:cxn>
                <a:cxn ang="0">
                  <a:pos x="313" y="296"/>
                </a:cxn>
                <a:cxn ang="0">
                  <a:pos x="309" y="296"/>
                </a:cxn>
                <a:cxn ang="0">
                  <a:pos x="304" y="292"/>
                </a:cxn>
                <a:cxn ang="0">
                  <a:pos x="299" y="291"/>
                </a:cxn>
                <a:cxn ang="0">
                  <a:pos x="298" y="298"/>
                </a:cxn>
                <a:cxn ang="0">
                  <a:pos x="293" y="315"/>
                </a:cxn>
                <a:cxn ang="0">
                  <a:pos x="279" y="351"/>
                </a:cxn>
                <a:cxn ang="0">
                  <a:pos x="274" y="368"/>
                </a:cxn>
                <a:cxn ang="0">
                  <a:pos x="272" y="398"/>
                </a:cxn>
                <a:cxn ang="0">
                  <a:pos x="274" y="428"/>
                </a:cxn>
                <a:cxn ang="0">
                  <a:pos x="181" y="525"/>
                </a:cxn>
                <a:cxn ang="0">
                  <a:pos x="126" y="483"/>
                </a:cxn>
                <a:cxn ang="0">
                  <a:pos x="112" y="470"/>
                </a:cxn>
                <a:cxn ang="0">
                  <a:pos x="93" y="450"/>
                </a:cxn>
                <a:cxn ang="0">
                  <a:pos x="76" y="432"/>
                </a:cxn>
                <a:cxn ang="0">
                  <a:pos x="71" y="418"/>
                </a:cxn>
                <a:cxn ang="0">
                  <a:pos x="64" y="389"/>
                </a:cxn>
                <a:cxn ang="0">
                  <a:pos x="56" y="350"/>
                </a:cxn>
                <a:cxn ang="0">
                  <a:pos x="49" y="321"/>
                </a:cxn>
                <a:cxn ang="0">
                  <a:pos x="46" y="308"/>
                </a:cxn>
                <a:cxn ang="0">
                  <a:pos x="39" y="299"/>
                </a:cxn>
                <a:cxn ang="0">
                  <a:pos x="35" y="306"/>
                </a:cxn>
                <a:cxn ang="0">
                  <a:pos x="25" y="305"/>
                </a:cxn>
                <a:cxn ang="0">
                  <a:pos x="18" y="292"/>
                </a:cxn>
                <a:cxn ang="0">
                  <a:pos x="10" y="271"/>
                </a:cxn>
                <a:cxn ang="0">
                  <a:pos x="3" y="254"/>
                </a:cxn>
                <a:cxn ang="0">
                  <a:pos x="0" y="230"/>
                </a:cxn>
                <a:cxn ang="0">
                  <a:pos x="2" y="207"/>
                </a:cxn>
                <a:cxn ang="0">
                  <a:pos x="8" y="204"/>
                </a:cxn>
                <a:cxn ang="0">
                  <a:pos x="17" y="213"/>
                </a:cxn>
                <a:cxn ang="0">
                  <a:pos x="24" y="222"/>
                </a:cxn>
                <a:cxn ang="0">
                  <a:pos x="24" y="220"/>
                </a:cxn>
                <a:cxn ang="0">
                  <a:pos x="23" y="207"/>
                </a:cxn>
                <a:cxn ang="0">
                  <a:pos x="22" y="178"/>
                </a:cxn>
                <a:cxn ang="0">
                  <a:pos x="23" y="144"/>
                </a:cxn>
                <a:cxn ang="0">
                  <a:pos x="27" y="96"/>
                </a:cxn>
                <a:cxn ang="0">
                  <a:pos x="31" y="80"/>
                </a:cxn>
                <a:cxn ang="0">
                  <a:pos x="43" y="60"/>
                </a:cxn>
                <a:cxn ang="0">
                  <a:pos x="57" y="37"/>
                </a:cxn>
                <a:cxn ang="0">
                  <a:pos x="67" y="23"/>
                </a:cxn>
                <a:cxn ang="0">
                  <a:pos x="87" y="13"/>
                </a:cxn>
                <a:cxn ang="0">
                  <a:pos x="116" y="5"/>
                </a:cxn>
                <a:cxn ang="0">
                  <a:pos x="141" y="0"/>
                </a:cxn>
              </a:cxnLst>
              <a:rect l="0" t="0" r="r" b="b"/>
              <a:pathLst>
                <a:path w="329" h="525">
                  <a:moveTo>
                    <a:pt x="141" y="0"/>
                  </a:moveTo>
                  <a:lnTo>
                    <a:pt x="159" y="0"/>
                  </a:lnTo>
                  <a:lnTo>
                    <a:pt x="177" y="1"/>
                  </a:lnTo>
                  <a:lnTo>
                    <a:pt x="198" y="5"/>
                  </a:lnTo>
                  <a:lnTo>
                    <a:pt x="220" y="9"/>
                  </a:lnTo>
                  <a:lnTo>
                    <a:pt x="236" y="15"/>
                  </a:lnTo>
                  <a:lnTo>
                    <a:pt x="249" y="22"/>
                  </a:lnTo>
                  <a:lnTo>
                    <a:pt x="260" y="32"/>
                  </a:lnTo>
                  <a:lnTo>
                    <a:pt x="267" y="41"/>
                  </a:lnTo>
                  <a:lnTo>
                    <a:pt x="272" y="49"/>
                  </a:lnTo>
                  <a:lnTo>
                    <a:pt x="276" y="55"/>
                  </a:lnTo>
                  <a:lnTo>
                    <a:pt x="279" y="62"/>
                  </a:lnTo>
                  <a:lnTo>
                    <a:pt x="284" y="73"/>
                  </a:lnTo>
                  <a:lnTo>
                    <a:pt x="289" y="87"/>
                  </a:lnTo>
                  <a:lnTo>
                    <a:pt x="298" y="118"/>
                  </a:lnTo>
                  <a:lnTo>
                    <a:pt x="301" y="130"/>
                  </a:lnTo>
                  <a:lnTo>
                    <a:pt x="304" y="142"/>
                  </a:lnTo>
                  <a:lnTo>
                    <a:pt x="305" y="155"/>
                  </a:lnTo>
                  <a:lnTo>
                    <a:pt x="305" y="169"/>
                  </a:lnTo>
                  <a:lnTo>
                    <a:pt x="306" y="183"/>
                  </a:lnTo>
                  <a:lnTo>
                    <a:pt x="306" y="200"/>
                  </a:lnTo>
                  <a:lnTo>
                    <a:pt x="307" y="201"/>
                  </a:lnTo>
                  <a:lnTo>
                    <a:pt x="309" y="200"/>
                  </a:lnTo>
                  <a:lnTo>
                    <a:pt x="312" y="198"/>
                  </a:lnTo>
                  <a:lnTo>
                    <a:pt x="315" y="196"/>
                  </a:lnTo>
                  <a:lnTo>
                    <a:pt x="319" y="194"/>
                  </a:lnTo>
                  <a:lnTo>
                    <a:pt x="321" y="193"/>
                  </a:lnTo>
                  <a:lnTo>
                    <a:pt x="325" y="198"/>
                  </a:lnTo>
                  <a:lnTo>
                    <a:pt x="328" y="206"/>
                  </a:lnTo>
                  <a:lnTo>
                    <a:pt x="329" y="218"/>
                  </a:lnTo>
                  <a:lnTo>
                    <a:pt x="329" y="227"/>
                  </a:lnTo>
                  <a:lnTo>
                    <a:pt x="328" y="240"/>
                  </a:lnTo>
                  <a:lnTo>
                    <a:pt x="326" y="255"/>
                  </a:lnTo>
                  <a:lnTo>
                    <a:pt x="322" y="269"/>
                  </a:lnTo>
                  <a:lnTo>
                    <a:pt x="319" y="282"/>
                  </a:lnTo>
                  <a:lnTo>
                    <a:pt x="316" y="290"/>
                  </a:lnTo>
                  <a:lnTo>
                    <a:pt x="314" y="293"/>
                  </a:lnTo>
                  <a:lnTo>
                    <a:pt x="313" y="296"/>
                  </a:lnTo>
                  <a:lnTo>
                    <a:pt x="311" y="297"/>
                  </a:lnTo>
                  <a:lnTo>
                    <a:pt x="309" y="296"/>
                  </a:lnTo>
                  <a:lnTo>
                    <a:pt x="305" y="293"/>
                  </a:lnTo>
                  <a:lnTo>
                    <a:pt x="304" y="292"/>
                  </a:lnTo>
                  <a:lnTo>
                    <a:pt x="301" y="291"/>
                  </a:lnTo>
                  <a:lnTo>
                    <a:pt x="299" y="291"/>
                  </a:lnTo>
                  <a:lnTo>
                    <a:pt x="299" y="294"/>
                  </a:lnTo>
                  <a:lnTo>
                    <a:pt x="298" y="298"/>
                  </a:lnTo>
                  <a:lnTo>
                    <a:pt x="298" y="301"/>
                  </a:lnTo>
                  <a:lnTo>
                    <a:pt x="293" y="315"/>
                  </a:lnTo>
                  <a:lnTo>
                    <a:pt x="284" y="339"/>
                  </a:lnTo>
                  <a:lnTo>
                    <a:pt x="279" y="351"/>
                  </a:lnTo>
                  <a:lnTo>
                    <a:pt x="276" y="361"/>
                  </a:lnTo>
                  <a:lnTo>
                    <a:pt x="274" y="368"/>
                  </a:lnTo>
                  <a:lnTo>
                    <a:pt x="272" y="375"/>
                  </a:lnTo>
                  <a:lnTo>
                    <a:pt x="272" y="398"/>
                  </a:lnTo>
                  <a:lnTo>
                    <a:pt x="274" y="411"/>
                  </a:lnTo>
                  <a:lnTo>
                    <a:pt x="274" y="428"/>
                  </a:lnTo>
                  <a:lnTo>
                    <a:pt x="255" y="489"/>
                  </a:lnTo>
                  <a:lnTo>
                    <a:pt x="181" y="525"/>
                  </a:lnTo>
                  <a:lnTo>
                    <a:pt x="129" y="485"/>
                  </a:lnTo>
                  <a:lnTo>
                    <a:pt x="126" y="483"/>
                  </a:lnTo>
                  <a:lnTo>
                    <a:pt x="121" y="478"/>
                  </a:lnTo>
                  <a:lnTo>
                    <a:pt x="112" y="470"/>
                  </a:lnTo>
                  <a:lnTo>
                    <a:pt x="102" y="461"/>
                  </a:lnTo>
                  <a:lnTo>
                    <a:pt x="93" y="450"/>
                  </a:lnTo>
                  <a:lnTo>
                    <a:pt x="83" y="441"/>
                  </a:lnTo>
                  <a:lnTo>
                    <a:pt x="76" y="432"/>
                  </a:lnTo>
                  <a:lnTo>
                    <a:pt x="73" y="426"/>
                  </a:lnTo>
                  <a:lnTo>
                    <a:pt x="71" y="418"/>
                  </a:lnTo>
                  <a:lnTo>
                    <a:pt x="67" y="405"/>
                  </a:lnTo>
                  <a:lnTo>
                    <a:pt x="64" y="389"/>
                  </a:lnTo>
                  <a:lnTo>
                    <a:pt x="59" y="369"/>
                  </a:lnTo>
                  <a:lnTo>
                    <a:pt x="56" y="350"/>
                  </a:lnTo>
                  <a:lnTo>
                    <a:pt x="52" y="334"/>
                  </a:lnTo>
                  <a:lnTo>
                    <a:pt x="49" y="321"/>
                  </a:lnTo>
                  <a:lnTo>
                    <a:pt x="47" y="313"/>
                  </a:lnTo>
                  <a:lnTo>
                    <a:pt x="46" y="308"/>
                  </a:lnTo>
                  <a:lnTo>
                    <a:pt x="45" y="305"/>
                  </a:lnTo>
                  <a:lnTo>
                    <a:pt x="39" y="299"/>
                  </a:lnTo>
                  <a:lnTo>
                    <a:pt x="37" y="301"/>
                  </a:lnTo>
                  <a:lnTo>
                    <a:pt x="35" y="306"/>
                  </a:lnTo>
                  <a:lnTo>
                    <a:pt x="29" y="306"/>
                  </a:lnTo>
                  <a:lnTo>
                    <a:pt x="25" y="305"/>
                  </a:lnTo>
                  <a:lnTo>
                    <a:pt x="22" y="300"/>
                  </a:lnTo>
                  <a:lnTo>
                    <a:pt x="18" y="292"/>
                  </a:lnTo>
                  <a:lnTo>
                    <a:pt x="15" y="283"/>
                  </a:lnTo>
                  <a:lnTo>
                    <a:pt x="10" y="271"/>
                  </a:lnTo>
                  <a:lnTo>
                    <a:pt x="7" y="262"/>
                  </a:lnTo>
                  <a:lnTo>
                    <a:pt x="3" y="254"/>
                  </a:lnTo>
                  <a:lnTo>
                    <a:pt x="0" y="243"/>
                  </a:lnTo>
                  <a:lnTo>
                    <a:pt x="0" y="230"/>
                  </a:lnTo>
                  <a:lnTo>
                    <a:pt x="1" y="218"/>
                  </a:lnTo>
                  <a:lnTo>
                    <a:pt x="2" y="207"/>
                  </a:lnTo>
                  <a:lnTo>
                    <a:pt x="5" y="204"/>
                  </a:lnTo>
                  <a:lnTo>
                    <a:pt x="8" y="204"/>
                  </a:lnTo>
                  <a:lnTo>
                    <a:pt x="13" y="207"/>
                  </a:lnTo>
                  <a:lnTo>
                    <a:pt x="17" y="213"/>
                  </a:lnTo>
                  <a:lnTo>
                    <a:pt x="22" y="218"/>
                  </a:lnTo>
                  <a:lnTo>
                    <a:pt x="24" y="222"/>
                  </a:lnTo>
                  <a:lnTo>
                    <a:pt x="25" y="223"/>
                  </a:lnTo>
                  <a:lnTo>
                    <a:pt x="24" y="220"/>
                  </a:lnTo>
                  <a:lnTo>
                    <a:pt x="24" y="214"/>
                  </a:lnTo>
                  <a:lnTo>
                    <a:pt x="23" y="207"/>
                  </a:lnTo>
                  <a:lnTo>
                    <a:pt x="22" y="201"/>
                  </a:lnTo>
                  <a:lnTo>
                    <a:pt x="22" y="178"/>
                  </a:lnTo>
                  <a:lnTo>
                    <a:pt x="23" y="162"/>
                  </a:lnTo>
                  <a:lnTo>
                    <a:pt x="23" y="144"/>
                  </a:lnTo>
                  <a:lnTo>
                    <a:pt x="25" y="110"/>
                  </a:lnTo>
                  <a:lnTo>
                    <a:pt x="27" y="96"/>
                  </a:lnTo>
                  <a:lnTo>
                    <a:pt x="28" y="87"/>
                  </a:lnTo>
                  <a:lnTo>
                    <a:pt x="31" y="80"/>
                  </a:lnTo>
                  <a:lnTo>
                    <a:pt x="36" y="70"/>
                  </a:lnTo>
                  <a:lnTo>
                    <a:pt x="43" y="60"/>
                  </a:lnTo>
                  <a:lnTo>
                    <a:pt x="50" y="48"/>
                  </a:lnTo>
                  <a:lnTo>
                    <a:pt x="57" y="37"/>
                  </a:lnTo>
                  <a:lnTo>
                    <a:pt x="63" y="29"/>
                  </a:lnTo>
                  <a:lnTo>
                    <a:pt x="67" y="23"/>
                  </a:lnTo>
                  <a:lnTo>
                    <a:pt x="74" y="19"/>
                  </a:lnTo>
                  <a:lnTo>
                    <a:pt x="87" y="13"/>
                  </a:lnTo>
                  <a:lnTo>
                    <a:pt x="102" y="8"/>
                  </a:lnTo>
                  <a:lnTo>
                    <a:pt x="116" y="5"/>
                  </a:lnTo>
                  <a:lnTo>
                    <a:pt x="129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4413250" y="638175"/>
              <a:ext cx="2041525" cy="4505325"/>
            </a:xfrm>
            <a:custGeom>
              <a:avLst/>
              <a:gdLst/>
              <a:ahLst/>
              <a:cxnLst>
                <a:cxn ang="0">
                  <a:pos x="622" y="852"/>
                </a:cxn>
                <a:cxn ang="0">
                  <a:pos x="758" y="867"/>
                </a:cxn>
                <a:cxn ang="0">
                  <a:pos x="702" y="726"/>
                </a:cxn>
                <a:cxn ang="0">
                  <a:pos x="579" y="68"/>
                </a:cxn>
                <a:cxn ang="0">
                  <a:pos x="674" y="274"/>
                </a:cxn>
                <a:cxn ang="0">
                  <a:pos x="706" y="375"/>
                </a:cxn>
                <a:cxn ang="0">
                  <a:pos x="753" y="100"/>
                </a:cxn>
                <a:cxn ang="0">
                  <a:pos x="789" y="54"/>
                </a:cxn>
                <a:cxn ang="0">
                  <a:pos x="892" y="102"/>
                </a:cxn>
                <a:cxn ang="0">
                  <a:pos x="1052" y="155"/>
                </a:cxn>
                <a:cxn ang="0">
                  <a:pos x="1066" y="241"/>
                </a:cxn>
                <a:cxn ang="0">
                  <a:pos x="1085" y="302"/>
                </a:cxn>
                <a:cxn ang="0">
                  <a:pos x="1125" y="396"/>
                </a:cxn>
                <a:cxn ang="0">
                  <a:pos x="1117" y="552"/>
                </a:cxn>
                <a:cxn ang="0">
                  <a:pos x="1005" y="615"/>
                </a:cxn>
                <a:cxn ang="0">
                  <a:pos x="1018" y="744"/>
                </a:cxn>
                <a:cxn ang="0">
                  <a:pos x="1070" y="911"/>
                </a:cxn>
                <a:cxn ang="0">
                  <a:pos x="1096" y="1052"/>
                </a:cxn>
                <a:cxn ang="0">
                  <a:pos x="1125" y="1267"/>
                </a:cxn>
                <a:cxn ang="0">
                  <a:pos x="1037" y="1409"/>
                </a:cxn>
                <a:cxn ang="0">
                  <a:pos x="1058" y="1682"/>
                </a:cxn>
                <a:cxn ang="0">
                  <a:pos x="1117" y="2030"/>
                </a:cxn>
                <a:cxn ang="0">
                  <a:pos x="1172" y="2349"/>
                </a:cxn>
                <a:cxn ang="0">
                  <a:pos x="1232" y="2504"/>
                </a:cxn>
                <a:cxn ang="0">
                  <a:pos x="1268" y="2725"/>
                </a:cxn>
                <a:cxn ang="0">
                  <a:pos x="1212" y="2823"/>
                </a:cxn>
                <a:cxn ang="0">
                  <a:pos x="1114" y="2791"/>
                </a:cxn>
                <a:cxn ang="0">
                  <a:pos x="1082" y="2737"/>
                </a:cxn>
                <a:cxn ang="0">
                  <a:pos x="1036" y="2670"/>
                </a:cxn>
                <a:cxn ang="0">
                  <a:pos x="978" y="2549"/>
                </a:cxn>
                <a:cxn ang="0">
                  <a:pos x="907" y="2409"/>
                </a:cxn>
                <a:cxn ang="0">
                  <a:pos x="868" y="2107"/>
                </a:cxn>
                <a:cxn ang="0">
                  <a:pos x="802" y="1791"/>
                </a:cxn>
                <a:cxn ang="0">
                  <a:pos x="698" y="1527"/>
                </a:cxn>
                <a:cxn ang="0">
                  <a:pos x="640" y="1384"/>
                </a:cxn>
                <a:cxn ang="0">
                  <a:pos x="572" y="1619"/>
                </a:cxn>
                <a:cxn ang="0">
                  <a:pos x="479" y="1911"/>
                </a:cxn>
                <a:cxn ang="0">
                  <a:pos x="418" y="2175"/>
                </a:cxn>
                <a:cxn ang="0">
                  <a:pos x="353" y="2438"/>
                </a:cxn>
                <a:cxn ang="0">
                  <a:pos x="287" y="2639"/>
                </a:cxn>
                <a:cxn ang="0">
                  <a:pos x="248" y="2739"/>
                </a:cxn>
                <a:cxn ang="0">
                  <a:pos x="193" y="2793"/>
                </a:cxn>
                <a:cxn ang="0">
                  <a:pos x="29" y="2837"/>
                </a:cxn>
                <a:cxn ang="0">
                  <a:pos x="11" y="2786"/>
                </a:cxn>
                <a:cxn ang="0">
                  <a:pos x="89" y="2646"/>
                </a:cxn>
                <a:cxn ang="0">
                  <a:pos x="106" y="2528"/>
                </a:cxn>
                <a:cxn ang="0">
                  <a:pos x="117" y="2294"/>
                </a:cxn>
                <a:cxn ang="0">
                  <a:pos x="211" y="1940"/>
                </a:cxn>
                <a:cxn ang="0">
                  <a:pos x="232" y="1759"/>
                </a:cxn>
                <a:cxn ang="0">
                  <a:pos x="239" y="1522"/>
                </a:cxn>
                <a:cxn ang="0">
                  <a:pos x="257" y="1295"/>
                </a:cxn>
                <a:cxn ang="0">
                  <a:pos x="140" y="1194"/>
                </a:cxn>
                <a:cxn ang="0">
                  <a:pos x="197" y="1013"/>
                </a:cxn>
                <a:cxn ang="0">
                  <a:pos x="247" y="866"/>
                </a:cxn>
                <a:cxn ang="0">
                  <a:pos x="285" y="759"/>
                </a:cxn>
                <a:cxn ang="0">
                  <a:pos x="320" y="635"/>
                </a:cxn>
                <a:cxn ang="0">
                  <a:pos x="233" y="535"/>
                </a:cxn>
                <a:cxn ang="0">
                  <a:pos x="225" y="417"/>
                </a:cxn>
                <a:cxn ang="0">
                  <a:pos x="242" y="309"/>
                </a:cxn>
                <a:cxn ang="0">
                  <a:pos x="255" y="180"/>
                </a:cxn>
                <a:cxn ang="0">
                  <a:pos x="400" y="80"/>
                </a:cxn>
                <a:cxn ang="0">
                  <a:pos x="533" y="38"/>
                </a:cxn>
              </a:cxnLst>
              <a:rect l="0" t="0" r="r" b="b"/>
              <a:pathLst>
                <a:path w="1286" h="2838">
                  <a:moveTo>
                    <a:pt x="693" y="726"/>
                  </a:moveTo>
                  <a:lnTo>
                    <a:pt x="677" y="728"/>
                  </a:lnTo>
                  <a:lnTo>
                    <a:pt x="672" y="732"/>
                  </a:lnTo>
                  <a:lnTo>
                    <a:pt x="666" y="742"/>
                  </a:lnTo>
                  <a:lnTo>
                    <a:pt x="659" y="756"/>
                  </a:lnTo>
                  <a:lnTo>
                    <a:pt x="651" y="774"/>
                  </a:lnTo>
                  <a:lnTo>
                    <a:pt x="644" y="792"/>
                  </a:lnTo>
                  <a:lnTo>
                    <a:pt x="636" y="813"/>
                  </a:lnTo>
                  <a:lnTo>
                    <a:pt x="629" y="833"/>
                  </a:lnTo>
                  <a:lnTo>
                    <a:pt x="622" y="852"/>
                  </a:lnTo>
                  <a:lnTo>
                    <a:pt x="618" y="868"/>
                  </a:lnTo>
                  <a:lnTo>
                    <a:pt x="614" y="881"/>
                  </a:lnTo>
                  <a:lnTo>
                    <a:pt x="608" y="899"/>
                  </a:lnTo>
                  <a:lnTo>
                    <a:pt x="600" y="923"/>
                  </a:lnTo>
                  <a:lnTo>
                    <a:pt x="591" y="948"/>
                  </a:lnTo>
                  <a:lnTo>
                    <a:pt x="780" y="948"/>
                  </a:lnTo>
                  <a:lnTo>
                    <a:pt x="773" y="923"/>
                  </a:lnTo>
                  <a:lnTo>
                    <a:pt x="766" y="901"/>
                  </a:lnTo>
                  <a:lnTo>
                    <a:pt x="761" y="881"/>
                  </a:lnTo>
                  <a:lnTo>
                    <a:pt x="758" y="867"/>
                  </a:lnTo>
                  <a:lnTo>
                    <a:pt x="754" y="854"/>
                  </a:lnTo>
                  <a:lnTo>
                    <a:pt x="750" y="838"/>
                  </a:lnTo>
                  <a:lnTo>
                    <a:pt x="745" y="820"/>
                  </a:lnTo>
                  <a:lnTo>
                    <a:pt x="738" y="802"/>
                  </a:lnTo>
                  <a:lnTo>
                    <a:pt x="732" y="783"/>
                  </a:lnTo>
                  <a:lnTo>
                    <a:pt x="727" y="766"/>
                  </a:lnTo>
                  <a:lnTo>
                    <a:pt x="721" y="752"/>
                  </a:lnTo>
                  <a:lnTo>
                    <a:pt x="714" y="734"/>
                  </a:lnTo>
                  <a:lnTo>
                    <a:pt x="709" y="730"/>
                  </a:lnTo>
                  <a:lnTo>
                    <a:pt x="702" y="726"/>
                  </a:lnTo>
                  <a:lnTo>
                    <a:pt x="693" y="726"/>
                  </a:lnTo>
                  <a:close/>
                  <a:moveTo>
                    <a:pt x="552" y="0"/>
                  </a:moveTo>
                  <a:lnTo>
                    <a:pt x="555" y="2"/>
                  </a:lnTo>
                  <a:lnTo>
                    <a:pt x="556" y="9"/>
                  </a:lnTo>
                  <a:lnTo>
                    <a:pt x="556" y="19"/>
                  </a:lnTo>
                  <a:lnTo>
                    <a:pt x="557" y="31"/>
                  </a:lnTo>
                  <a:lnTo>
                    <a:pt x="561" y="40"/>
                  </a:lnTo>
                  <a:lnTo>
                    <a:pt x="564" y="46"/>
                  </a:lnTo>
                  <a:lnTo>
                    <a:pt x="571" y="56"/>
                  </a:lnTo>
                  <a:lnTo>
                    <a:pt x="579" y="68"/>
                  </a:lnTo>
                  <a:lnTo>
                    <a:pt x="589" y="81"/>
                  </a:lnTo>
                  <a:lnTo>
                    <a:pt x="599" y="96"/>
                  </a:lnTo>
                  <a:lnTo>
                    <a:pt x="608" y="111"/>
                  </a:lnTo>
                  <a:lnTo>
                    <a:pt x="619" y="131"/>
                  </a:lnTo>
                  <a:lnTo>
                    <a:pt x="632" y="156"/>
                  </a:lnTo>
                  <a:lnTo>
                    <a:pt x="643" y="183"/>
                  </a:lnTo>
                  <a:lnTo>
                    <a:pt x="654" y="210"/>
                  </a:lnTo>
                  <a:lnTo>
                    <a:pt x="663" y="234"/>
                  </a:lnTo>
                  <a:lnTo>
                    <a:pt x="669" y="253"/>
                  </a:lnTo>
                  <a:lnTo>
                    <a:pt x="674" y="274"/>
                  </a:lnTo>
                  <a:lnTo>
                    <a:pt x="684" y="316"/>
                  </a:lnTo>
                  <a:lnTo>
                    <a:pt x="688" y="335"/>
                  </a:lnTo>
                  <a:lnTo>
                    <a:pt x="692" y="351"/>
                  </a:lnTo>
                  <a:lnTo>
                    <a:pt x="693" y="362"/>
                  </a:lnTo>
                  <a:lnTo>
                    <a:pt x="693" y="368"/>
                  </a:lnTo>
                  <a:lnTo>
                    <a:pt x="694" y="373"/>
                  </a:lnTo>
                  <a:lnTo>
                    <a:pt x="696" y="377"/>
                  </a:lnTo>
                  <a:lnTo>
                    <a:pt x="698" y="378"/>
                  </a:lnTo>
                  <a:lnTo>
                    <a:pt x="705" y="378"/>
                  </a:lnTo>
                  <a:lnTo>
                    <a:pt x="706" y="375"/>
                  </a:lnTo>
                  <a:lnTo>
                    <a:pt x="706" y="346"/>
                  </a:lnTo>
                  <a:lnTo>
                    <a:pt x="708" y="327"/>
                  </a:lnTo>
                  <a:lnTo>
                    <a:pt x="710" y="305"/>
                  </a:lnTo>
                  <a:lnTo>
                    <a:pt x="721" y="232"/>
                  </a:lnTo>
                  <a:lnTo>
                    <a:pt x="725" y="213"/>
                  </a:lnTo>
                  <a:lnTo>
                    <a:pt x="730" y="191"/>
                  </a:lnTo>
                  <a:lnTo>
                    <a:pt x="736" y="168"/>
                  </a:lnTo>
                  <a:lnTo>
                    <a:pt x="742" y="143"/>
                  </a:lnTo>
                  <a:lnTo>
                    <a:pt x="747" y="121"/>
                  </a:lnTo>
                  <a:lnTo>
                    <a:pt x="753" y="100"/>
                  </a:lnTo>
                  <a:lnTo>
                    <a:pt x="758" y="84"/>
                  </a:lnTo>
                  <a:lnTo>
                    <a:pt x="763" y="73"/>
                  </a:lnTo>
                  <a:lnTo>
                    <a:pt x="767" y="55"/>
                  </a:lnTo>
                  <a:lnTo>
                    <a:pt x="768" y="39"/>
                  </a:lnTo>
                  <a:lnTo>
                    <a:pt x="767" y="26"/>
                  </a:lnTo>
                  <a:lnTo>
                    <a:pt x="766" y="17"/>
                  </a:lnTo>
                  <a:lnTo>
                    <a:pt x="767" y="16"/>
                  </a:lnTo>
                  <a:lnTo>
                    <a:pt x="769" y="19"/>
                  </a:lnTo>
                  <a:lnTo>
                    <a:pt x="778" y="35"/>
                  </a:lnTo>
                  <a:lnTo>
                    <a:pt x="789" y="54"/>
                  </a:lnTo>
                  <a:lnTo>
                    <a:pt x="794" y="61"/>
                  </a:lnTo>
                  <a:lnTo>
                    <a:pt x="801" y="69"/>
                  </a:lnTo>
                  <a:lnTo>
                    <a:pt x="810" y="76"/>
                  </a:lnTo>
                  <a:lnTo>
                    <a:pt x="818" y="83"/>
                  </a:lnTo>
                  <a:lnTo>
                    <a:pt x="825" y="88"/>
                  </a:lnTo>
                  <a:lnTo>
                    <a:pt x="827" y="89"/>
                  </a:lnTo>
                  <a:lnTo>
                    <a:pt x="837" y="92"/>
                  </a:lnTo>
                  <a:lnTo>
                    <a:pt x="851" y="96"/>
                  </a:lnTo>
                  <a:lnTo>
                    <a:pt x="870" y="99"/>
                  </a:lnTo>
                  <a:lnTo>
                    <a:pt x="892" y="102"/>
                  </a:lnTo>
                  <a:lnTo>
                    <a:pt x="916" y="104"/>
                  </a:lnTo>
                  <a:lnTo>
                    <a:pt x="940" y="106"/>
                  </a:lnTo>
                  <a:lnTo>
                    <a:pt x="963" y="109"/>
                  </a:lnTo>
                  <a:lnTo>
                    <a:pt x="983" y="110"/>
                  </a:lnTo>
                  <a:lnTo>
                    <a:pt x="1000" y="112"/>
                  </a:lnTo>
                  <a:lnTo>
                    <a:pt x="1018" y="117"/>
                  </a:lnTo>
                  <a:lnTo>
                    <a:pt x="1030" y="124"/>
                  </a:lnTo>
                  <a:lnTo>
                    <a:pt x="1040" y="133"/>
                  </a:lnTo>
                  <a:lnTo>
                    <a:pt x="1047" y="143"/>
                  </a:lnTo>
                  <a:lnTo>
                    <a:pt x="1052" y="155"/>
                  </a:lnTo>
                  <a:lnTo>
                    <a:pt x="1055" y="166"/>
                  </a:lnTo>
                  <a:lnTo>
                    <a:pt x="1057" y="175"/>
                  </a:lnTo>
                  <a:lnTo>
                    <a:pt x="1058" y="187"/>
                  </a:lnTo>
                  <a:lnTo>
                    <a:pt x="1056" y="199"/>
                  </a:lnTo>
                  <a:lnTo>
                    <a:pt x="1053" y="211"/>
                  </a:lnTo>
                  <a:lnTo>
                    <a:pt x="1050" y="220"/>
                  </a:lnTo>
                  <a:lnTo>
                    <a:pt x="1048" y="226"/>
                  </a:lnTo>
                  <a:lnTo>
                    <a:pt x="1050" y="231"/>
                  </a:lnTo>
                  <a:lnTo>
                    <a:pt x="1062" y="238"/>
                  </a:lnTo>
                  <a:lnTo>
                    <a:pt x="1066" y="241"/>
                  </a:lnTo>
                  <a:lnTo>
                    <a:pt x="1066" y="246"/>
                  </a:lnTo>
                  <a:lnTo>
                    <a:pt x="1062" y="260"/>
                  </a:lnTo>
                  <a:lnTo>
                    <a:pt x="1060" y="266"/>
                  </a:lnTo>
                  <a:lnTo>
                    <a:pt x="1062" y="269"/>
                  </a:lnTo>
                  <a:lnTo>
                    <a:pt x="1066" y="274"/>
                  </a:lnTo>
                  <a:lnTo>
                    <a:pt x="1069" y="278"/>
                  </a:lnTo>
                  <a:lnTo>
                    <a:pt x="1069" y="281"/>
                  </a:lnTo>
                  <a:lnTo>
                    <a:pt x="1070" y="285"/>
                  </a:lnTo>
                  <a:lnTo>
                    <a:pt x="1073" y="290"/>
                  </a:lnTo>
                  <a:lnTo>
                    <a:pt x="1085" y="302"/>
                  </a:lnTo>
                  <a:lnTo>
                    <a:pt x="1089" y="310"/>
                  </a:lnTo>
                  <a:lnTo>
                    <a:pt x="1095" y="324"/>
                  </a:lnTo>
                  <a:lnTo>
                    <a:pt x="1101" y="339"/>
                  </a:lnTo>
                  <a:lnTo>
                    <a:pt x="1108" y="353"/>
                  </a:lnTo>
                  <a:lnTo>
                    <a:pt x="1114" y="363"/>
                  </a:lnTo>
                  <a:lnTo>
                    <a:pt x="1117" y="371"/>
                  </a:lnTo>
                  <a:lnTo>
                    <a:pt x="1118" y="380"/>
                  </a:lnTo>
                  <a:lnTo>
                    <a:pt x="1121" y="388"/>
                  </a:lnTo>
                  <a:lnTo>
                    <a:pt x="1123" y="392"/>
                  </a:lnTo>
                  <a:lnTo>
                    <a:pt x="1125" y="396"/>
                  </a:lnTo>
                  <a:lnTo>
                    <a:pt x="1128" y="402"/>
                  </a:lnTo>
                  <a:lnTo>
                    <a:pt x="1132" y="410"/>
                  </a:lnTo>
                  <a:lnTo>
                    <a:pt x="1136" y="421"/>
                  </a:lnTo>
                  <a:lnTo>
                    <a:pt x="1140" y="438"/>
                  </a:lnTo>
                  <a:lnTo>
                    <a:pt x="1146" y="459"/>
                  </a:lnTo>
                  <a:lnTo>
                    <a:pt x="1147" y="478"/>
                  </a:lnTo>
                  <a:lnTo>
                    <a:pt x="1144" y="497"/>
                  </a:lnTo>
                  <a:lnTo>
                    <a:pt x="1137" y="517"/>
                  </a:lnTo>
                  <a:lnTo>
                    <a:pt x="1128" y="535"/>
                  </a:lnTo>
                  <a:lnTo>
                    <a:pt x="1117" y="552"/>
                  </a:lnTo>
                  <a:lnTo>
                    <a:pt x="1106" y="567"/>
                  </a:lnTo>
                  <a:lnTo>
                    <a:pt x="1095" y="580"/>
                  </a:lnTo>
                  <a:lnTo>
                    <a:pt x="1086" y="590"/>
                  </a:lnTo>
                  <a:lnTo>
                    <a:pt x="1080" y="596"/>
                  </a:lnTo>
                  <a:lnTo>
                    <a:pt x="1072" y="601"/>
                  </a:lnTo>
                  <a:lnTo>
                    <a:pt x="1060" y="604"/>
                  </a:lnTo>
                  <a:lnTo>
                    <a:pt x="1047" y="606"/>
                  </a:lnTo>
                  <a:lnTo>
                    <a:pt x="1031" y="609"/>
                  </a:lnTo>
                  <a:lnTo>
                    <a:pt x="1018" y="612"/>
                  </a:lnTo>
                  <a:lnTo>
                    <a:pt x="1005" y="615"/>
                  </a:lnTo>
                  <a:lnTo>
                    <a:pt x="997" y="618"/>
                  </a:lnTo>
                  <a:lnTo>
                    <a:pt x="993" y="621"/>
                  </a:lnTo>
                  <a:lnTo>
                    <a:pt x="994" y="627"/>
                  </a:lnTo>
                  <a:lnTo>
                    <a:pt x="996" y="639"/>
                  </a:lnTo>
                  <a:lnTo>
                    <a:pt x="999" y="654"/>
                  </a:lnTo>
                  <a:lnTo>
                    <a:pt x="1002" y="672"/>
                  </a:lnTo>
                  <a:lnTo>
                    <a:pt x="1006" y="690"/>
                  </a:lnTo>
                  <a:lnTo>
                    <a:pt x="1011" y="709"/>
                  </a:lnTo>
                  <a:lnTo>
                    <a:pt x="1014" y="727"/>
                  </a:lnTo>
                  <a:lnTo>
                    <a:pt x="1018" y="744"/>
                  </a:lnTo>
                  <a:lnTo>
                    <a:pt x="1021" y="756"/>
                  </a:lnTo>
                  <a:lnTo>
                    <a:pt x="1022" y="766"/>
                  </a:lnTo>
                  <a:lnTo>
                    <a:pt x="1026" y="779"/>
                  </a:lnTo>
                  <a:lnTo>
                    <a:pt x="1030" y="795"/>
                  </a:lnTo>
                  <a:lnTo>
                    <a:pt x="1036" y="813"/>
                  </a:lnTo>
                  <a:lnTo>
                    <a:pt x="1043" y="832"/>
                  </a:lnTo>
                  <a:lnTo>
                    <a:pt x="1050" y="852"/>
                  </a:lnTo>
                  <a:lnTo>
                    <a:pt x="1069" y="898"/>
                  </a:lnTo>
                  <a:lnTo>
                    <a:pt x="1070" y="906"/>
                  </a:lnTo>
                  <a:lnTo>
                    <a:pt x="1070" y="911"/>
                  </a:lnTo>
                  <a:lnTo>
                    <a:pt x="1067" y="912"/>
                  </a:lnTo>
                  <a:lnTo>
                    <a:pt x="1066" y="912"/>
                  </a:lnTo>
                  <a:lnTo>
                    <a:pt x="1065" y="913"/>
                  </a:lnTo>
                  <a:lnTo>
                    <a:pt x="1065" y="920"/>
                  </a:lnTo>
                  <a:lnTo>
                    <a:pt x="1070" y="934"/>
                  </a:lnTo>
                  <a:lnTo>
                    <a:pt x="1073" y="951"/>
                  </a:lnTo>
                  <a:lnTo>
                    <a:pt x="1079" y="972"/>
                  </a:lnTo>
                  <a:lnTo>
                    <a:pt x="1084" y="996"/>
                  </a:lnTo>
                  <a:lnTo>
                    <a:pt x="1089" y="1023"/>
                  </a:lnTo>
                  <a:lnTo>
                    <a:pt x="1096" y="1052"/>
                  </a:lnTo>
                  <a:lnTo>
                    <a:pt x="1108" y="1112"/>
                  </a:lnTo>
                  <a:lnTo>
                    <a:pt x="1115" y="1143"/>
                  </a:lnTo>
                  <a:lnTo>
                    <a:pt x="1120" y="1170"/>
                  </a:lnTo>
                  <a:lnTo>
                    <a:pt x="1125" y="1196"/>
                  </a:lnTo>
                  <a:lnTo>
                    <a:pt x="1129" y="1218"/>
                  </a:lnTo>
                  <a:lnTo>
                    <a:pt x="1132" y="1236"/>
                  </a:lnTo>
                  <a:lnTo>
                    <a:pt x="1135" y="1248"/>
                  </a:lnTo>
                  <a:lnTo>
                    <a:pt x="1136" y="1255"/>
                  </a:lnTo>
                  <a:lnTo>
                    <a:pt x="1133" y="1260"/>
                  </a:lnTo>
                  <a:lnTo>
                    <a:pt x="1125" y="1267"/>
                  </a:lnTo>
                  <a:lnTo>
                    <a:pt x="1111" y="1273"/>
                  </a:lnTo>
                  <a:lnTo>
                    <a:pt x="1094" y="1281"/>
                  </a:lnTo>
                  <a:lnTo>
                    <a:pt x="1074" y="1288"/>
                  </a:lnTo>
                  <a:lnTo>
                    <a:pt x="1053" y="1295"/>
                  </a:lnTo>
                  <a:lnTo>
                    <a:pt x="1031" y="1302"/>
                  </a:lnTo>
                  <a:lnTo>
                    <a:pt x="1035" y="1316"/>
                  </a:lnTo>
                  <a:lnTo>
                    <a:pt x="1037" y="1326"/>
                  </a:lnTo>
                  <a:lnTo>
                    <a:pt x="1038" y="1350"/>
                  </a:lnTo>
                  <a:lnTo>
                    <a:pt x="1038" y="1377"/>
                  </a:lnTo>
                  <a:lnTo>
                    <a:pt x="1037" y="1409"/>
                  </a:lnTo>
                  <a:lnTo>
                    <a:pt x="1037" y="1441"/>
                  </a:lnTo>
                  <a:lnTo>
                    <a:pt x="1036" y="1474"/>
                  </a:lnTo>
                  <a:lnTo>
                    <a:pt x="1035" y="1504"/>
                  </a:lnTo>
                  <a:lnTo>
                    <a:pt x="1035" y="1533"/>
                  </a:lnTo>
                  <a:lnTo>
                    <a:pt x="1036" y="1559"/>
                  </a:lnTo>
                  <a:lnTo>
                    <a:pt x="1038" y="1579"/>
                  </a:lnTo>
                  <a:lnTo>
                    <a:pt x="1042" y="1596"/>
                  </a:lnTo>
                  <a:lnTo>
                    <a:pt x="1047" y="1621"/>
                  </a:lnTo>
                  <a:lnTo>
                    <a:pt x="1051" y="1648"/>
                  </a:lnTo>
                  <a:lnTo>
                    <a:pt x="1058" y="1682"/>
                  </a:lnTo>
                  <a:lnTo>
                    <a:pt x="1065" y="1718"/>
                  </a:lnTo>
                  <a:lnTo>
                    <a:pt x="1072" y="1755"/>
                  </a:lnTo>
                  <a:lnTo>
                    <a:pt x="1078" y="1794"/>
                  </a:lnTo>
                  <a:lnTo>
                    <a:pt x="1085" y="1832"/>
                  </a:lnTo>
                  <a:lnTo>
                    <a:pt x="1092" y="1868"/>
                  </a:lnTo>
                  <a:lnTo>
                    <a:pt x="1096" y="1902"/>
                  </a:lnTo>
                  <a:lnTo>
                    <a:pt x="1101" y="1932"/>
                  </a:lnTo>
                  <a:lnTo>
                    <a:pt x="1106" y="1961"/>
                  </a:lnTo>
                  <a:lnTo>
                    <a:pt x="1110" y="1995"/>
                  </a:lnTo>
                  <a:lnTo>
                    <a:pt x="1117" y="2030"/>
                  </a:lnTo>
                  <a:lnTo>
                    <a:pt x="1131" y="2102"/>
                  </a:lnTo>
                  <a:lnTo>
                    <a:pt x="1138" y="2137"/>
                  </a:lnTo>
                  <a:lnTo>
                    <a:pt x="1145" y="2171"/>
                  </a:lnTo>
                  <a:lnTo>
                    <a:pt x="1151" y="2201"/>
                  </a:lnTo>
                  <a:lnTo>
                    <a:pt x="1157" y="2228"/>
                  </a:lnTo>
                  <a:lnTo>
                    <a:pt x="1161" y="2250"/>
                  </a:lnTo>
                  <a:lnTo>
                    <a:pt x="1165" y="2265"/>
                  </a:lnTo>
                  <a:lnTo>
                    <a:pt x="1168" y="2283"/>
                  </a:lnTo>
                  <a:lnTo>
                    <a:pt x="1169" y="2304"/>
                  </a:lnTo>
                  <a:lnTo>
                    <a:pt x="1172" y="2349"/>
                  </a:lnTo>
                  <a:lnTo>
                    <a:pt x="1174" y="2370"/>
                  </a:lnTo>
                  <a:lnTo>
                    <a:pt x="1176" y="2388"/>
                  </a:lnTo>
                  <a:lnTo>
                    <a:pt x="1180" y="2404"/>
                  </a:lnTo>
                  <a:lnTo>
                    <a:pt x="1186" y="2416"/>
                  </a:lnTo>
                  <a:lnTo>
                    <a:pt x="1201" y="2433"/>
                  </a:lnTo>
                  <a:lnTo>
                    <a:pt x="1215" y="2450"/>
                  </a:lnTo>
                  <a:lnTo>
                    <a:pt x="1225" y="2466"/>
                  </a:lnTo>
                  <a:lnTo>
                    <a:pt x="1232" y="2481"/>
                  </a:lnTo>
                  <a:lnTo>
                    <a:pt x="1233" y="2490"/>
                  </a:lnTo>
                  <a:lnTo>
                    <a:pt x="1232" y="2504"/>
                  </a:lnTo>
                  <a:lnTo>
                    <a:pt x="1231" y="2523"/>
                  </a:lnTo>
                  <a:lnTo>
                    <a:pt x="1227" y="2543"/>
                  </a:lnTo>
                  <a:lnTo>
                    <a:pt x="1224" y="2565"/>
                  </a:lnTo>
                  <a:lnTo>
                    <a:pt x="1220" y="2585"/>
                  </a:lnTo>
                  <a:lnTo>
                    <a:pt x="1217" y="2603"/>
                  </a:lnTo>
                  <a:lnTo>
                    <a:pt x="1211" y="2627"/>
                  </a:lnTo>
                  <a:lnTo>
                    <a:pt x="1222" y="2649"/>
                  </a:lnTo>
                  <a:lnTo>
                    <a:pt x="1233" y="2670"/>
                  </a:lnTo>
                  <a:lnTo>
                    <a:pt x="1256" y="2709"/>
                  </a:lnTo>
                  <a:lnTo>
                    <a:pt x="1268" y="2725"/>
                  </a:lnTo>
                  <a:lnTo>
                    <a:pt x="1277" y="2741"/>
                  </a:lnTo>
                  <a:lnTo>
                    <a:pt x="1283" y="2752"/>
                  </a:lnTo>
                  <a:lnTo>
                    <a:pt x="1286" y="2768"/>
                  </a:lnTo>
                  <a:lnTo>
                    <a:pt x="1284" y="2785"/>
                  </a:lnTo>
                  <a:lnTo>
                    <a:pt x="1278" y="2800"/>
                  </a:lnTo>
                  <a:lnTo>
                    <a:pt x="1268" y="2810"/>
                  </a:lnTo>
                  <a:lnTo>
                    <a:pt x="1257" y="2817"/>
                  </a:lnTo>
                  <a:lnTo>
                    <a:pt x="1246" y="2821"/>
                  </a:lnTo>
                  <a:lnTo>
                    <a:pt x="1230" y="2822"/>
                  </a:lnTo>
                  <a:lnTo>
                    <a:pt x="1212" y="2823"/>
                  </a:lnTo>
                  <a:lnTo>
                    <a:pt x="1194" y="2822"/>
                  </a:lnTo>
                  <a:lnTo>
                    <a:pt x="1179" y="2821"/>
                  </a:lnTo>
                  <a:lnTo>
                    <a:pt x="1168" y="2818"/>
                  </a:lnTo>
                  <a:lnTo>
                    <a:pt x="1166" y="2818"/>
                  </a:lnTo>
                  <a:lnTo>
                    <a:pt x="1160" y="2817"/>
                  </a:lnTo>
                  <a:lnTo>
                    <a:pt x="1151" y="2815"/>
                  </a:lnTo>
                  <a:lnTo>
                    <a:pt x="1140" y="2811"/>
                  </a:lnTo>
                  <a:lnTo>
                    <a:pt x="1129" y="2804"/>
                  </a:lnTo>
                  <a:lnTo>
                    <a:pt x="1122" y="2798"/>
                  </a:lnTo>
                  <a:lnTo>
                    <a:pt x="1114" y="2791"/>
                  </a:lnTo>
                  <a:lnTo>
                    <a:pt x="1108" y="2784"/>
                  </a:lnTo>
                  <a:lnTo>
                    <a:pt x="1104" y="2772"/>
                  </a:lnTo>
                  <a:lnTo>
                    <a:pt x="1100" y="2746"/>
                  </a:lnTo>
                  <a:lnTo>
                    <a:pt x="1098" y="2738"/>
                  </a:lnTo>
                  <a:lnTo>
                    <a:pt x="1095" y="2734"/>
                  </a:lnTo>
                  <a:lnTo>
                    <a:pt x="1094" y="2734"/>
                  </a:lnTo>
                  <a:lnTo>
                    <a:pt x="1092" y="2735"/>
                  </a:lnTo>
                  <a:lnTo>
                    <a:pt x="1089" y="2735"/>
                  </a:lnTo>
                  <a:lnTo>
                    <a:pt x="1085" y="2737"/>
                  </a:lnTo>
                  <a:lnTo>
                    <a:pt x="1082" y="2737"/>
                  </a:lnTo>
                  <a:lnTo>
                    <a:pt x="1078" y="2736"/>
                  </a:lnTo>
                  <a:lnTo>
                    <a:pt x="1071" y="2732"/>
                  </a:lnTo>
                  <a:lnTo>
                    <a:pt x="1063" y="2728"/>
                  </a:lnTo>
                  <a:lnTo>
                    <a:pt x="1053" y="2722"/>
                  </a:lnTo>
                  <a:lnTo>
                    <a:pt x="1047" y="2717"/>
                  </a:lnTo>
                  <a:lnTo>
                    <a:pt x="1042" y="2713"/>
                  </a:lnTo>
                  <a:lnTo>
                    <a:pt x="1040" y="2708"/>
                  </a:lnTo>
                  <a:lnTo>
                    <a:pt x="1038" y="2697"/>
                  </a:lnTo>
                  <a:lnTo>
                    <a:pt x="1037" y="2685"/>
                  </a:lnTo>
                  <a:lnTo>
                    <a:pt x="1036" y="2670"/>
                  </a:lnTo>
                  <a:lnTo>
                    <a:pt x="1036" y="2652"/>
                  </a:lnTo>
                  <a:lnTo>
                    <a:pt x="1035" y="2636"/>
                  </a:lnTo>
                  <a:lnTo>
                    <a:pt x="1035" y="2621"/>
                  </a:lnTo>
                  <a:lnTo>
                    <a:pt x="1030" y="2617"/>
                  </a:lnTo>
                  <a:lnTo>
                    <a:pt x="1024" y="2615"/>
                  </a:lnTo>
                  <a:lnTo>
                    <a:pt x="1019" y="2611"/>
                  </a:lnTo>
                  <a:lnTo>
                    <a:pt x="1006" y="2600"/>
                  </a:lnTo>
                  <a:lnTo>
                    <a:pt x="994" y="2585"/>
                  </a:lnTo>
                  <a:lnTo>
                    <a:pt x="985" y="2567"/>
                  </a:lnTo>
                  <a:lnTo>
                    <a:pt x="978" y="2549"/>
                  </a:lnTo>
                  <a:lnTo>
                    <a:pt x="972" y="2530"/>
                  </a:lnTo>
                  <a:lnTo>
                    <a:pt x="968" y="2514"/>
                  </a:lnTo>
                  <a:lnTo>
                    <a:pt x="965" y="2501"/>
                  </a:lnTo>
                  <a:lnTo>
                    <a:pt x="960" y="2487"/>
                  </a:lnTo>
                  <a:lnTo>
                    <a:pt x="949" y="2474"/>
                  </a:lnTo>
                  <a:lnTo>
                    <a:pt x="936" y="2464"/>
                  </a:lnTo>
                  <a:lnTo>
                    <a:pt x="925" y="2451"/>
                  </a:lnTo>
                  <a:lnTo>
                    <a:pt x="914" y="2437"/>
                  </a:lnTo>
                  <a:lnTo>
                    <a:pt x="911" y="2427"/>
                  </a:lnTo>
                  <a:lnTo>
                    <a:pt x="907" y="2409"/>
                  </a:lnTo>
                  <a:lnTo>
                    <a:pt x="904" y="2387"/>
                  </a:lnTo>
                  <a:lnTo>
                    <a:pt x="899" y="2359"/>
                  </a:lnTo>
                  <a:lnTo>
                    <a:pt x="896" y="2328"/>
                  </a:lnTo>
                  <a:lnTo>
                    <a:pt x="891" y="2294"/>
                  </a:lnTo>
                  <a:lnTo>
                    <a:pt x="888" y="2259"/>
                  </a:lnTo>
                  <a:lnTo>
                    <a:pt x="883" y="2224"/>
                  </a:lnTo>
                  <a:lnTo>
                    <a:pt x="880" y="2190"/>
                  </a:lnTo>
                  <a:lnTo>
                    <a:pt x="876" y="2159"/>
                  </a:lnTo>
                  <a:lnTo>
                    <a:pt x="871" y="2131"/>
                  </a:lnTo>
                  <a:lnTo>
                    <a:pt x="868" y="2107"/>
                  </a:lnTo>
                  <a:lnTo>
                    <a:pt x="863" y="2079"/>
                  </a:lnTo>
                  <a:lnTo>
                    <a:pt x="856" y="2046"/>
                  </a:lnTo>
                  <a:lnTo>
                    <a:pt x="849" y="2011"/>
                  </a:lnTo>
                  <a:lnTo>
                    <a:pt x="843" y="1975"/>
                  </a:lnTo>
                  <a:lnTo>
                    <a:pt x="836" y="1938"/>
                  </a:lnTo>
                  <a:lnTo>
                    <a:pt x="827" y="1902"/>
                  </a:lnTo>
                  <a:lnTo>
                    <a:pt x="820" y="1867"/>
                  </a:lnTo>
                  <a:lnTo>
                    <a:pt x="814" y="1837"/>
                  </a:lnTo>
                  <a:lnTo>
                    <a:pt x="807" y="1811"/>
                  </a:lnTo>
                  <a:lnTo>
                    <a:pt x="802" y="1791"/>
                  </a:lnTo>
                  <a:lnTo>
                    <a:pt x="795" y="1768"/>
                  </a:lnTo>
                  <a:lnTo>
                    <a:pt x="788" y="1743"/>
                  </a:lnTo>
                  <a:lnTo>
                    <a:pt x="760" y="1662"/>
                  </a:lnTo>
                  <a:lnTo>
                    <a:pt x="751" y="1639"/>
                  </a:lnTo>
                  <a:lnTo>
                    <a:pt x="742" y="1619"/>
                  </a:lnTo>
                  <a:lnTo>
                    <a:pt x="732" y="1605"/>
                  </a:lnTo>
                  <a:lnTo>
                    <a:pt x="725" y="1593"/>
                  </a:lnTo>
                  <a:lnTo>
                    <a:pt x="717" y="1575"/>
                  </a:lnTo>
                  <a:lnTo>
                    <a:pt x="708" y="1553"/>
                  </a:lnTo>
                  <a:lnTo>
                    <a:pt x="698" y="1527"/>
                  </a:lnTo>
                  <a:lnTo>
                    <a:pt x="688" y="1501"/>
                  </a:lnTo>
                  <a:lnTo>
                    <a:pt x="678" y="1474"/>
                  </a:lnTo>
                  <a:lnTo>
                    <a:pt x="669" y="1448"/>
                  </a:lnTo>
                  <a:lnTo>
                    <a:pt x="661" y="1424"/>
                  </a:lnTo>
                  <a:lnTo>
                    <a:pt x="655" y="1404"/>
                  </a:lnTo>
                  <a:lnTo>
                    <a:pt x="650" y="1389"/>
                  </a:lnTo>
                  <a:lnTo>
                    <a:pt x="647" y="1379"/>
                  </a:lnTo>
                  <a:lnTo>
                    <a:pt x="644" y="1375"/>
                  </a:lnTo>
                  <a:lnTo>
                    <a:pt x="642" y="1377"/>
                  </a:lnTo>
                  <a:lnTo>
                    <a:pt x="640" y="1384"/>
                  </a:lnTo>
                  <a:lnTo>
                    <a:pt x="638" y="1396"/>
                  </a:lnTo>
                  <a:lnTo>
                    <a:pt x="636" y="1411"/>
                  </a:lnTo>
                  <a:lnTo>
                    <a:pt x="633" y="1427"/>
                  </a:lnTo>
                  <a:lnTo>
                    <a:pt x="629" y="1446"/>
                  </a:lnTo>
                  <a:lnTo>
                    <a:pt x="625" y="1465"/>
                  </a:lnTo>
                  <a:lnTo>
                    <a:pt x="616" y="1488"/>
                  </a:lnTo>
                  <a:lnTo>
                    <a:pt x="607" y="1517"/>
                  </a:lnTo>
                  <a:lnTo>
                    <a:pt x="597" y="1550"/>
                  </a:lnTo>
                  <a:lnTo>
                    <a:pt x="585" y="1584"/>
                  </a:lnTo>
                  <a:lnTo>
                    <a:pt x="572" y="1619"/>
                  </a:lnTo>
                  <a:lnTo>
                    <a:pt x="561" y="1654"/>
                  </a:lnTo>
                  <a:lnTo>
                    <a:pt x="548" y="1686"/>
                  </a:lnTo>
                  <a:lnTo>
                    <a:pt x="538" y="1712"/>
                  </a:lnTo>
                  <a:lnTo>
                    <a:pt x="526" y="1743"/>
                  </a:lnTo>
                  <a:lnTo>
                    <a:pt x="516" y="1774"/>
                  </a:lnTo>
                  <a:lnTo>
                    <a:pt x="507" y="1807"/>
                  </a:lnTo>
                  <a:lnTo>
                    <a:pt x="499" y="1838"/>
                  </a:lnTo>
                  <a:lnTo>
                    <a:pt x="492" y="1867"/>
                  </a:lnTo>
                  <a:lnTo>
                    <a:pt x="485" y="1892"/>
                  </a:lnTo>
                  <a:lnTo>
                    <a:pt x="479" y="1911"/>
                  </a:lnTo>
                  <a:lnTo>
                    <a:pt x="474" y="1923"/>
                  </a:lnTo>
                  <a:lnTo>
                    <a:pt x="469" y="1942"/>
                  </a:lnTo>
                  <a:lnTo>
                    <a:pt x="463" y="1964"/>
                  </a:lnTo>
                  <a:lnTo>
                    <a:pt x="458" y="1990"/>
                  </a:lnTo>
                  <a:lnTo>
                    <a:pt x="451" y="2019"/>
                  </a:lnTo>
                  <a:lnTo>
                    <a:pt x="444" y="2051"/>
                  </a:lnTo>
                  <a:lnTo>
                    <a:pt x="437" y="2083"/>
                  </a:lnTo>
                  <a:lnTo>
                    <a:pt x="431" y="2116"/>
                  </a:lnTo>
                  <a:lnTo>
                    <a:pt x="424" y="2146"/>
                  </a:lnTo>
                  <a:lnTo>
                    <a:pt x="418" y="2175"/>
                  </a:lnTo>
                  <a:lnTo>
                    <a:pt x="414" y="2201"/>
                  </a:lnTo>
                  <a:lnTo>
                    <a:pt x="410" y="2222"/>
                  </a:lnTo>
                  <a:lnTo>
                    <a:pt x="407" y="2238"/>
                  </a:lnTo>
                  <a:lnTo>
                    <a:pt x="402" y="2265"/>
                  </a:lnTo>
                  <a:lnTo>
                    <a:pt x="390" y="2328"/>
                  </a:lnTo>
                  <a:lnTo>
                    <a:pt x="383" y="2358"/>
                  </a:lnTo>
                  <a:lnTo>
                    <a:pt x="377" y="2386"/>
                  </a:lnTo>
                  <a:lnTo>
                    <a:pt x="368" y="2408"/>
                  </a:lnTo>
                  <a:lnTo>
                    <a:pt x="361" y="2423"/>
                  </a:lnTo>
                  <a:lnTo>
                    <a:pt x="353" y="2438"/>
                  </a:lnTo>
                  <a:lnTo>
                    <a:pt x="349" y="2452"/>
                  </a:lnTo>
                  <a:lnTo>
                    <a:pt x="346" y="2467"/>
                  </a:lnTo>
                  <a:lnTo>
                    <a:pt x="346" y="2531"/>
                  </a:lnTo>
                  <a:lnTo>
                    <a:pt x="345" y="2557"/>
                  </a:lnTo>
                  <a:lnTo>
                    <a:pt x="341" y="2579"/>
                  </a:lnTo>
                  <a:lnTo>
                    <a:pt x="332" y="2599"/>
                  </a:lnTo>
                  <a:lnTo>
                    <a:pt x="326" y="2608"/>
                  </a:lnTo>
                  <a:lnTo>
                    <a:pt x="315" y="2617"/>
                  </a:lnTo>
                  <a:lnTo>
                    <a:pt x="302" y="2629"/>
                  </a:lnTo>
                  <a:lnTo>
                    <a:pt x="287" y="2639"/>
                  </a:lnTo>
                  <a:lnTo>
                    <a:pt x="286" y="2654"/>
                  </a:lnTo>
                  <a:lnTo>
                    <a:pt x="285" y="2671"/>
                  </a:lnTo>
                  <a:lnTo>
                    <a:pt x="284" y="2688"/>
                  </a:lnTo>
                  <a:lnTo>
                    <a:pt x="283" y="2702"/>
                  </a:lnTo>
                  <a:lnTo>
                    <a:pt x="283" y="2714"/>
                  </a:lnTo>
                  <a:lnTo>
                    <a:pt x="281" y="2720"/>
                  </a:lnTo>
                  <a:lnTo>
                    <a:pt x="278" y="2724"/>
                  </a:lnTo>
                  <a:lnTo>
                    <a:pt x="269" y="2730"/>
                  </a:lnTo>
                  <a:lnTo>
                    <a:pt x="258" y="2736"/>
                  </a:lnTo>
                  <a:lnTo>
                    <a:pt x="248" y="2739"/>
                  </a:lnTo>
                  <a:lnTo>
                    <a:pt x="234" y="2742"/>
                  </a:lnTo>
                  <a:lnTo>
                    <a:pt x="222" y="2743"/>
                  </a:lnTo>
                  <a:lnTo>
                    <a:pt x="214" y="2745"/>
                  </a:lnTo>
                  <a:lnTo>
                    <a:pt x="211" y="2748"/>
                  </a:lnTo>
                  <a:lnTo>
                    <a:pt x="210" y="2753"/>
                  </a:lnTo>
                  <a:lnTo>
                    <a:pt x="208" y="2760"/>
                  </a:lnTo>
                  <a:lnTo>
                    <a:pt x="208" y="2768"/>
                  </a:lnTo>
                  <a:lnTo>
                    <a:pt x="206" y="2778"/>
                  </a:lnTo>
                  <a:lnTo>
                    <a:pt x="203" y="2785"/>
                  </a:lnTo>
                  <a:lnTo>
                    <a:pt x="193" y="2793"/>
                  </a:lnTo>
                  <a:lnTo>
                    <a:pt x="183" y="2802"/>
                  </a:lnTo>
                  <a:lnTo>
                    <a:pt x="169" y="2810"/>
                  </a:lnTo>
                  <a:lnTo>
                    <a:pt x="154" y="2820"/>
                  </a:lnTo>
                  <a:lnTo>
                    <a:pt x="140" y="2827"/>
                  </a:lnTo>
                  <a:lnTo>
                    <a:pt x="127" y="2832"/>
                  </a:lnTo>
                  <a:lnTo>
                    <a:pt x="109" y="2837"/>
                  </a:lnTo>
                  <a:lnTo>
                    <a:pt x="88" y="2838"/>
                  </a:lnTo>
                  <a:lnTo>
                    <a:pt x="67" y="2838"/>
                  </a:lnTo>
                  <a:lnTo>
                    <a:pt x="47" y="2837"/>
                  </a:lnTo>
                  <a:lnTo>
                    <a:pt x="29" y="2837"/>
                  </a:lnTo>
                  <a:lnTo>
                    <a:pt x="23" y="2836"/>
                  </a:lnTo>
                  <a:lnTo>
                    <a:pt x="15" y="2835"/>
                  </a:lnTo>
                  <a:lnTo>
                    <a:pt x="6" y="2832"/>
                  </a:lnTo>
                  <a:lnTo>
                    <a:pt x="1" y="2829"/>
                  </a:lnTo>
                  <a:lnTo>
                    <a:pt x="0" y="2823"/>
                  </a:lnTo>
                  <a:lnTo>
                    <a:pt x="0" y="2815"/>
                  </a:lnTo>
                  <a:lnTo>
                    <a:pt x="2" y="2808"/>
                  </a:lnTo>
                  <a:lnTo>
                    <a:pt x="6" y="2800"/>
                  </a:lnTo>
                  <a:lnTo>
                    <a:pt x="8" y="2794"/>
                  </a:lnTo>
                  <a:lnTo>
                    <a:pt x="11" y="2786"/>
                  </a:lnTo>
                  <a:lnTo>
                    <a:pt x="16" y="2772"/>
                  </a:lnTo>
                  <a:lnTo>
                    <a:pt x="21" y="2757"/>
                  </a:lnTo>
                  <a:lnTo>
                    <a:pt x="28" y="2742"/>
                  </a:lnTo>
                  <a:lnTo>
                    <a:pt x="36" y="2729"/>
                  </a:lnTo>
                  <a:lnTo>
                    <a:pt x="42" y="2722"/>
                  </a:lnTo>
                  <a:lnTo>
                    <a:pt x="48" y="2710"/>
                  </a:lnTo>
                  <a:lnTo>
                    <a:pt x="58" y="2695"/>
                  </a:lnTo>
                  <a:lnTo>
                    <a:pt x="68" y="2680"/>
                  </a:lnTo>
                  <a:lnTo>
                    <a:pt x="79" y="2663"/>
                  </a:lnTo>
                  <a:lnTo>
                    <a:pt x="89" y="2646"/>
                  </a:lnTo>
                  <a:lnTo>
                    <a:pt x="98" y="2631"/>
                  </a:lnTo>
                  <a:lnTo>
                    <a:pt x="105" y="2620"/>
                  </a:lnTo>
                  <a:lnTo>
                    <a:pt x="102" y="2611"/>
                  </a:lnTo>
                  <a:lnTo>
                    <a:pt x="102" y="2601"/>
                  </a:lnTo>
                  <a:lnTo>
                    <a:pt x="104" y="2589"/>
                  </a:lnTo>
                  <a:lnTo>
                    <a:pt x="113" y="2564"/>
                  </a:lnTo>
                  <a:lnTo>
                    <a:pt x="117" y="2551"/>
                  </a:lnTo>
                  <a:lnTo>
                    <a:pt x="118" y="2542"/>
                  </a:lnTo>
                  <a:lnTo>
                    <a:pt x="115" y="2535"/>
                  </a:lnTo>
                  <a:lnTo>
                    <a:pt x="106" y="2528"/>
                  </a:lnTo>
                  <a:lnTo>
                    <a:pt x="95" y="2518"/>
                  </a:lnTo>
                  <a:lnTo>
                    <a:pt x="89" y="2509"/>
                  </a:lnTo>
                  <a:lnTo>
                    <a:pt x="86" y="2495"/>
                  </a:lnTo>
                  <a:lnTo>
                    <a:pt x="86" y="2477"/>
                  </a:lnTo>
                  <a:lnTo>
                    <a:pt x="88" y="2456"/>
                  </a:lnTo>
                  <a:lnTo>
                    <a:pt x="91" y="2431"/>
                  </a:lnTo>
                  <a:lnTo>
                    <a:pt x="96" y="2404"/>
                  </a:lnTo>
                  <a:lnTo>
                    <a:pt x="102" y="2378"/>
                  </a:lnTo>
                  <a:lnTo>
                    <a:pt x="106" y="2349"/>
                  </a:lnTo>
                  <a:lnTo>
                    <a:pt x="117" y="2294"/>
                  </a:lnTo>
                  <a:lnTo>
                    <a:pt x="130" y="2243"/>
                  </a:lnTo>
                  <a:lnTo>
                    <a:pt x="144" y="2193"/>
                  </a:lnTo>
                  <a:lnTo>
                    <a:pt x="157" y="2142"/>
                  </a:lnTo>
                  <a:lnTo>
                    <a:pt x="163" y="2118"/>
                  </a:lnTo>
                  <a:lnTo>
                    <a:pt x="170" y="2093"/>
                  </a:lnTo>
                  <a:lnTo>
                    <a:pt x="178" y="2066"/>
                  </a:lnTo>
                  <a:lnTo>
                    <a:pt x="185" y="2038"/>
                  </a:lnTo>
                  <a:lnTo>
                    <a:pt x="199" y="1985"/>
                  </a:lnTo>
                  <a:lnTo>
                    <a:pt x="205" y="1961"/>
                  </a:lnTo>
                  <a:lnTo>
                    <a:pt x="211" y="1940"/>
                  </a:lnTo>
                  <a:lnTo>
                    <a:pt x="215" y="1924"/>
                  </a:lnTo>
                  <a:lnTo>
                    <a:pt x="218" y="1912"/>
                  </a:lnTo>
                  <a:lnTo>
                    <a:pt x="220" y="1898"/>
                  </a:lnTo>
                  <a:lnTo>
                    <a:pt x="220" y="1883"/>
                  </a:lnTo>
                  <a:lnTo>
                    <a:pt x="218" y="1867"/>
                  </a:lnTo>
                  <a:lnTo>
                    <a:pt x="217" y="1850"/>
                  </a:lnTo>
                  <a:lnTo>
                    <a:pt x="219" y="1830"/>
                  </a:lnTo>
                  <a:lnTo>
                    <a:pt x="223" y="1809"/>
                  </a:lnTo>
                  <a:lnTo>
                    <a:pt x="229" y="1786"/>
                  </a:lnTo>
                  <a:lnTo>
                    <a:pt x="232" y="1759"/>
                  </a:lnTo>
                  <a:lnTo>
                    <a:pt x="232" y="1731"/>
                  </a:lnTo>
                  <a:lnTo>
                    <a:pt x="230" y="1703"/>
                  </a:lnTo>
                  <a:lnTo>
                    <a:pt x="228" y="1678"/>
                  </a:lnTo>
                  <a:lnTo>
                    <a:pt x="225" y="1654"/>
                  </a:lnTo>
                  <a:lnTo>
                    <a:pt x="223" y="1639"/>
                  </a:lnTo>
                  <a:lnTo>
                    <a:pt x="225" y="1619"/>
                  </a:lnTo>
                  <a:lnTo>
                    <a:pt x="226" y="1596"/>
                  </a:lnTo>
                  <a:lnTo>
                    <a:pt x="229" y="1572"/>
                  </a:lnTo>
                  <a:lnTo>
                    <a:pt x="234" y="1547"/>
                  </a:lnTo>
                  <a:lnTo>
                    <a:pt x="239" y="1522"/>
                  </a:lnTo>
                  <a:lnTo>
                    <a:pt x="242" y="1498"/>
                  </a:lnTo>
                  <a:lnTo>
                    <a:pt x="247" y="1479"/>
                  </a:lnTo>
                  <a:lnTo>
                    <a:pt x="249" y="1462"/>
                  </a:lnTo>
                  <a:lnTo>
                    <a:pt x="250" y="1451"/>
                  </a:lnTo>
                  <a:lnTo>
                    <a:pt x="250" y="1430"/>
                  </a:lnTo>
                  <a:lnTo>
                    <a:pt x="248" y="1405"/>
                  </a:lnTo>
                  <a:lnTo>
                    <a:pt x="247" y="1377"/>
                  </a:lnTo>
                  <a:lnTo>
                    <a:pt x="248" y="1347"/>
                  </a:lnTo>
                  <a:lnTo>
                    <a:pt x="252" y="1318"/>
                  </a:lnTo>
                  <a:lnTo>
                    <a:pt x="257" y="1295"/>
                  </a:lnTo>
                  <a:lnTo>
                    <a:pt x="259" y="1269"/>
                  </a:lnTo>
                  <a:lnTo>
                    <a:pt x="261" y="1240"/>
                  </a:lnTo>
                  <a:lnTo>
                    <a:pt x="235" y="1231"/>
                  </a:lnTo>
                  <a:lnTo>
                    <a:pt x="211" y="1223"/>
                  </a:lnTo>
                  <a:lnTo>
                    <a:pt x="190" y="1215"/>
                  </a:lnTo>
                  <a:lnTo>
                    <a:pt x="170" y="1208"/>
                  </a:lnTo>
                  <a:lnTo>
                    <a:pt x="156" y="1203"/>
                  </a:lnTo>
                  <a:lnTo>
                    <a:pt x="146" y="1198"/>
                  </a:lnTo>
                  <a:lnTo>
                    <a:pt x="141" y="1197"/>
                  </a:lnTo>
                  <a:lnTo>
                    <a:pt x="140" y="1194"/>
                  </a:lnTo>
                  <a:lnTo>
                    <a:pt x="141" y="1186"/>
                  </a:lnTo>
                  <a:lnTo>
                    <a:pt x="145" y="1174"/>
                  </a:lnTo>
                  <a:lnTo>
                    <a:pt x="150" y="1160"/>
                  </a:lnTo>
                  <a:lnTo>
                    <a:pt x="168" y="1111"/>
                  </a:lnTo>
                  <a:lnTo>
                    <a:pt x="172" y="1096"/>
                  </a:lnTo>
                  <a:lnTo>
                    <a:pt x="176" y="1083"/>
                  </a:lnTo>
                  <a:lnTo>
                    <a:pt x="178" y="1072"/>
                  </a:lnTo>
                  <a:lnTo>
                    <a:pt x="183" y="1055"/>
                  </a:lnTo>
                  <a:lnTo>
                    <a:pt x="190" y="1036"/>
                  </a:lnTo>
                  <a:lnTo>
                    <a:pt x="197" y="1013"/>
                  </a:lnTo>
                  <a:lnTo>
                    <a:pt x="205" y="989"/>
                  </a:lnTo>
                  <a:lnTo>
                    <a:pt x="213" y="966"/>
                  </a:lnTo>
                  <a:lnTo>
                    <a:pt x="221" y="944"/>
                  </a:lnTo>
                  <a:lnTo>
                    <a:pt x="228" y="923"/>
                  </a:lnTo>
                  <a:lnTo>
                    <a:pt x="235" y="905"/>
                  </a:lnTo>
                  <a:lnTo>
                    <a:pt x="240" y="892"/>
                  </a:lnTo>
                  <a:lnTo>
                    <a:pt x="243" y="884"/>
                  </a:lnTo>
                  <a:lnTo>
                    <a:pt x="246" y="875"/>
                  </a:lnTo>
                  <a:lnTo>
                    <a:pt x="247" y="869"/>
                  </a:lnTo>
                  <a:lnTo>
                    <a:pt x="247" y="866"/>
                  </a:lnTo>
                  <a:lnTo>
                    <a:pt x="244" y="865"/>
                  </a:lnTo>
                  <a:lnTo>
                    <a:pt x="243" y="863"/>
                  </a:lnTo>
                  <a:lnTo>
                    <a:pt x="243" y="860"/>
                  </a:lnTo>
                  <a:lnTo>
                    <a:pt x="249" y="842"/>
                  </a:lnTo>
                  <a:lnTo>
                    <a:pt x="254" y="830"/>
                  </a:lnTo>
                  <a:lnTo>
                    <a:pt x="259" y="816"/>
                  </a:lnTo>
                  <a:lnTo>
                    <a:pt x="266" y="803"/>
                  </a:lnTo>
                  <a:lnTo>
                    <a:pt x="271" y="791"/>
                  </a:lnTo>
                  <a:lnTo>
                    <a:pt x="278" y="776"/>
                  </a:lnTo>
                  <a:lnTo>
                    <a:pt x="285" y="759"/>
                  </a:lnTo>
                  <a:lnTo>
                    <a:pt x="301" y="719"/>
                  </a:lnTo>
                  <a:lnTo>
                    <a:pt x="308" y="699"/>
                  </a:lnTo>
                  <a:lnTo>
                    <a:pt x="315" y="682"/>
                  </a:lnTo>
                  <a:lnTo>
                    <a:pt x="321" y="668"/>
                  </a:lnTo>
                  <a:lnTo>
                    <a:pt x="324" y="659"/>
                  </a:lnTo>
                  <a:lnTo>
                    <a:pt x="328" y="648"/>
                  </a:lnTo>
                  <a:lnTo>
                    <a:pt x="328" y="641"/>
                  </a:lnTo>
                  <a:lnTo>
                    <a:pt x="326" y="638"/>
                  </a:lnTo>
                  <a:lnTo>
                    <a:pt x="323" y="637"/>
                  </a:lnTo>
                  <a:lnTo>
                    <a:pt x="320" y="635"/>
                  </a:lnTo>
                  <a:lnTo>
                    <a:pt x="314" y="634"/>
                  </a:lnTo>
                  <a:lnTo>
                    <a:pt x="305" y="632"/>
                  </a:lnTo>
                  <a:lnTo>
                    <a:pt x="297" y="627"/>
                  </a:lnTo>
                  <a:lnTo>
                    <a:pt x="284" y="619"/>
                  </a:lnTo>
                  <a:lnTo>
                    <a:pt x="270" y="615"/>
                  </a:lnTo>
                  <a:lnTo>
                    <a:pt x="265" y="610"/>
                  </a:lnTo>
                  <a:lnTo>
                    <a:pt x="258" y="599"/>
                  </a:lnTo>
                  <a:lnTo>
                    <a:pt x="241" y="558"/>
                  </a:lnTo>
                  <a:lnTo>
                    <a:pt x="236" y="547"/>
                  </a:lnTo>
                  <a:lnTo>
                    <a:pt x="233" y="535"/>
                  </a:lnTo>
                  <a:lnTo>
                    <a:pt x="232" y="521"/>
                  </a:lnTo>
                  <a:lnTo>
                    <a:pt x="230" y="505"/>
                  </a:lnTo>
                  <a:lnTo>
                    <a:pt x="229" y="490"/>
                  </a:lnTo>
                  <a:lnTo>
                    <a:pt x="228" y="477"/>
                  </a:lnTo>
                  <a:lnTo>
                    <a:pt x="227" y="470"/>
                  </a:lnTo>
                  <a:lnTo>
                    <a:pt x="226" y="462"/>
                  </a:lnTo>
                  <a:lnTo>
                    <a:pt x="223" y="451"/>
                  </a:lnTo>
                  <a:lnTo>
                    <a:pt x="222" y="437"/>
                  </a:lnTo>
                  <a:lnTo>
                    <a:pt x="222" y="425"/>
                  </a:lnTo>
                  <a:lnTo>
                    <a:pt x="225" y="417"/>
                  </a:lnTo>
                  <a:lnTo>
                    <a:pt x="227" y="411"/>
                  </a:lnTo>
                  <a:lnTo>
                    <a:pt x="228" y="401"/>
                  </a:lnTo>
                  <a:lnTo>
                    <a:pt x="229" y="388"/>
                  </a:lnTo>
                  <a:lnTo>
                    <a:pt x="229" y="374"/>
                  </a:lnTo>
                  <a:lnTo>
                    <a:pt x="228" y="362"/>
                  </a:lnTo>
                  <a:lnTo>
                    <a:pt x="223" y="344"/>
                  </a:lnTo>
                  <a:lnTo>
                    <a:pt x="226" y="333"/>
                  </a:lnTo>
                  <a:lnTo>
                    <a:pt x="230" y="323"/>
                  </a:lnTo>
                  <a:lnTo>
                    <a:pt x="236" y="313"/>
                  </a:lnTo>
                  <a:lnTo>
                    <a:pt x="242" y="309"/>
                  </a:lnTo>
                  <a:lnTo>
                    <a:pt x="247" y="303"/>
                  </a:lnTo>
                  <a:lnTo>
                    <a:pt x="249" y="295"/>
                  </a:lnTo>
                  <a:lnTo>
                    <a:pt x="249" y="281"/>
                  </a:lnTo>
                  <a:lnTo>
                    <a:pt x="251" y="260"/>
                  </a:lnTo>
                  <a:lnTo>
                    <a:pt x="254" y="249"/>
                  </a:lnTo>
                  <a:lnTo>
                    <a:pt x="256" y="244"/>
                  </a:lnTo>
                  <a:lnTo>
                    <a:pt x="257" y="238"/>
                  </a:lnTo>
                  <a:lnTo>
                    <a:pt x="256" y="226"/>
                  </a:lnTo>
                  <a:lnTo>
                    <a:pt x="255" y="212"/>
                  </a:lnTo>
                  <a:lnTo>
                    <a:pt x="255" y="180"/>
                  </a:lnTo>
                  <a:lnTo>
                    <a:pt x="257" y="159"/>
                  </a:lnTo>
                  <a:lnTo>
                    <a:pt x="264" y="137"/>
                  </a:lnTo>
                  <a:lnTo>
                    <a:pt x="273" y="118"/>
                  </a:lnTo>
                  <a:lnTo>
                    <a:pt x="284" y="104"/>
                  </a:lnTo>
                  <a:lnTo>
                    <a:pt x="294" y="97"/>
                  </a:lnTo>
                  <a:lnTo>
                    <a:pt x="309" y="91"/>
                  </a:lnTo>
                  <a:lnTo>
                    <a:pt x="329" y="86"/>
                  </a:lnTo>
                  <a:lnTo>
                    <a:pt x="349" y="84"/>
                  </a:lnTo>
                  <a:lnTo>
                    <a:pt x="367" y="82"/>
                  </a:lnTo>
                  <a:lnTo>
                    <a:pt x="400" y="80"/>
                  </a:lnTo>
                  <a:lnTo>
                    <a:pt x="419" y="77"/>
                  </a:lnTo>
                  <a:lnTo>
                    <a:pt x="440" y="75"/>
                  </a:lnTo>
                  <a:lnTo>
                    <a:pt x="460" y="73"/>
                  </a:lnTo>
                  <a:lnTo>
                    <a:pt x="479" y="71"/>
                  </a:lnTo>
                  <a:lnTo>
                    <a:pt x="492" y="70"/>
                  </a:lnTo>
                  <a:lnTo>
                    <a:pt x="504" y="68"/>
                  </a:lnTo>
                  <a:lnTo>
                    <a:pt x="513" y="61"/>
                  </a:lnTo>
                  <a:lnTo>
                    <a:pt x="523" y="53"/>
                  </a:lnTo>
                  <a:lnTo>
                    <a:pt x="528" y="45"/>
                  </a:lnTo>
                  <a:lnTo>
                    <a:pt x="533" y="38"/>
                  </a:lnTo>
                  <a:lnTo>
                    <a:pt x="534" y="35"/>
                  </a:lnTo>
                  <a:lnTo>
                    <a:pt x="538" y="30"/>
                  </a:lnTo>
                  <a:lnTo>
                    <a:pt x="542" y="20"/>
                  </a:lnTo>
                  <a:lnTo>
                    <a:pt x="546" y="12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44" name="Oval 43"/>
          <p:cNvSpPr/>
          <p:nvPr/>
        </p:nvSpPr>
        <p:spPr>
          <a:xfrm>
            <a:off x="3153347" y="3668714"/>
            <a:ext cx="2057908" cy="38638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</a:endParaRPr>
          </a:p>
        </p:txBody>
      </p:sp>
      <p:grpSp>
        <p:nvGrpSpPr>
          <p:cNvPr id="45" name="Group 19"/>
          <p:cNvGrpSpPr/>
          <p:nvPr/>
        </p:nvGrpSpPr>
        <p:grpSpPr>
          <a:xfrm>
            <a:off x="3923532" y="2798620"/>
            <a:ext cx="432922" cy="1032175"/>
            <a:chOff x="2574925" y="258763"/>
            <a:chExt cx="1189038" cy="4567238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416969" y="2120821"/>
            <a:ext cx="1564087" cy="39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9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Kavitha </a:t>
            </a:r>
            <a:endParaRPr lang="en-US" sz="1999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60669" y="3068735"/>
            <a:ext cx="5572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85862" y="3068735"/>
            <a:ext cx="5923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15"/>
          <p:cNvGrpSpPr/>
          <p:nvPr/>
        </p:nvGrpSpPr>
        <p:grpSpPr>
          <a:xfrm>
            <a:off x="5277246" y="2727810"/>
            <a:ext cx="297295" cy="1082732"/>
            <a:chOff x="1536700" y="927100"/>
            <a:chExt cx="939800" cy="3419475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7" name="Freeform 9"/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139126" y="2143216"/>
            <a:ext cx="2670929" cy="39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9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US" sz="1999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L-Shape 74"/>
          <p:cNvSpPr/>
          <p:nvPr/>
        </p:nvSpPr>
        <p:spPr>
          <a:xfrm rot="19005742">
            <a:off x="6383032" y="1689493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6" name="Oval 75"/>
          <p:cNvSpPr/>
          <p:nvPr/>
        </p:nvSpPr>
        <p:spPr>
          <a:xfrm>
            <a:off x="6303047" y="1515243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7" name="TextBox 76"/>
          <p:cNvSpPr txBox="1"/>
          <p:nvPr/>
        </p:nvSpPr>
        <p:spPr>
          <a:xfrm>
            <a:off x="6802826" y="1574577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Batch Loading Work 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01905" y="2273529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1" name="Oval 80"/>
          <p:cNvSpPr/>
          <p:nvPr/>
        </p:nvSpPr>
        <p:spPr>
          <a:xfrm>
            <a:off x="6301905" y="3041749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3" name="Oval 82"/>
          <p:cNvSpPr/>
          <p:nvPr/>
        </p:nvSpPr>
        <p:spPr>
          <a:xfrm>
            <a:off x="6300417" y="3788283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4" name="L-Shape 83"/>
          <p:cNvSpPr/>
          <p:nvPr/>
        </p:nvSpPr>
        <p:spPr>
          <a:xfrm rot="19005742">
            <a:off x="6364100" y="4709420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5" name="Oval 84"/>
          <p:cNvSpPr/>
          <p:nvPr/>
        </p:nvSpPr>
        <p:spPr>
          <a:xfrm>
            <a:off x="6284115" y="4535170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8" name="TextBox 87"/>
          <p:cNvSpPr txBox="1"/>
          <p:nvPr/>
        </p:nvSpPr>
        <p:spPr>
          <a:xfrm>
            <a:off x="6815526" y="236982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trike="sngStrik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 Temp &amp; Time</a:t>
            </a:r>
            <a:endParaRPr lang="en-US" sz="1600" b="1" strike="sngStrik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0926" y="3068735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trike="sngStrik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Hourly Monitor </a:t>
            </a:r>
            <a:endParaRPr lang="en-US" sz="1600" b="1" strike="sngStrik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58000" y="3897705"/>
            <a:ext cx="257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trike="sngStrik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Hand Graph Plot</a:t>
            </a:r>
            <a:endParaRPr lang="en-US" sz="1600" b="1" strike="sngStrik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82765" y="4692895"/>
            <a:ext cx="2413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Batch Unloading work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409876" y="3676788"/>
            <a:ext cx="2057908" cy="38638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571093" y="3070205"/>
            <a:ext cx="6005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L-Shape 108"/>
          <p:cNvSpPr/>
          <p:nvPr/>
        </p:nvSpPr>
        <p:spPr>
          <a:xfrm rot="19005742">
            <a:off x="6383032" y="969738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10" name="Oval 109"/>
          <p:cNvSpPr/>
          <p:nvPr/>
        </p:nvSpPr>
        <p:spPr>
          <a:xfrm>
            <a:off x="6303047" y="795488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11" name="TextBox 110"/>
          <p:cNvSpPr txBox="1"/>
          <p:nvPr/>
        </p:nvSpPr>
        <p:spPr>
          <a:xfrm>
            <a:off x="6840926" y="891690"/>
            <a:ext cx="224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trike="sngStrik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Instruction From Lab</a:t>
            </a:r>
            <a:endParaRPr lang="en-US" sz="1600" b="1" strike="sngStrik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-Shape 113"/>
          <p:cNvSpPr/>
          <p:nvPr/>
        </p:nvSpPr>
        <p:spPr>
          <a:xfrm rot="19005742">
            <a:off x="6353001" y="5615786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15" name="Oval 114"/>
          <p:cNvSpPr/>
          <p:nvPr/>
        </p:nvSpPr>
        <p:spPr>
          <a:xfrm>
            <a:off x="6273016" y="5441536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116" name="TextBox 115"/>
          <p:cNvSpPr txBox="1"/>
          <p:nvPr/>
        </p:nvSpPr>
        <p:spPr>
          <a:xfrm>
            <a:off x="6885947" y="5528846"/>
            <a:ext cx="27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trike="sngStrik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Harness  2</a:t>
            </a:r>
            <a:r>
              <a:rPr lang="en-US" sz="1600" b="1" strike="sngStrike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1600" b="1" strike="sngStrik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page</a:t>
            </a:r>
            <a:endParaRPr lang="en-US" sz="1600" b="1" strike="sngStrik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Multiply 67"/>
          <p:cNvSpPr/>
          <p:nvPr/>
        </p:nvSpPr>
        <p:spPr>
          <a:xfrm>
            <a:off x="6304463" y="3795945"/>
            <a:ext cx="433120" cy="490271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4" name="Multiply 73"/>
          <p:cNvSpPr/>
          <p:nvPr/>
        </p:nvSpPr>
        <p:spPr>
          <a:xfrm>
            <a:off x="6304463" y="3041749"/>
            <a:ext cx="433120" cy="490271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86" name="Multiply 85"/>
          <p:cNvSpPr/>
          <p:nvPr/>
        </p:nvSpPr>
        <p:spPr>
          <a:xfrm>
            <a:off x="6304463" y="2273528"/>
            <a:ext cx="433120" cy="490271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94" name="L-Shape 93"/>
          <p:cNvSpPr/>
          <p:nvPr/>
        </p:nvSpPr>
        <p:spPr>
          <a:xfrm rot="19005742">
            <a:off x="6375550" y="6374453"/>
            <a:ext cx="279014" cy="129048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95" name="Oval 94"/>
          <p:cNvSpPr/>
          <p:nvPr/>
        </p:nvSpPr>
        <p:spPr>
          <a:xfrm>
            <a:off x="6295565" y="6200203"/>
            <a:ext cx="435678" cy="49027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96" name="TextBox 95"/>
          <p:cNvSpPr txBox="1"/>
          <p:nvPr/>
        </p:nvSpPr>
        <p:spPr>
          <a:xfrm>
            <a:off x="6858000" y="6248400"/>
            <a:ext cx="27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Graph Status (MAIL) </a:t>
            </a:r>
            <a:endParaRPr lang="en-US" sz="1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3549928" y="6503685"/>
            <a:ext cx="2350168" cy="1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2663367" y="4121411"/>
            <a:ext cx="0" cy="2166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97480" y="6296404"/>
            <a:ext cx="135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Mail Report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626586" y="3068735"/>
            <a:ext cx="6005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Picture 5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581"/>
            <a:ext cx="958789" cy="5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152400"/>
            <a:ext cx="7721599" cy="685800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IN" sz="3200" b="1" cap="al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990600"/>
            <a:ext cx="6858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Graph.			- 3 month - 	version 1.0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set point</a:t>
            </a: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- 3 month - 	version  </a:t>
            </a:r>
            <a:r>
              <a:rPr lang="en-US" dirty="0" smtClean="0"/>
              <a:t>2.0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control</a:t>
            </a:r>
            <a:r>
              <a:rPr lang="en-US" dirty="0"/>
              <a:t>. </a:t>
            </a:r>
            <a:r>
              <a:rPr lang="en-US" dirty="0" smtClean="0"/>
              <a:t>			- </a:t>
            </a:r>
            <a:r>
              <a:rPr lang="en-US" dirty="0"/>
              <a:t>3 month - 	version 3</a:t>
            </a:r>
            <a:r>
              <a:rPr lang="en-US" dirty="0" smtClean="0"/>
              <a:t>.0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Power meter reading</a:t>
            </a:r>
            <a:r>
              <a:rPr lang="en-US" dirty="0"/>
              <a:t>.		 - 3 month - 	version 4</a:t>
            </a:r>
            <a:r>
              <a:rPr lang="en-US" dirty="0" smtClean="0"/>
              <a:t>.0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Report  font page </a:t>
            </a:r>
            <a:r>
              <a:rPr lang="en-US" dirty="0"/>
              <a:t>		 - 3 month - 	version 5</a:t>
            </a:r>
            <a:r>
              <a:rPr lang="en-US" dirty="0" smtClean="0"/>
              <a:t>.0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Hardness and result		 </a:t>
            </a:r>
            <a:r>
              <a:rPr lang="en-US" dirty="0"/>
              <a:t>- 3 month - 	version 6</a:t>
            </a:r>
            <a:r>
              <a:rPr lang="en-US" dirty="0" smtClean="0"/>
              <a:t>.0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Full record</a:t>
            </a:r>
            <a:r>
              <a:rPr lang="en-US" dirty="0"/>
              <a:t>.			 - </a:t>
            </a:r>
            <a:r>
              <a:rPr lang="en-US" dirty="0" smtClean="0"/>
              <a:t>6 </a:t>
            </a:r>
            <a:r>
              <a:rPr lang="en-US" dirty="0"/>
              <a:t>month - 	version 7</a:t>
            </a:r>
            <a:r>
              <a:rPr lang="en-US" dirty="0" smtClean="0"/>
              <a:t>.0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http://</a:t>
            </a:r>
            <a:r>
              <a:rPr lang="en-IN" dirty="0" smtClean="0"/>
              <a:t>appville.in/ind/dashboard.php (website)-	</a:t>
            </a:r>
            <a:r>
              <a:rPr lang="en-US" dirty="0"/>
              <a:t>version </a:t>
            </a:r>
            <a:r>
              <a:rPr lang="en-US" dirty="0" smtClean="0"/>
              <a:t>8.0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 startAt="9"/>
            </a:pPr>
            <a:r>
              <a:rPr lang="en-US" dirty="0"/>
              <a:t>Android App			 - 5</a:t>
            </a:r>
            <a:r>
              <a:rPr lang="en-US" dirty="0" smtClean="0"/>
              <a:t> </a:t>
            </a:r>
            <a:r>
              <a:rPr lang="en-US" dirty="0"/>
              <a:t>month - 	version 9</a:t>
            </a:r>
            <a:r>
              <a:rPr lang="en-US" dirty="0" smtClean="0"/>
              <a:t>.0</a:t>
            </a:r>
          </a:p>
          <a:p>
            <a:pPr marL="342900" indent="-342900">
              <a:buAutoNum type="arabicPeriod" startAt="9"/>
            </a:pPr>
            <a:endParaRPr lang="en-US" dirty="0" smtClean="0"/>
          </a:p>
          <a:p>
            <a:pPr marL="342900" indent="-342900">
              <a:buFontTx/>
              <a:buAutoNum type="arabicPeriod" startAt="9"/>
            </a:pPr>
            <a:r>
              <a:rPr lang="en-US" dirty="0" smtClean="0"/>
              <a:t> scheduler			 - 1 month - 	version 10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 Sir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200</Words>
  <Application>Microsoft Office PowerPoint</Application>
  <PresentationFormat>On-screen Show (4:3)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BankGothic Lt BT</vt:lpstr>
      <vt:lpstr>Calibri</vt:lpstr>
      <vt:lpstr>Office Theme</vt:lpstr>
      <vt:lpstr>Heat-Treatment Online  Monitoring System</vt:lpstr>
      <vt:lpstr>Heat treatment - PROJECT Calendar</vt:lpstr>
      <vt:lpstr>Hardware stability </vt:lpstr>
      <vt:lpstr>PowerPoint Presentation</vt:lpstr>
      <vt:lpstr>Automation Benefits</vt:lpstr>
      <vt:lpstr>REGULAR WORK FLOW</vt:lpstr>
      <vt:lpstr>Proposed work flow</vt:lpstr>
      <vt:lpstr>Software</vt:lpstr>
      <vt:lpstr>Thank you Sir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Focus for PowerPoint </dc:title>
  <dc:creator>DINESH</dc:creator>
  <cp:lastModifiedBy>Prabhu</cp:lastModifiedBy>
  <cp:revision>71</cp:revision>
  <dcterms:created xsi:type="dcterms:W3CDTF">2006-08-16T00:00:00Z</dcterms:created>
  <dcterms:modified xsi:type="dcterms:W3CDTF">2020-06-17T02:32:21Z</dcterms:modified>
</cp:coreProperties>
</file>