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19" r:id="rId1"/>
  </p:sldMasterIdLst>
  <p:notesMasterIdLst>
    <p:notesMasterId r:id="rId29"/>
  </p:notesMasterIdLst>
  <p:handoutMasterIdLst>
    <p:handoutMasterId r:id="rId30"/>
  </p:handoutMasterIdLst>
  <p:sldIdLst>
    <p:sldId id="297" r:id="rId2"/>
    <p:sldId id="298" r:id="rId3"/>
    <p:sldId id="299" r:id="rId4"/>
    <p:sldId id="311" r:id="rId5"/>
    <p:sldId id="281" r:id="rId6"/>
    <p:sldId id="279" r:id="rId7"/>
    <p:sldId id="307" r:id="rId8"/>
    <p:sldId id="280" r:id="rId9"/>
    <p:sldId id="312" r:id="rId10"/>
    <p:sldId id="314" r:id="rId11"/>
    <p:sldId id="315" r:id="rId12"/>
    <p:sldId id="316" r:id="rId13"/>
    <p:sldId id="303" r:id="rId14"/>
    <p:sldId id="317" r:id="rId15"/>
    <p:sldId id="306" r:id="rId16"/>
    <p:sldId id="266" r:id="rId17"/>
    <p:sldId id="319" r:id="rId18"/>
    <p:sldId id="300" r:id="rId19"/>
    <p:sldId id="318" r:id="rId20"/>
    <p:sldId id="304" r:id="rId21"/>
    <p:sldId id="305" r:id="rId22"/>
    <p:sldId id="320" r:id="rId23"/>
    <p:sldId id="308" r:id="rId24"/>
    <p:sldId id="262" r:id="rId25"/>
    <p:sldId id="310" r:id="rId26"/>
    <p:sldId id="291"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81"/>
  </p:normalViewPr>
  <p:slideViewPr>
    <p:cSldViewPr snapToGrid="0" snapToObjects="1">
      <p:cViewPr varScale="1">
        <p:scale>
          <a:sx n="76" d="100"/>
          <a:sy n="76" d="100"/>
        </p:scale>
        <p:origin x="468"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n-US"/>
        </a:p>
      </dgm:t>
    </dgm:pt>
    <dgm:pt modelId="{493133E4-0A75-4988-B893-C64C3896137C}">
      <dgm:prSet phldrT="[Text]" custT="1"/>
      <dgm:spPr/>
      <dgm:t>
        <a:bodyPr/>
        <a:lstStyle/>
        <a:p>
          <a:pPr algn="ctr"/>
          <a:endParaRPr lang="en-US" sz="1600" dirty="0">
            <a:solidFill>
              <a:schemeClr val="bg1"/>
            </a:solidFill>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dgm:t>
        <a:bodyPr/>
        <a:lstStyle/>
        <a:p>
          <a:endParaRPr lang="en-US" sz="1600" dirty="0">
            <a:solidFill>
              <a:schemeClr val="bg1"/>
            </a:solidFill>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dgm:t>
        <a:bodyPr/>
        <a:lstStyle/>
        <a:p>
          <a:endParaRPr lang="en-US" sz="1600" dirty="0">
            <a:solidFill>
              <a:schemeClr val="bg1"/>
            </a:solidFill>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C7035807-436B-4098-B283-CFDB1C2C895B}">
      <dgm:prSet phldrT="[Text]" custT="1"/>
      <dgm:spPr/>
      <dgm:t>
        <a:bodyPr/>
        <a:lstStyle/>
        <a:p>
          <a:pPr algn="l"/>
          <a:r>
            <a:rPr lang="en-US" sz="2000" b="1" kern="1200" dirty="0" smtClean="0">
              <a:latin typeface="Arial" panose="020B0604020202020204" pitchFamily="34" charset="0"/>
              <a:ea typeface="+mn-ea"/>
              <a:cs typeface="Arial" panose="020B0604020202020204" pitchFamily="34" charset="0"/>
            </a:rPr>
            <a:t>Industrial noise</a:t>
          </a:r>
          <a:endParaRPr lang="en-US" sz="2000" b="1" kern="1200" dirty="0">
            <a:latin typeface="Arial" panose="020B0604020202020204" pitchFamily="34" charset="0"/>
            <a:ea typeface="+mn-ea"/>
            <a:cs typeface="Arial" panose="020B0604020202020204" pitchFamily="34" charset="0"/>
          </a:endParaRPr>
        </a:p>
      </dgm:t>
    </dgm:pt>
    <dgm:pt modelId="{9FD588D3-FE2F-4AEF-ABC5-9048826E4994}" type="sibTrans" cxnId="{568EF7AE-5E7A-4A4B-8C1E-7742DE39B02B}">
      <dgm:prSet/>
      <dgm:spPr/>
      <dgm:t>
        <a:bodyPr/>
        <a:lstStyle/>
        <a:p>
          <a:endParaRPr lang="en-US" sz="1600">
            <a:solidFill>
              <a:schemeClr val="bg1"/>
            </a:solidFill>
          </a:endParaRPr>
        </a:p>
      </dgm:t>
    </dgm:pt>
    <dgm:pt modelId="{CF38784C-E47C-4381-88BA-3A6C34619753}" type="parTrans" cxnId="{568EF7AE-5E7A-4A4B-8C1E-7742DE39B02B}">
      <dgm:prSet/>
      <dgm:spPr/>
      <dgm:t>
        <a:bodyPr/>
        <a:lstStyle/>
        <a:p>
          <a:endParaRPr lang="en-US" sz="1600">
            <a:solidFill>
              <a:schemeClr val="bg1"/>
            </a:solidFill>
          </a:endParaRPr>
        </a:p>
      </dgm:t>
    </dgm:pt>
    <dgm:pt modelId="{1CC33D6C-DA45-4781-8A1A-21AE4BDE8F91}">
      <dgm:prSet custT="1"/>
      <dgm:spPr/>
      <dgm:t>
        <a:bodyPr/>
        <a:lstStyle/>
        <a:p>
          <a:endParaRPr lang="en-US" sz="1600" dirty="0">
            <a:solidFill>
              <a:schemeClr val="bg1"/>
            </a:solidFill>
          </a:endParaRPr>
        </a:p>
      </dgm:t>
    </dgm:pt>
    <dgm:pt modelId="{876A08F0-456C-4247-AA16-21B46A0C73F2}" type="parTrans" cxnId="{D573E260-B2AD-4CBA-A8BE-80122A1020F9}">
      <dgm:prSet/>
      <dgm:spPr/>
      <dgm:t>
        <a:bodyPr/>
        <a:lstStyle/>
        <a:p>
          <a:endParaRPr lang="en-US"/>
        </a:p>
      </dgm:t>
    </dgm:pt>
    <dgm:pt modelId="{2B714105-D736-435A-B117-B60B6B1F7731}" type="sibTrans" cxnId="{D573E260-B2AD-4CBA-A8BE-80122A1020F9}">
      <dgm:prSet/>
      <dgm:spPr/>
      <dgm:t>
        <a:bodyPr/>
        <a:lstStyle/>
        <a:p>
          <a:endParaRPr lang="en-US"/>
        </a:p>
      </dgm:t>
    </dgm:pt>
    <dgm:pt modelId="{960BE758-C9E1-41D4-89CC-3956A1D35315}" type="pres">
      <dgm:prSet presAssocID="{B61026FA-005D-4F83-91B7-4A67E527D09C}" presName="linear" presStyleCnt="0">
        <dgm:presLayoutVars>
          <dgm:dir/>
          <dgm:animLvl val="lvl"/>
          <dgm:resizeHandles val="exact"/>
        </dgm:presLayoutVars>
      </dgm:prSet>
      <dgm:spPr/>
      <dgm:t>
        <a:bodyPr/>
        <a:lstStyle/>
        <a:p>
          <a:endParaRPr lang="en-US"/>
        </a:p>
      </dgm:t>
    </dgm:pt>
    <dgm:pt modelId="{C279AC6B-3AD2-4FB7-BD09-DD164150CC6F}" type="pres">
      <dgm:prSet presAssocID="{C7035807-436B-4098-B283-CFDB1C2C895B}" presName="parentLin" presStyleCnt="0"/>
      <dgm:spPr/>
      <dgm:t>
        <a:bodyPr/>
        <a:lstStyle/>
        <a:p>
          <a:endParaRPr lang="en-US"/>
        </a:p>
      </dgm:t>
    </dgm:pt>
    <dgm:pt modelId="{8F3DE71B-13C3-462A-9A3A-CF38B906E3B9}" type="pres">
      <dgm:prSet presAssocID="{C7035807-436B-4098-B283-CFDB1C2C895B}" presName="parentLeftMargin" presStyleLbl="node1" presStyleIdx="0" presStyleCnt="5"/>
      <dgm:spPr/>
      <dgm:t>
        <a:bodyPr/>
        <a:lstStyle/>
        <a:p>
          <a:endParaRPr lang="en-US"/>
        </a:p>
      </dgm:t>
    </dgm:pt>
    <dgm:pt modelId="{95640C63-4D7E-4DEB-A7F5-094B9BCE57F4}" type="pres">
      <dgm:prSet presAssocID="{C7035807-436B-4098-B283-CFDB1C2C895B}" presName="parentText" presStyleLbl="node1" presStyleIdx="0" presStyleCnt="5" custLinFactNeighborY="0">
        <dgm:presLayoutVars>
          <dgm:chMax val="0"/>
          <dgm:bulletEnabled val="1"/>
        </dgm:presLayoutVars>
      </dgm:prSet>
      <dgm:spPr/>
      <dgm:t>
        <a:bodyPr/>
        <a:lstStyle/>
        <a:p>
          <a:endParaRPr lang="en-US"/>
        </a:p>
      </dgm:t>
    </dgm:pt>
    <dgm:pt modelId="{D7F1CEB1-EC32-4A73-92C4-4FEDFE6D89FD}" type="pres">
      <dgm:prSet presAssocID="{C7035807-436B-4098-B283-CFDB1C2C895B}" presName="negativeSpace" presStyleCnt="0"/>
      <dgm:spPr/>
      <dgm:t>
        <a:bodyPr/>
        <a:lstStyle/>
        <a:p>
          <a:endParaRPr lang="en-US"/>
        </a:p>
      </dgm:t>
    </dgm:pt>
    <dgm:pt modelId="{28218D13-E844-4C69-BDE6-1B3698BFD4B4}" type="pres">
      <dgm:prSet presAssocID="{C7035807-436B-4098-B283-CFDB1C2C895B}" presName="childText" presStyleLbl="conFgAcc1" presStyleIdx="0" presStyleCnt="5">
        <dgm:presLayoutVars>
          <dgm:bulletEnabled val="1"/>
        </dgm:presLayoutVars>
      </dgm:prSet>
      <dgm:spPr/>
      <dgm:t>
        <a:bodyPr/>
        <a:lstStyle/>
        <a:p>
          <a:endParaRPr lang="en-US"/>
        </a:p>
      </dgm:t>
    </dgm:pt>
    <dgm:pt modelId="{3B178D59-9142-444B-A734-9C175AB6836B}" type="pres">
      <dgm:prSet presAssocID="{9FD588D3-FE2F-4AEF-ABC5-9048826E4994}" presName="spaceBetweenRectangles" presStyleCnt="0"/>
      <dgm:spPr/>
      <dgm:t>
        <a:bodyPr/>
        <a:lstStyle/>
        <a:p>
          <a:endParaRPr lang="en-US"/>
        </a:p>
      </dgm:t>
    </dgm:pt>
    <dgm:pt modelId="{9DC1514D-2F8B-4F02-A900-3D77D1F51B2F}" type="pres">
      <dgm:prSet presAssocID="{493133E4-0A75-4988-B893-C64C3896137C}" presName="parentLin" presStyleCnt="0"/>
      <dgm:spPr/>
      <dgm:t>
        <a:bodyPr/>
        <a:lstStyle/>
        <a:p>
          <a:endParaRPr lang="en-US"/>
        </a:p>
      </dgm:t>
    </dgm:pt>
    <dgm:pt modelId="{1239DF3E-2D6D-478F-A625-93CF203C6F60}" type="pres">
      <dgm:prSet presAssocID="{493133E4-0A75-4988-B893-C64C3896137C}" presName="parentLeftMargin" presStyleLbl="node1" presStyleIdx="0" presStyleCnt="5"/>
      <dgm:spPr/>
      <dgm:t>
        <a:bodyPr/>
        <a:lstStyle/>
        <a:p>
          <a:endParaRPr lang="en-US"/>
        </a:p>
      </dgm:t>
    </dgm:pt>
    <dgm:pt modelId="{B63CA875-B60A-44AB-95FF-C6ACEC7D5F02}" type="pres">
      <dgm:prSet presAssocID="{493133E4-0A75-4988-B893-C64C3896137C}" presName="parentText" presStyleLbl="node1" presStyleIdx="1" presStyleCnt="5" custScaleX="110198">
        <dgm:presLayoutVars>
          <dgm:chMax val="0"/>
          <dgm:bulletEnabled val="1"/>
        </dgm:presLayoutVars>
      </dgm:prSet>
      <dgm:spPr/>
      <dgm:t>
        <a:bodyPr/>
        <a:lstStyle/>
        <a:p>
          <a:endParaRPr lang="en-US"/>
        </a:p>
      </dgm:t>
    </dgm:pt>
    <dgm:pt modelId="{0043C545-8112-47AD-88FA-F21CA39288E9}" type="pres">
      <dgm:prSet presAssocID="{493133E4-0A75-4988-B893-C64C3896137C}" presName="negativeSpace" presStyleCnt="0"/>
      <dgm:spPr/>
      <dgm:t>
        <a:bodyPr/>
        <a:lstStyle/>
        <a:p>
          <a:endParaRPr lang="en-US"/>
        </a:p>
      </dgm:t>
    </dgm:pt>
    <dgm:pt modelId="{96F7179B-E6BF-421A-8586-6BA28F2C40AA}" type="pres">
      <dgm:prSet presAssocID="{493133E4-0A75-4988-B893-C64C3896137C}" presName="childText" presStyleLbl="conFgAcc1" presStyleIdx="1" presStyleCnt="5">
        <dgm:presLayoutVars>
          <dgm:bulletEnabled val="1"/>
        </dgm:presLayoutVars>
      </dgm:prSet>
      <dgm:spPr/>
      <dgm:t>
        <a:bodyPr/>
        <a:lstStyle/>
        <a:p>
          <a:endParaRPr lang="en-US"/>
        </a:p>
      </dgm:t>
    </dgm:pt>
    <dgm:pt modelId="{1421219B-C48B-423D-9F79-B6D38DD34272}" type="pres">
      <dgm:prSet presAssocID="{5407D118-DF82-41F2-B25C-B08B875AD3C1}" presName="spaceBetweenRectangles" presStyleCnt="0"/>
      <dgm:spPr/>
      <dgm:t>
        <a:bodyPr/>
        <a:lstStyle/>
        <a:p>
          <a:endParaRPr lang="en-US"/>
        </a:p>
      </dgm:t>
    </dgm:pt>
    <dgm:pt modelId="{A14E29AD-FA0B-4F0B-BB0F-5313FF4D2A0E}" type="pres">
      <dgm:prSet presAssocID="{05AAF50B-5C87-4E19-B1B3-38E188CC8D32}" presName="parentLin" presStyleCnt="0"/>
      <dgm:spPr/>
      <dgm:t>
        <a:bodyPr/>
        <a:lstStyle/>
        <a:p>
          <a:endParaRPr lang="en-US"/>
        </a:p>
      </dgm:t>
    </dgm:pt>
    <dgm:pt modelId="{F030E326-94BA-4EF0-91ED-B84CA5F3925D}" type="pres">
      <dgm:prSet presAssocID="{05AAF50B-5C87-4E19-B1B3-38E188CC8D32}" presName="parentLeftMargin" presStyleLbl="node1" presStyleIdx="1" presStyleCnt="5"/>
      <dgm:spPr/>
      <dgm:t>
        <a:bodyPr/>
        <a:lstStyle/>
        <a:p>
          <a:endParaRPr lang="en-US"/>
        </a:p>
      </dgm:t>
    </dgm:pt>
    <dgm:pt modelId="{DB1FE04B-E680-43F5-8C80-69E160CB0FCC}" type="pres">
      <dgm:prSet presAssocID="{05AAF50B-5C87-4E19-B1B3-38E188CC8D32}" presName="parentText" presStyleLbl="node1" presStyleIdx="2" presStyleCnt="5" custScaleX="119513">
        <dgm:presLayoutVars>
          <dgm:chMax val="0"/>
          <dgm:bulletEnabled val="1"/>
        </dgm:presLayoutVars>
      </dgm:prSet>
      <dgm:spPr/>
      <dgm:t>
        <a:bodyPr/>
        <a:lstStyle/>
        <a:p>
          <a:endParaRPr lang="en-US"/>
        </a:p>
      </dgm:t>
    </dgm:pt>
    <dgm:pt modelId="{9FBBDFD7-9EE5-4E29-A22B-EBEDB9E7F0A4}" type="pres">
      <dgm:prSet presAssocID="{05AAF50B-5C87-4E19-B1B3-38E188CC8D32}" presName="negativeSpace" presStyleCnt="0"/>
      <dgm:spPr/>
      <dgm:t>
        <a:bodyPr/>
        <a:lstStyle/>
        <a:p>
          <a:endParaRPr lang="en-US"/>
        </a:p>
      </dgm:t>
    </dgm:pt>
    <dgm:pt modelId="{AE1A9CC9-81C2-43A1-A576-1B46BEEE9B85}" type="pres">
      <dgm:prSet presAssocID="{05AAF50B-5C87-4E19-B1B3-38E188CC8D32}" presName="childText" presStyleLbl="conFgAcc1" presStyleIdx="2" presStyleCnt="5">
        <dgm:presLayoutVars>
          <dgm:bulletEnabled val="1"/>
        </dgm:presLayoutVars>
      </dgm:prSet>
      <dgm:spPr/>
      <dgm:t>
        <a:bodyPr/>
        <a:lstStyle/>
        <a:p>
          <a:endParaRPr lang="en-US"/>
        </a:p>
      </dgm:t>
    </dgm:pt>
    <dgm:pt modelId="{FEB9B737-799D-4A3F-B816-DDF683874A07}" type="pres">
      <dgm:prSet presAssocID="{16810300-1F98-4C00-98C7-7F4C93CDEE9E}" presName="spaceBetweenRectangles" presStyleCnt="0"/>
      <dgm:spPr/>
      <dgm:t>
        <a:bodyPr/>
        <a:lstStyle/>
        <a:p>
          <a:endParaRPr lang="en-US"/>
        </a:p>
      </dgm:t>
    </dgm:pt>
    <dgm:pt modelId="{30425B2D-73E4-4288-AFFD-031BD42E48E3}" type="pres">
      <dgm:prSet presAssocID="{1CC33D6C-DA45-4781-8A1A-21AE4BDE8F91}" presName="parentLin" presStyleCnt="0"/>
      <dgm:spPr/>
      <dgm:t>
        <a:bodyPr/>
        <a:lstStyle/>
        <a:p>
          <a:endParaRPr lang="en-US"/>
        </a:p>
      </dgm:t>
    </dgm:pt>
    <dgm:pt modelId="{9DED5D64-797A-4017-86DE-00FE0A4AB8C4}" type="pres">
      <dgm:prSet presAssocID="{1CC33D6C-DA45-4781-8A1A-21AE4BDE8F91}" presName="parentLeftMargin" presStyleLbl="node1" presStyleIdx="2" presStyleCnt="5"/>
      <dgm:spPr/>
      <dgm:t>
        <a:bodyPr/>
        <a:lstStyle/>
        <a:p>
          <a:endParaRPr lang="en-US"/>
        </a:p>
      </dgm:t>
    </dgm:pt>
    <dgm:pt modelId="{7045214B-29F8-486C-B672-19E9A4826ED8}" type="pres">
      <dgm:prSet presAssocID="{1CC33D6C-DA45-4781-8A1A-21AE4BDE8F91}" presName="parentText" presStyleLbl="node1" presStyleIdx="3" presStyleCnt="5" custScaleX="130373">
        <dgm:presLayoutVars>
          <dgm:chMax val="0"/>
          <dgm:bulletEnabled val="1"/>
        </dgm:presLayoutVars>
      </dgm:prSet>
      <dgm:spPr/>
      <dgm:t>
        <a:bodyPr/>
        <a:lstStyle/>
        <a:p>
          <a:endParaRPr lang="en-US"/>
        </a:p>
      </dgm:t>
    </dgm:pt>
    <dgm:pt modelId="{3840CF81-D8A1-4392-A0D0-0B2B29E010C0}" type="pres">
      <dgm:prSet presAssocID="{1CC33D6C-DA45-4781-8A1A-21AE4BDE8F91}" presName="negativeSpace" presStyleCnt="0"/>
      <dgm:spPr/>
      <dgm:t>
        <a:bodyPr/>
        <a:lstStyle/>
        <a:p>
          <a:endParaRPr lang="en-US"/>
        </a:p>
      </dgm:t>
    </dgm:pt>
    <dgm:pt modelId="{38BAC76A-67B7-4BAF-9170-C869C0343480}" type="pres">
      <dgm:prSet presAssocID="{1CC33D6C-DA45-4781-8A1A-21AE4BDE8F91}" presName="childText" presStyleLbl="conFgAcc1" presStyleIdx="3" presStyleCnt="5">
        <dgm:presLayoutVars>
          <dgm:bulletEnabled val="1"/>
        </dgm:presLayoutVars>
      </dgm:prSet>
      <dgm:spPr/>
      <dgm:t>
        <a:bodyPr/>
        <a:lstStyle/>
        <a:p>
          <a:endParaRPr lang="en-US"/>
        </a:p>
      </dgm:t>
    </dgm:pt>
    <dgm:pt modelId="{1A60FEBE-965A-4F98-9BC9-F9F8AE6E629B}" type="pres">
      <dgm:prSet presAssocID="{2B714105-D736-435A-B117-B60B6B1F7731}" presName="spaceBetweenRectangles" presStyleCnt="0"/>
      <dgm:spPr/>
      <dgm:t>
        <a:bodyPr/>
        <a:lstStyle/>
        <a:p>
          <a:endParaRPr lang="en-US"/>
        </a:p>
      </dgm:t>
    </dgm:pt>
    <dgm:pt modelId="{F16A5047-38B8-4278-8219-730132A149C9}" type="pres">
      <dgm:prSet presAssocID="{C8D3EB2C-1B33-49F1-A09D-9D8BC98DCFFC}" presName="parentLin" presStyleCnt="0"/>
      <dgm:spPr/>
      <dgm:t>
        <a:bodyPr/>
        <a:lstStyle/>
        <a:p>
          <a:endParaRPr lang="en-US"/>
        </a:p>
      </dgm:t>
    </dgm:pt>
    <dgm:pt modelId="{4E3405B1-97A2-41B2-BE6B-F46C03D32A23}" type="pres">
      <dgm:prSet presAssocID="{C8D3EB2C-1B33-49F1-A09D-9D8BC98DCFFC}" presName="parentLeftMargin" presStyleLbl="node1" presStyleIdx="3" presStyleCnt="5"/>
      <dgm:spPr/>
      <dgm:t>
        <a:bodyPr/>
        <a:lstStyle/>
        <a:p>
          <a:endParaRPr lang="en-US"/>
        </a:p>
      </dgm:t>
    </dgm:pt>
    <dgm:pt modelId="{466C6079-3ADF-40E4-8DDE-A18BEF2AE4B2}" type="pres">
      <dgm:prSet presAssocID="{C8D3EB2C-1B33-49F1-A09D-9D8BC98DCFFC}" presName="parentText" presStyleLbl="node1" presStyleIdx="4" presStyleCnt="5" custScaleX="140984" custLinFactNeighborX="5567">
        <dgm:presLayoutVars>
          <dgm:chMax val="0"/>
          <dgm:bulletEnabled val="1"/>
        </dgm:presLayoutVars>
      </dgm:prSet>
      <dgm:spPr/>
      <dgm:t>
        <a:bodyPr/>
        <a:lstStyle/>
        <a:p>
          <a:endParaRPr lang="en-US"/>
        </a:p>
      </dgm:t>
    </dgm:pt>
    <dgm:pt modelId="{5703D1D6-285B-4FC9-958B-F5444ACC28A0}" type="pres">
      <dgm:prSet presAssocID="{C8D3EB2C-1B33-49F1-A09D-9D8BC98DCFFC}" presName="negativeSpace" presStyleCnt="0"/>
      <dgm:spPr/>
      <dgm:t>
        <a:bodyPr/>
        <a:lstStyle/>
        <a:p>
          <a:endParaRPr lang="en-US"/>
        </a:p>
      </dgm:t>
    </dgm:pt>
    <dgm:pt modelId="{8899B771-5D72-420A-9F12-06DC2D058882}" type="pres">
      <dgm:prSet presAssocID="{C8D3EB2C-1B33-49F1-A09D-9D8BC98DCFFC}" presName="childText" presStyleLbl="conFgAcc1" presStyleIdx="4" presStyleCnt="5">
        <dgm:presLayoutVars>
          <dgm:bulletEnabled val="1"/>
        </dgm:presLayoutVars>
      </dgm:prSet>
      <dgm:spPr/>
      <dgm:t>
        <a:bodyPr/>
        <a:lstStyle/>
        <a:p>
          <a:endParaRPr lang="en-US"/>
        </a:p>
      </dgm:t>
    </dgm:pt>
  </dgm:ptLst>
  <dgm:cxnLst>
    <dgm:cxn modelId="{B113CC48-BEF6-4E76-9D0E-5C3BDF8BB982}" type="presOf" srcId="{493133E4-0A75-4988-B893-C64C3896137C}" destId="{1239DF3E-2D6D-478F-A625-93CF203C6F60}" srcOrd="0" destOrd="0" presId="urn:microsoft.com/office/officeart/2005/8/layout/list1"/>
    <dgm:cxn modelId="{9350B99A-8F50-4C12-BEC7-9F9CD2F292BD}" type="presOf" srcId="{1CC33D6C-DA45-4781-8A1A-21AE4BDE8F91}" destId="{7045214B-29F8-486C-B672-19E9A4826ED8}" srcOrd="1" destOrd="0" presId="urn:microsoft.com/office/officeart/2005/8/layout/list1"/>
    <dgm:cxn modelId="{D7F30015-6265-47B6-ADED-FE156A97DDCB}" type="presOf" srcId="{C7035807-436B-4098-B283-CFDB1C2C895B}" destId="{95640C63-4D7E-4DEB-A7F5-094B9BCE57F4}" srcOrd="1" destOrd="0" presId="urn:microsoft.com/office/officeart/2005/8/layout/list1"/>
    <dgm:cxn modelId="{BE1096D6-CACA-40FE-903D-DDEF746A4FC8}" type="presOf" srcId="{C8D3EB2C-1B33-49F1-A09D-9D8BC98DCFFC}" destId="{4E3405B1-97A2-41B2-BE6B-F46C03D32A23}" srcOrd="0" destOrd="0" presId="urn:microsoft.com/office/officeart/2005/8/layout/list1"/>
    <dgm:cxn modelId="{BBC9D532-9666-4D18-8598-ADC8785C9EE5}" srcId="{B61026FA-005D-4F83-91B7-4A67E527D09C}" destId="{493133E4-0A75-4988-B893-C64C3896137C}" srcOrd="1" destOrd="0" parTransId="{786492F5-D397-4BFF-8CD6-C70719EE8EC7}" sibTransId="{5407D118-DF82-41F2-B25C-B08B875AD3C1}"/>
    <dgm:cxn modelId="{4B475E2D-C260-47F1-9B7C-413A38B694DF}" type="presOf" srcId="{05AAF50B-5C87-4E19-B1B3-38E188CC8D32}" destId="{DB1FE04B-E680-43F5-8C80-69E160CB0FCC}" srcOrd="1" destOrd="0" presId="urn:microsoft.com/office/officeart/2005/8/layout/list1"/>
    <dgm:cxn modelId="{922CF625-52A0-41C9-83D6-B79B2E4C7E7D}" type="presOf" srcId="{C8D3EB2C-1B33-49F1-A09D-9D8BC98DCFFC}" destId="{466C6079-3ADF-40E4-8DDE-A18BEF2AE4B2}" srcOrd="1" destOrd="0" presId="urn:microsoft.com/office/officeart/2005/8/layout/list1"/>
    <dgm:cxn modelId="{EE9B1865-1468-41CE-9B5A-69A5D2D9CDD8}" srcId="{B61026FA-005D-4F83-91B7-4A67E527D09C}" destId="{05AAF50B-5C87-4E19-B1B3-38E188CC8D32}" srcOrd="2" destOrd="0" parTransId="{7FF2B4BD-297A-43EE-8D5C-D466EF2F37C8}" sibTransId="{16810300-1F98-4C00-98C7-7F4C93CDEE9E}"/>
    <dgm:cxn modelId="{868894A0-1EA7-4783-9138-E377C6E51F8B}" type="presOf" srcId="{B61026FA-005D-4F83-91B7-4A67E527D09C}" destId="{960BE758-C9E1-41D4-89CC-3956A1D35315}" srcOrd="0" destOrd="0" presId="urn:microsoft.com/office/officeart/2005/8/layout/list1"/>
    <dgm:cxn modelId="{4699AF6B-8C4B-41F9-B3BE-86B34D98DEC6}" type="presOf" srcId="{05AAF50B-5C87-4E19-B1B3-38E188CC8D32}" destId="{F030E326-94BA-4EF0-91ED-B84CA5F3925D}" srcOrd="0" destOrd="0" presId="urn:microsoft.com/office/officeart/2005/8/layout/list1"/>
    <dgm:cxn modelId="{2974D7EE-3C4B-4A01-B2F3-8D730CD310B3}" type="presOf" srcId="{C7035807-436B-4098-B283-CFDB1C2C895B}" destId="{8F3DE71B-13C3-462A-9A3A-CF38B906E3B9}" srcOrd="0" destOrd="0" presId="urn:microsoft.com/office/officeart/2005/8/layout/list1"/>
    <dgm:cxn modelId="{D27E41DA-09D7-42EF-8645-B60B7F757F4D}" type="presOf" srcId="{1CC33D6C-DA45-4781-8A1A-21AE4BDE8F91}" destId="{9DED5D64-797A-4017-86DE-00FE0A4AB8C4}" srcOrd="0" destOrd="0" presId="urn:microsoft.com/office/officeart/2005/8/layout/list1"/>
    <dgm:cxn modelId="{33D9A9A7-614B-4317-B00B-9FA97DC7FD77}" type="presOf" srcId="{493133E4-0A75-4988-B893-C64C3896137C}" destId="{B63CA875-B60A-44AB-95FF-C6ACEC7D5F02}" srcOrd="1" destOrd="0" presId="urn:microsoft.com/office/officeart/2005/8/layout/list1"/>
    <dgm:cxn modelId="{568EF7AE-5E7A-4A4B-8C1E-7742DE39B02B}" srcId="{B61026FA-005D-4F83-91B7-4A67E527D09C}" destId="{C7035807-436B-4098-B283-CFDB1C2C895B}" srcOrd="0" destOrd="0" parTransId="{CF38784C-E47C-4381-88BA-3A6C34619753}" sibTransId="{9FD588D3-FE2F-4AEF-ABC5-9048826E4994}"/>
    <dgm:cxn modelId="{1A156D4A-22BD-4D92-84FE-40225A3AEAE5}" srcId="{B61026FA-005D-4F83-91B7-4A67E527D09C}" destId="{C8D3EB2C-1B33-49F1-A09D-9D8BC98DCFFC}" srcOrd="4" destOrd="0" parTransId="{E4244590-7546-41EF-B8E3-CE696B7074AA}" sibTransId="{858B79B7-C7F1-4032-BEBB-EED6A59C485A}"/>
    <dgm:cxn modelId="{D573E260-B2AD-4CBA-A8BE-80122A1020F9}" srcId="{B61026FA-005D-4F83-91B7-4A67E527D09C}" destId="{1CC33D6C-DA45-4781-8A1A-21AE4BDE8F91}" srcOrd="3" destOrd="0" parTransId="{876A08F0-456C-4247-AA16-21B46A0C73F2}" sibTransId="{2B714105-D736-435A-B117-B60B6B1F7731}"/>
    <dgm:cxn modelId="{267E2807-9E72-46E0-8FBC-D3D05CD9788A}" type="presParOf" srcId="{960BE758-C9E1-41D4-89CC-3956A1D35315}" destId="{C279AC6B-3AD2-4FB7-BD09-DD164150CC6F}" srcOrd="0" destOrd="0" presId="urn:microsoft.com/office/officeart/2005/8/layout/list1"/>
    <dgm:cxn modelId="{0365C9D7-F4A3-4B03-8132-57FAF7110732}" type="presParOf" srcId="{C279AC6B-3AD2-4FB7-BD09-DD164150CC6F}" destId="{8F3DE71B-13C3-462A-9A3A-CF38B906E3B9}" srcOrd="0" destOrd="0" presId="urn:microsoft.com/office/officeart/2005/8/layout/list1"/>
    <dgm:cxn modelId="{734A97A0-CB50-4A8A-9164-4BA663FF98D4}" type="presParOf" srcId="{C279AC6B-3AD2-4FB7-BD09-DD164150CC6F}" destId="{95640C63-4D7E-4DEB-A7F5-094B9BCE57F4}" srcOrd="1" destOrd="0" presId="urn:microsoft.com/office/officeart/2005/8/layout/list1"/>
    <dgm:cxn modelId="{D6E7D135-325C-4317-8447-8B03DFBF37B1}" type="presParOf" srcId="{960BE758-C9E1-41D4-89CC-3956A1D35315}" destId="{D7F1CEB1-EC32-4A73-92C4-4FEDFE6D89FD}" srcOrd="1" destOrd="0" presId="urn:microsoft.com/office/officeart/2005/8/layout/list1"/>
    <dgm:cxn modelId="{9F758F00-ADDE-48B2-8CB9-C55845FADEBD}" type="presParOf" srcId="{960BE758-C9E1-41D4-89CC-3956A1D35315}" destId="{28218D13-E844-4C69-BDE6-1B3698BFD4B4}" srcOrd="2" destOrd="0" presId="urn:microsoft.com/office/officeart/2005/8/layout/list1"/>
    <dgm:cxn modelId="{74425C81-3897-4DC4-8C8B-4FDD747978A6}" type="presParOf" srcId="{960BE758-C9E1-41D4-89CC-3956A1D35315}" destId="{3B178D59-9142-444B-A734-9C175AB6836B}" srcOrd="3" destOrd="0" presId="urn:microsoft.com/office/officeart/2005/8/layout/list1"/>
    <dgm:cxn modelId="{5CFCEA95-5398-45DF-83A1-EEE4F0EF9DEB}" type="presParOf" srcId="{960BE758-C9E1-41D4-89CC-3956A1D35315}" destId="{9DC1514D-2F8B-4F02-A900-3D77D1F51B2F}" srcOrd="4" destOrd="0" presId="urn:microsoft.com/office/officeart/2005/8/layout/list1"/>
    <dgm:cxn modelId="{BB44737D-A4DF-4F34-BA74-8C5B46963F69}" type="presParOf" srcId="{9DC1514D-2F8B-4F02-A900-3D77D1F51B2F}" destId="{1239DF3E-2D6D-478F-A625-93CF203C6F60}" srcOrd="0" destOrd="0" presId="urn:microsoft.com/office/officeart/2005/8/layout/list1"/>
    <dgm:cxn modelId="{CBC01D9D-3F30-4558-82E0-2DB76FEF7DB3}" type="presParOf" srcId="{9DC1514D-2F8B-4F02-A900-3D77D1F51B2F}" destId="{B63CA875-B60A-44AB-95FF-C6ACEC7D5F02}" srcOrd="1" destOrd="0" presId="urn:microsoft.com/office/officeart/2005/8/layout/list1"/>
    <dgm:cxn modelId="{DAED0A54-3C85-4626-ABDA-E5BBA5973C9C}" type="presParOf" srcId="{960BE758-C9E1-41D4-89CC-3956A1D35315}" destId="{0043C545-8112-47AD-88FA-F21CA39288E9}" srcOrd="5" destOrd="0" presId="urn:microsoft.com/office/officeart/2005/8/layout/list1"/>
    <dgm:cxn modelId="{1A7BF65B-3685-4539-BD98-212FAD3ABC60}" type="presParOf" srcId="{960BE758-C9E1-41D4-89CC-3956A1D35315}" destId="{96F7179B-E6BF-421A-8586-6BA28F2C40AA}" srcOrd="6" destOrd="0" presId="urn:microsoft.com/office/officeart/2005/8/layout/list1"/>
    <dgm:cxn modelId="{B0E6A3DA-1DAE-456C-9D1E-EF6EC0681F4C}" type="presParOf" srcId="{960BE758-C9E1-41D4-89CC-3956A1D35315}" destId="{1421219B-C48B-423D-9F79-B6D38DD34272}" srcOrd="7" destOrd="0" presId="urn:microsoft.com/office/officeart/2005/8/layout/list1"/>
    <dgm:cxn modelId="{868413E8-5068-48B3-8130-2BA07D620D85}" type="presParOf" srcId="{960BE758-C9E1-41D4-89CC-3956A1D35315}" destId="{A14E29AD-FA0B-4F0B-BB0F-5313FF4D2A0E}" srcOrd="8" destOrd="0" presId="urn:microsoft.com/office/officeart/2005/8/layout/list1"/>
    <dgm:cxn modelId="{66A44F76-44A1-4DA8-9938-58A296D0A322}" type="presParOf" srcId="{A14E29AD-FA0B-4F0B-BB0F-5313FF4D2A0E}" destId="{F030E326-94BA-4EF0-91ED-B84CA5F3925D}" srcOrd="0" destOrd="0" presId="urn:microsoft.com/office/officeart/2005/8/layout/list1"/>
    <dgm:cxn modelId="{FC6A5D11-36DA-4B2F-A552-60F67D3229D2}" type="presParOf" srcId="{A14E29AD-FA0B-4F0B-BB0F-5313FF4D2A0E}" destId="{DB1FE04B-E680-43F5-8C80-69E160CB0FCC}" srcOrd="1" destOrd="0" presId="urn:microsoft.com/office/officeart/2005/8/layout/list1"/>
    <dgm:cxn modelId="{88FF617A-C823-4C00-9703-E02691A970D9}" type="presParOf" srcId="{960BE758-C9E1-41D4-89CC-3956A1D35315}" destId="{9FBBDFD7-9EE5-4E29-A22B-EBEDB9E7F0A4}" srcOrd="9" destOrd="0" presId="urn:microsoft.com/office/officeart/2005/8/layout/list1"/>
    <dgm:cxn modelId="{F7DB7703-5090-4A1C-B90F-8ECE67552AED}" type="presParOf" srcId="{960BE758-C9E1-41D4-89CC-3956A1D35315}" destId="{AE1A9CC9-81C2-43A1-A576-1B46BEEE9B85}" srcOrd="10" destOrd="0" presId="urn:microsoft.com/office/officeart/2005/8/layout/list1"/>
    <dgm:cxn modelId="{3E44BE7F-6775-4690-84D7-65E77467CB48}" type="presParOf" srcId="{960BE758-C9E1-41D4-89CC-3956A1D35315}" destId="{FEB9B737-799D-4A3F-B816-DDF683874A07}" srcOrd="11" destOrd="0" presId="urn:microsoft.com/office/officeart/2005/8/layout/list1"/>
    <dgm:cxn modelId="{7DDEFC03-94B5-4A45-B230-9050D67121E8}" type="presParOf" srcId="{960BE758-C9E1-41D4-89CC-3956A1D35315}" destId="{30425B2D-73E4-4288-AFFD-031BD42E48E3}" srcOrd="12" destOrd="0" presId="urn:microsoft.com/office/officeart/2005/8/layout/list1"/>
    <dgm:cxn modelId="{00921835-FB78-426B-BAED-04BAD9D4B4CF}" type="presParOf" srcId="{30425B2D-73E4-4288-AFFD-031BD42E48E3}" destId="{9DED5D64-797A-4017-86DE-00FE0A4AB8C4}" srcOrd="0" destOrd="0" presId="urn:microsoft.com/office/officeart/2005/8/layout/list1"/>
    <dgm:cxn modelId="{9C37A180-FA89-42C3-9013-9EB6040A5A51}" type="presParOf" srcId="{30425B2D-73E4-4288-AFFD-031BD42E48E3}" destId="{7045214B-29F8-486C-B672-19E9A4826ED8}" srcOrd="1" destOrd="0" presId="urn:microsoft.com/office/officeart/2005/8/layout/list1"/>
    <dgm:cxn modelId="{20AF11E3-3AE7-40EF-B777-6F6E2ED28DE8}" type="presParOf" srcId="{960BE758-C9E1-41D4-89CC-3956A1D35315}" destId="{3840CF81-D8A1-4392-A0D0-0B2B29E010C0}" srcOrd="13" destOrd="0" presId="urn:microsoft.com/office/officeart/2005/8/layout/list1"/>
    <dgm:cxn modelId="{39CA94D5-F706-4CE9-894A-EC8B5064AB67}" type="presParOf" srcId="{960BE758-C9E1-41D4-89CC-3956A1D35315}" destId="{38BAC76A-67B7-4BAF-9170-C869C0343480}" srcOrd="14" destOrd="0" presId="urn:microsoft.com/office/officeart/2005/8/layout/list1"/>
    <dgm:cxn modelId="{D56C46DF-748A-479C-803E-D8F97B15B2A5}" type="presParOf" srcId="{960BE758-C9E1-41D4-89CC-3956A1D35315}" destId="{1A60FEBE-965A-4F98-9BC9-F9F8AE6E629B}" srcOrd="15" destOrd="0" presId="urn:microsoft.com/office/officeart/2005/8/layout/list1"/>
    <dgm:cxn modelId="{BB085959-7D5B-43D3-9F89-F3A3E76FB98F}" type="presParOf" srcId="{960BE758-C9E1-41D4-89CC-3956A1D35315}" destId="{F16A5047-38B8-4278-8219-730132A149C9}" srcOrd="16" destOrd="0" presId="urn:microsoft.com/office/officeart/2005/8/layout/list1"/>
    <dgm:cxn modelId="{2CDC5856-9917-4845-A59B-EC5849ED8FB6}" type="presParOf" srcId="{F16A5047-38B8-4278-8219-730132A149C9}" destId="{4E3405B1-97A2-41B2-BE6B-F46C03D32A23}" srcOrd="0" destOrd="0" presId="urn:microsoft.com/office/officeart/2005/8/layout/list1"/>
    <dgm:cxn modelId="{CA1B2BBE-BB5E-4F36-9A77-5335463EA39F}" type="presParOf" srcId="{F16A5047-38B8-4278-8219-730132A149C9}" destId="{466C6079-3ADF-40E4-8DDE-A18BEF2AE4B2}" srcOrd="1" destOrd="0" presId="urn:microsoft.com/office/officeart/2005/8/layout/list1"/>
    <dgm:cxn modelId="{6A053E94-A6F5-4CB1-BB47-A8E897A66268}" type="presParOf" srcId="{960BE758-C9E1-41D4-89CC-3956A1D35315}" destId="{5703D1D6-285B-4FC9-958B-F5444ACC28A0}" srcOrd="17" destOrd="0" presId="urn:microsoft.com/office/officeart/2005/8/layout/list1"/>
    <dgm:cxn modelId="{687225F4-EF24-4EA6-8ABC-565F47524D5C}" type="presParOf" srcId="{960BE758-C9E1-41D4-89CC-3956A1D35315}" destId="{8899B771-5D72-420A-9F12-06DC2D0588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93133E4-0A75-4988-B893-C64C3896137C}">
      <dgm:prSet phldrT="[Text]" custT="1"/>
      <dgm:spPr>
        <a:solidFill>
          <a:schemeClr val="accent2"/>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a:solidFill>
          <a:schemeClr val="accent3"/>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a:solidFill>
          <a:schemeClr val="accent4"/>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C7035807-436B-4098-B283-CFDB1C2C895B}">
      <dgm:prSet phldrT="[Text]" custT="1"/>
      <dgm:spPr>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9FD588D3-FE2F-4AEF-ABC5-9048826E4994}" type="sibTrans" cxnId="{568EF7AE-5E7A-4A4B-8C1E-7742DE39B02B}">
      <dgm:prSet/>
      <dgm:spPr>
        <a:solidFill>
          <a:schemeClr val="tx1">
            <a:lumMod val="50000"/>
            <a:lumOff val="50000"/>
          </a:schemeClr>
        </a:solidFill>
        <a:ln>
          <a:noFill/>
        </a:ln>
      </dgm:spPr>
      <dgm:t>
        <a:bodyPr/>
        <a:lstStyle/>
        <a:p>
          <a:endParaRPr lang="en-US" sz="1600">
            <a:solidFill>
              <a:schemeClr val="bg1"/>
            </a:solidFill>
          </a:endParaRPr>
        </a:p>
      </dgm:t>
    </dgm:pt>
    <dgm:pt modelId="{CF38784C-E47C-4381-88BA-3A6C34619753}" type="parTrans" cxnId="{568EF7AE-5E7A-4A4B-8C1E-7742DE39B02B}">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t>
        <a:bodyPr/>
        <a:lstStyle/>
        <a:p>
          <a:endParaRPr lang="en-IN"/>
        </a:p>
      </dgm:t>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4"/>
      <dgm:spPr/>
    </dgm:pt>
    <dgm:pt modelId="{75CD2D43-FF46-486F-8F92-07E6EFDCB430}" type="pres">
      <dgm:prSet presAssocID="{B61026FA-005D-4F83-91B7-4A67E527D09C}" presName="conn" presStyleLbl="parChTrans1D2" presStyleIdx="0" presStyleCnt="1"/>
      <dgm:spPr/>
      <dgm:t>
        <a:bodyPr/>
        <a:lstStyle/>
        <a:p>
          <a:endParaRPr lang="en-IN"/>
        </a:p>
      </dgm:t>
    </dgm:pt>
    <dgm:pt modelId="{45661116-E63B-4383-BA11-80CAAF8FBF7E}" type="pres">
      <dgm:prSet presAssocID="{B61026FA-005D-4F83-91B7-4A67E527D09C}" presName="extraNode" presStyleLbl="node1" presStyleIdx="0" presStyleCnt="4"/>
      <dgm:spPr/>
    </dgm:pt>
    <dgm:pt modelId="{4AF4D685-69D0-43E3-9F8A-CC8E8769CF62}" type="pres">
      <dgm:prSet presAssocID="{B61026FA-005D-4F83-91B7-4A67E527D09C}" presName="dstNode" presStyleLbl="node1" presStyleIdx="0" presStyleCnt="4"/>
      <dgm:spPr/>
    </dgm:pt>
    <dgm:pt modelId="{2EDA5132-F085-4E3B-BEF6-ED2C397CDBF7}" type="pres">
      <dgm:prSet presAssocID="{C7035807-436B-4098-B283-CFDB1C2C895B}" presName="text_1" presStyleLbl="node1" presStyleIdx="0" presStyleCnt="4">
        <dgm:presLayoutVars>
          <dgm:bulletEnabled val="1"/>
        </dgm:presLayoutVars>
      </dgm:prSet>
      <dgm:spPr>
        <a:prstGeom prst="roundRect">
          <a:avLst/>
        </a:prstGeom>
      </dgm:spPr>
      <dgm:t>
        <a:bodyPr/>
        <a:lstStyle/>
        <a:p>
          <a:endParaRPr lang="en-IN"/>
        </a:p>
      </dgm:t>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4"/>
      <dgm:spPr>
        <a:ln w="38100">
          <a:solidFill>
            <a:schemeClr val="accent1"/>
          </a:solidFill>
        </a:ln>
      </dgm:spPr>
      <dgm:t>
        <a:bodyPr/>
        <a:lstStyle/>
        <a:p>
          <a:endParaRPr lang="en-US"/>
        </a:p>
      </dgm:t>
    </dgm:pt>
    <dgm:pt modelId="{890952B4-38AA-41FF-A5D3-8211D557B0E1}" type="pres">
      <dgm:prSet presAssocID="{493133E4-0A75-4988-B893-C64C3896137C}" presName="text_2" presStyleLbl="node1" presStyleIdx="1" presStyleCnt="4">
        <dgm:presLayoutVars>
          <dgm:bulletEnabled val="1"/>
        </dgm:presLayoutVars>
      </dgm:prSet>
      <dgm:spPr>
        <a:prstGeom prst="roundRect">
          <a:avLst/>
        </a:prstGeom>
      </dgm:spPr>
      <dgm:t>
        <a:bodyPr/>
        <a:lstStyle/>
        <a:p>
          <a:endParaRPr lang="en-IN"/>
        </a:p>
      </dgm:t>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4"/>
      <dgm:spPr>
        <a:ln w="38100">
          <a:solidFill>
            <a:schemeClr val="accent2"/>
          </a:solidFill>
        </a:ln>
      </dgm:spPr>
    </dgm:pt>
    <dgm:pt modelId="{1D64D228-CAB5-4574-A504-DE95AB25EA27}" type="pres">
      <dgm:prSet presAssocID="{05AAF50B-5C87-4E19-B1B3-38E188CC8D32}" presName="text_3" presStyleLbl="node1" presStyleIdx="2" presStyleCnt="4">
        <dgm:presLayoutVars>
          <dgm:bulletEnabled val="1"/>
        </dgm:presLayoutVars>
      </dgm:prSet>
      <dgm:spPr>
        <a:prstGeom prst="roundRect">
          <a:avLst/>
        </a:prstGeom>
      </dgm:spPr>
      <dgm:t>
        <a:bodyPr/>
        <a:lstStyle/>
        <a:p>
          <a:endParaRPr lang="en-IN"/>
        </a:p>
      </dgm:t>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4"/>
      <dgm:spPr>
        <a:ln w="38100">
          <a:solidFill>
            <a:schemeClr val="accent3"/>
          </a:solidFill>
        </a:ln>
      </dgm:spPr>
    </dgm:pt>
    <dgm:pt modelId="{9D6787BB-1453-4DA2-861D-55C8D5BC14DD}" type="pres">
      <dgm:prSet presAssocID="{C8D3EB2C-1B33-49F1-A09D-9D8BC98DCFFC}" presName="text_4" presStyleLbl="node1" presStyleIdx="3" presStyleCnt="4" custLinFactNeighborX="-2937" custLinFactNeighborY="2647">
        <dgm:presLayoutVars>
          <dgm:bulletEnabled val="1"/>
        </dgm:presLayoutVars>
      </dgm:prSet>
      <dgm:spPr>
        <a:prstGeom prst="roundRect">
          <a:avLst/>
        </a:prstGeom>
      </dgm:spPr>
      <dgm:t>
        <a:bodyPr/>
        <a:lstStyle/>
        <a:p>
          <a:endParaRPr lang="en-IN"/>
        </a:p>
      </dgm:t>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4"/>
      <dgm:spPr>
        <a:ln w="38100">
          <a:solidFill>
            <a:schemeClr val="accent4"/>
          </a:solidFill>
        </a:ln>
      </dgm:spPr>
    </dgm:pt>
  </dgm:ptLst>
  <dgm:cxnLst>
    <dgm:cxn modelId="{BD096CBC-67E5-4201-9AE5-32013A993542}" type="presOf" srcId="{C7035807-436B-4098-B283-CFDB1C2C895B}" destId="{2EDA5132-F085-4E3B-BEF6-ED2C397CDBF7}" srcOrd="0" destOrd="0" presId="urn:microsoft.com/office/officeart/2008/layout/VerticalCurvedList"/>
    <dgm:cxn modelId="{97641044-6DBA-4F3E-B14F-81713789B53C}" type="presOf" srcId="{B61026FA-005D-4F83-91B7-4A67E527D09C}" destId="{1A27FCBB-E541-4E0E-B1EF-0DC3B82F7D6B}" srcOrd="0" destOrd="0" presId="urn:microsoft.com/office/officeart/2008/layout/VerticalCurvedList"/>
    <dgm:cxn modelId="{470C8B9E-A689-4782-AB75-74C7D008DE09}" type="presOf" srcId="{9FD588D3-FE2F-4AEF-ABC5-9048826E4994}" destId="{75CD2D43-FF46-486F-8F92-07E6EFDCB430}"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85482FBE-BE40-4811-86EA-334B90223473}" type="presOf" srcId="{493133E4-0A75-4988-B893-C64C3896137C}" destId="{890952B4-38AA-41FF-A5D3-8211D557B0E1}" srcOrd="0" destOrd="0" presId="urn:microsoft.com/office/officeart/2008/layout/VerticalCurvedList"/>
    <dgm:cxn modelId="{EE9B1865-1468-41CE-9B5A-69A5D2D9CDD8}" srcId="{B61026FA-005D-4F83-91B7-4A67E527D09C}" destId="{05AAF50B-5C87-4E19-B1B3-38E188CC8D32}" srcOrd="2" destOrd="0" parTransId="{7FF2B4BD-297A-43EE-8D5C-D466EF2F37C8}" sibTransId="{16810300-1F98-4C00-98C7-7F4C93CDEE9E}"/>
    <dgm:cxn modelId="{8BB4C06B-937F-4356-A68F-E6696D9B7AB1}" type="presOf" srcId="{C8D3EB2C-1B33-49F1-A09D-9D8BC98DCFFC}" destId="{9D6787BB-1453-4DA2-861D-55C8D5BC14DD}"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1A156D4A-22BD-4D92-84FE-40225A3AEAE5}" srcId="{B61026FA-005D-4F83-91B7-4A67E527D09C}" destId="{C8D3EB2C-1B33-49F1-A09D-9D8BC98DCFFC}" srcOrd="3" destOrd="0" parTransId="{E4244590-7546-41EF-B8E3-CE696B7074AA}" sibTransId="{858B79B7-C7F1-4032-BEBB-EED6A59C485A}"/>
    <dgm:cxn modelId="{C1576B4C-35C6-4ACC-8818-81CCC463AE93}" type="presOf" srcId="{05AAF50B-5C87-4E19-B1B3-38E188CC8D32}" destId="{1D64D228-CAB5-4574-A504-DE95AB25EA27}" srcOrd="0" destOrd="0" presId="urn:microsoft.com/office/officeart/2008/layout/VerticalCurvedList"/>
    <dgm:cxn modelId="{164F0AA7-AE09-4EE4-9CF3-1586643B35C5}" type="presParOf" srcId="{1A27FCBB-E541-4E0E-B1EF-0DC3B82F7D6B}" destId="{1FECFB32-E6B3-4745-B74B-03EBCFD88A4F}" srcOrd="0" destOrd="0" presId="urn:microsoft.com/office/officeart/2008/layout/VerticalCurvedList"/>
    <dgm:cxn modelId="{8FE4F74F-54F5-4F95-B9B7-1D9361155EE7}" type="presParOf" srcId="{1FECFB32-E6B3-4745-B74B-03EBCFD88A4F}" destId="{E80E83BC-FA7D-41C4-ADB9-CFD4B5BC7C27}" srcOrd="0" destOrd="0" presId="urn:microsoft.com/office/officeart/2008/layout/VerticalCurvedList"/>
    <dgm:cxn modelId="{7480C261-AAD1-40E9-8CDF-867AF1C3F8B0}" type="presParOf" srcId="{E80E83BC-FA7D-41C4-ADB9-CFD4B5BC7C27}" destId="{60030C70-F1E5-4987-AFAD-C98CFD15F308}" srcOrd="0" destOrd="0" presId="urn:microsoft.com/office/officeart/2008/layout/VerticalCurvedList"/>
    <dgm:cxn modelId="{F184B980-EBAF-44FB-B783-FA29029047BF}" type="presParOf" srcId="{E80E83BC-FA7D-41C4-ADB9-CFD4B5BC7C27}" destId="{75CD2D43-FF46-486F-8F92-07E6EFDCB430}" srcOrd="1" destOrd="0" presId="urn:microsoft.com/office/officeart/2008/layout/VerticalCurvedList"/>
    <dgm:cxn modelId="{61C8C53E-9CD7-4EBB-91A5-10B97D9B5D33}" type="presParOf" srcId="{E80E83BC-FA7D-41C4-ADB9-CFD4B5BC7C27}" destId="{45661116-E63B-4383-BA11-80CAAF8FBF7E}" srcOrd="2" destOrd="0" presId="urn:microsoft.com/office/officeart/2008/layout/VerticalCurvedList"/>
    <dgm:cxn modelId="{B2401758-6CD8-4FE9-A171-5993A022823F}" type="presParOf" srcId="{E80E83BC-FA7D-41C4-ADB9-CFD4B5BC7C27}" destId="{4AF4D685-69D0-43E3-9F8A-CC8E8769CF62}" srcOrd="3" destOrd="0" presId="urn:microsoft.com/office/officeart/2008/layout/VerticalCurvedList"/>
    <dgm:cxn modelId="{2AE0083F-97D0-4B16-8973-1BAC4C13C36B}" type="presParOf" srcId="{1FECFB32-E6B3-4745-B74B-03EBCFD88A4F}" destId="{2EDA5132-F085-4E3B-BEF6-ED2C397CDBF7}" srcOrd="1" destOrd="0" presId="urn:microsoft.com/office/officeart/2008/layout/VerticalCurvedList"/>
    <dgm:cxn modelId="{5AAA5017-56B0-486B-A3BF-D71914907319}" type="presParOf" srcId="{1FECFB32-E6B3-4745-B74B-03EBCFD88A4F}" destId="{4A080864-EA3F-460E-A43D-87F682A0B74D}" srcOrd="2" destOrd="0" presId="urn:microsoft.com/office/officeart/2008/layout/VerticalCurvedList"/>
    <dgm:cxn modelId="{765CAAFC-8ECF-4D6D-955C-41D0EFBA07EF}" type="presParOf" srcId="{4A080864-EA3F-460E-A43D-87F682A0B74D}" destId="{ED3C09F1-2D6D-4190-9E6D-EDDB3272A725}" srcOrd="0" destOrd="0" presId="urn:microsoft.com/office/officeart/2008/layout/VerticalCurvedList"/>
    <dgm:cxn modelId="{68231D9A-7C29-4794-815E-6BA2303B8DB1}" type="presParOf" srcId="{1FECFB32-E6B3-4745-B74B-03EBCFD88A4F}" destId="{890952B4-38AA-41FF-A5D3-8211D557B0E1}" srcOrd="3" destOrd="0" presId="urn:microsoft.com/office/officeart/2008/layout/VerticalCurvedList"/>
    <dgm:cxn modelId="{339ECFDF-8F41-4AFC-9B38-51FBA87439F5}" type="presParOf" srcId="{1FECFB32-E6B3-4745-B74B-03EBCFD88A4F}" destId="{E83AB650-1351-42AD-B40B-62B6DEA53B72}" srcOrd="4" destOrd="0" presId="urn:microsoft.com/office/officeart/2008/layout/VerticalCurvedList"/>
    <dgm:cxn modelId="{BD72DAFD-E256-435F-9E7D-58D8390C1F14}" type="presParOf" srcId="{E83AB650-1351-42AD-B40B-62B6DEA53B72}" destId="{BCF104F0-8207-4D4B-8D30-9B5FF072325D}" srcOrd="0" destOrd="0" presId="urn:microsoft.com/office/officeart/2008/layout/VerticalCurvedList"/>
    <dgm:cxn modelId="{F50F13AF-08FE-4114-91EB-E5EA3EC1407C}" type="presParOf" srcId="{1FECFB32-E6B3-4745-B74B-03EBCFD88A4F}" destId="{1D64D228-CAB5-4574-A504-DE95AB25EA27}" srcOrd="5" destOrd="0" presId="urn:microsoft.com/office/officeart/2008/layout/VerticalCurvedList"/>
    <dgm:cxn modelId="{60D46047-A50C-4B29-988F-F10E1E1EF09C}" type="presParOf" srcId="{1FECFB32-E6B3-4745-B74B-03EBCFD88A4F}" destId="{BF4E84FF-9029-4B61-A15A-25C1445C740A}" srcOrd="6" destOrd="0" presId="urn:microsoft.com/office/officeart/2008/layout/VerticalCurvedList"/>
    <dgm:cxn modelId="{68699883-CCD3-46C9-93E0-1AB39514E1AC}" type="presParOf" srcId="{BF4E84FF-9029-4B61-A15A-25C1445C740A}" destId="{D318C2A8-EF24-405C-81FA-6A044674B627}" srcOrd="0" destOrd="0" presId="urn:microsoft.com/office/officeart/2008/layout/VerticalCurvedList"/>
    <dgm:cxn modelId="{584C771F-0711-470D-86AA-E99C02508444}" type="presParOf" srcId="{1FECFB32-E6B3-4745-B74B-03EBCFD88A4F}" destId="{9D6787BB-1453-4DA2-861D-55C8D5BC14DD}" srcOrd="7" destOrd="0" presId="urn:microsoft.com/office/officeart/2008/layout/VerticalCurvedList"/>
    <dgm:cxn modelId="{64469EA6-3F0D-49B4-9ECC-5973540BE772}" type="presParOf" srcId="{1FECFB32-E6B3-4745-B74B-03EBCFD88A4F}" destId="{6445DC0A-CE26-4AB2-8731-BC6E51433055}" srcOrd="8" destOrd="0" presId="urn:microsoft.com/office/officeart/2008/layout/VerticalCurvedList"/>
    <dgm:cxn modelId="{8756EB29-6E5F-4231-BB4D-8848159F9312}" type="presParOf" srcId="{6445DC0A-CE26-4AB2-8731-BC6E51433055}" destId="{E5C31066-E276-44EE-AA8A-6739FF02CE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48096-1166-F54C-8711-D9E403CA80A9}" type="doc">
      <dgm:prSet loTypeId="urn:microsoft.com/office/officeart/2008/layout/AlternatingHexagons" loCatId="" qsTypeId="urn:microsoft.com/office/officeart/2005/8/quickstyle/3d1" qsCatId="3D" csTypeId="urn:microsoft.com/office/officeart/2005/8/colors/colorful1#1" csCatId="colorful" phldr="1"/>
      <dgm:spPr/>
      <dgm:t>
        <a:bodyPr/>
        <a:lstStyle/>
        <a:p>
          <a:endParaRPr lang="en-US"/>
        </a:p>
      </dgm:t>
    </dgm:pt>
    <dgm:pt modelId="{08FCD705-77A1-1A4E-BA92-B14B819A5D94}">
      <dgm:prSet phldrT="[Text]" custT="1"/>
      <dgm:spPr/>
      <dgm:t>
        <a:bodyPr/>
        <a:lstStyle/>
        <a:p>
          <a:r>
            <a:rPr lang="en-US" sz="1200" dirty="0" smtClean="0"/>
            <a:t>Machine</a:t>
          </a:r>
          <a:endParaRPr lang="en-US" sz="1200" dirty="0"/>
        </a:p>
      </dgm:t>
    </dgm:pt>
    <dgm:pt modelId="{D226C0AA-0706-C74D-88DB-D38398B091D9}" type="parTrans" cxnId="{9F01E3DC-DFE1-7949-8BE4-6BDB82AE2952}">
      <dgm:prSet/>
      <dgm:spPr/>
      <dgm:t>
        <a:bodyPr/>
        <a:lstStyle/>
        <a:p>
          <a:endParaRPr lang="en-US"/>
        </a:p>
      </dgm:t>
    </dgm:pt>
    <dgm:pt modelId="{AFC5F7B0-088B-7041-A675-B48455E88BFC}" type="sibTrans" cxnId="{9F01E3DC-DFE1-7949-8BE4-6BDB82AE2952}">
      <dgm:prSet/>
      <dgm:spPr/>
      <dgm:t>
        <a:bodyPr/>
        <a:lstStyle/>
        <a:p>
          <a:r>
            <a:rPr lang="en-US" dirty="0" smtClean="0"/>
            <a:t>Production</a:t>
          </a:r>
          <a:endParaRPr lang="en-US" dirty="0"/>
        </a:p>
      </dgm:t>
    </dgm:pt>
    <dgm:pt modelId="{D24878DA-E6AB-284A-B90E-340C57FC2C14}">
      <dgm:prSet phldrT="[Text]"/>
      <dgm:spPr/>
      <dgm:t>
        <a:bodyPr/>
        <a:lstStyle/>
        <a:p>
          <a:r>
            <a:rPr lang="en-US" dirty="0" smtClean="0"/>
            <a:t>Maintenance</a:t>
          </a:r>
          <a:endParaRPr lang="en-US" dirty="0"/>
        </a:p>
      </dgm:t>
    </dgm:pt>
    <dgm:pt modelId="{4B5E1B64-7904-124D-AB49-B985EE314647}" type="parTrans" cxnId="{99847022-2E4E-9F4E-AA04-A584E5C2636D}">
      <dgm:prSet/>
      <dgm:spPr/>
      <dgm:t>
        <a:bodyPr/>
        <a:lstStyle/>
        <a:p>
          <a:endParaRPr lang="en-US"/>
        </a:p>
      </dgm:t>
    </dgm:pt>
    <dgm:pt modelId="{EC102709-7F33-D242-8223-1CEEDAC0A845}" type="sibTrans" cxnId="{99847022-2E4E-9F4E-AA04-A584E5C2636D}">
      <dgm:prSet/>
      <dgm:spPr/>
      <dgm:t>
        <a:bodyPr/>
        <a:lstStyle/>
        <a:p>
          <a:endParaRPr lang="en-US" dirty="0"/>
        </a:p>
      </dgm:t>
    </dgm:pt>
    <dgm:pt modelId="{5208F2E8-683F-0E41-9B6E-6A9F8A594D01}">
      <dgm:prSet phldrT="[Text]"/>
      <dgm:spPr/>
      <dgm:t>
        <a:bodyPr/>
        <a:lstStyle/>
        <a:p>
          <a:r>
            <a:rPr lang="en-US" dirty="0" smtClean="0"/>
            <a:t>Attendance</a:t>
          </a:r>
          <a:endParaRPr lang="en-US" dirty="0"/>
        </a:p>
      </dgm:t>
    </dgm:pt>
    <dgm:pt modelId="{050B971E-D953-054C-9C8D-95E06E89796C}" type="parTrans" cxnId="{CC90EEC6-9E43-2A4D-95EF-0E184B6DCD91}">
      <dgm:prSet/>
      <dgm:spPr/>
      <dgm:t>
        <a:bodyPr/>
        <a:lstStyle/>
        <a:p>
          <a:endParaRPr lang="en-US"/>
        </a:p>
      </dgm:t>
    </dgm:pt>
    <dgm:pt modelId="{9CE08558-72E9-F840-888D-6BBF5A44CD88}" type="sibTrans" cxnId="{CC90EEC6-9E43-2A4D-95EF-0E184B6DCD91}">
      <dgm:prSet/>
      <dgm:spPr/>
      <dgm:t>
        <a:bodyPr/>
        <a:lstStyle/>
        <a:p>
          <a:r>
            <a:rPr lang="en-US" dirty="0"/>
            <a:t>Heat treatment</a:t>
          </a:r>
        </a:p>
      </dgm:t>
    </dgm:pt>
    <dgm:pt modelId="{426166ED-F16C-5045-99B1-79CDF3D7FC77}" type="pres">
      <dgm:prSet presAssocID="{68E48096-1166-F54C-8711-D9E403CA80A9}" presName="Name0" presStyleCnt="0">
        <dgm:presLayoutVars>
          <dgm:chMax/>
          <dgm:chPref/>
          <dgm:dir/>
          <dgm:animLvl val="lvl"/>
        </dgm:presLayoutVars>
      </dgm:prSet>
      <dgm:spPr/>
      <dgm:t>
        <a:bodyPr/>
        <a:lstStyle/>
        <a:p>
          <a:endParaRPr lang="en-IN"/>
        </a:p>
      </dgm:t>
    </dgm:pt>
    <dgm:pt modelId="{AAB3B490-01B5-5C48-8F65-8FBCB19ED44E}" type="pres">
      <dgm:prSet presAssocID="{08FCD705-77A1-1A4E-BA92-B14B819A5D94}" presName="composite" presStyleCnt="0"/>
      <dgm:spPr/>
      <dgm:t>
        <a:bodyPr/>
        <a:lstStyle/>
        <a:p>
          <a:endParaRPr lang="en-US"/>
        </a:p>
      </dgm:t>
    </dgm:pt>
    <dgm:pt modelId="{29C166B5-DBDE-BE45-A492-FC00FFDF6CE5}" type="pres">
      <dgm:prSet presAssocID="{08FCD705-77A1-1A4E-BA92-B14B819A5D94}" presName="Parent1" presStyleLbl="node1" presStyleIdx="0" presStyleCnt="6">
        <dgm:presLayoutVars>
          <dgm:chMax val="1"/>
          <dgm:chPref val="1"/>
          <dgm:bulletEnabled val="1"/>
        </dgm:presLayoutVars>
      </dgm:prSet>
      <dgm:spPr/>
      <dgm:t>
        <a:bodyPr/>
        <a:lstStyle/>
        <a:p>
          <a:endParaRPr lang="en-IN"/>
        </a:p>
      </dgm:t>
    </dgm:pt>
    <dgm:pt modelId="{7FBE3CE7-6352-3D42-A7B6-CE511DA2C22B}" type="pres">
      <dgm:prSet presAssocID="{08FCD705-77A1-1A4E-BA92-B14B819A5D94}" presName="Childtext1" presStyleLbl="revTx" presStyleIdx="0" presStyleCnt="3">
        <dgm:presLayoutVars>
          <dgm:chMax val="0"/>
          <dgm:chPref val="0"/>
          <dgm:bulletEnabled val="1"/>
        </dgm:presLayoutVars>
      </dgm:prSet>
      <dgm:spPr/>
      <dgm:t>
        <a:bodyPr/>
        <a:lstStyle/>
        <a:p>
          <a:endParaRPr lang="en-US"/>
        </a:p>
      </dgm:t>
    </dgm:pt>
    <dgm:pt modelId="{75485CFF-7196-224C-A00E-2349193A36AE}" type="pres">
      <dgm:prSet presAssocID="{08FCD705-77A1-1A4E-BA92-B14B819A5D94}" presName="BalanceSpacing" presStyleCnt="0"/>
      <dgm:spPr/>
      <dgm:t>
        <a:bodyPr/>
        <a:lstStyle/>
        <a:p>
          <a:endParaRPr lang="en-US"/>
        </a:p>
      </dgm:t>
    </dgm:pt>
    <dgm:pt modelId="{EECF2AAA-DBF3-0749-9AE3-D1EC83F03FD1}" type="pres">
      <dgm:prSet presAssocID="{08FCD705-77A1-1A4E-BA92-B14B819A5D94}" presName="BalanceSpacing1" presStyleCnt="0"/>
      <dgm:spPr/>
      <dgm:t>
        <a:bodyPr/>
        <a:lstStyle/>
        <a:p>
          <a:endParaRPr lang="en-US"/>
        </a:p>
      </dgm:t>
    </dgm:pt>
    <dgm:pt modelId="{1D6AC9DB-0C8F-6A42-9DD0-9E254726EFB2}" type="pres">
      <dgm:prSet presAssocID="{AFC5F7B0-088B-7041-A675-B48455E88BFC}" presName="Accent1Text" presStyleLbl="node1" presStyleIdx="1" presStyleCnt="6"/>
      <dgm:spPr/>
      <dgm:t>
        <a:bodyPr/>
        <a:lstStyle/>
        <a:p>
          <a:endParaRPr lang="en-IN"/>
        </a:p>
      </dgm:t>
    </dgm:pt>
    <dgm:pt modelId="{C02CAC49-3242-A242-ABEE-C4D256339A65}" type="pres">
      <dgm:prSet presAssocID="{AFC5F7B0-088B-7041-A675-B48455E88BFC}" presName="spaceBetweenRectangles" presStyleCnt="0"/>
      <dgm:spPr/>
      <dgm:t>
        <a:bodyPr/>
        <a:lstStyle/>
        <a:p>
          <a:endParaRPr lang="en-US"/>
        </a:p>
      </dgm:t>
    </dgm:pt>
    <dgm:pt modelId="{F26BCBE5-807B-B846-B0F2-61CB4804B5D2}" type="pres">
      <dgm:prSet presAssocID="{D24878DA-E6AB-284A-B90E-340C57FC2C14}" presName="composite" presStyleCnt="0"/>
      <dgm:spPr/>
      <dgm:t>
        <a:bodyPr/>
        <a:lstStyle/>
        <a:p>
          <a:endParaRPr lang="en-US"/>
        </a:p>
      </dgm:t>
    </dgm:pt>
    <dgm:pt modelId="{B3FFCE3F-64B1-8C49-AA2D-1E91FAD44697}" type="pres">
      <dgm:prSet presAssocID="{D24878DA-E6AB-284A-B90E-340C57FC2C14}" presName="Parent1" presStyleLbl="node1" presStyleIdx="2" presStyleCnt="6">
        <dgm:presLayoutVars>
          <dgm:chMax val="1"/>
          <dgm:chPref val="1"/>
          <dgm:bulletEnabled val="1"/>
        </dgm:presLayoutVars>
      </dgm:prSet>
      <dgm:spPr/>
      <dgm:t>
        <a:bodyPr/>
        <a:lstStyle/>
        <a:p>
          <a:endParaRPr lang="en-IN"/>
        </a:p>
      </dgm:t>
    </dgm:pt>
    <dgm:pt modelId="{DAF1D2AC-9B1B-E84D-9864-94ACB891506C}" type="pres">
      <dgm:prSet presAssocID="{D24878DA-E6AB-284A-B90E-340C57FC2C14}" presName="Childtext1" presStyleLbl="revTx" presStyleIdx="1" presStyleCnt="3" custLinFactY="-100000" custLinFactNeighborX="-12245" custLinFactNeighborY="-129097">
        <dgm:presLayoutVars>
          <dgm:chMax val="0"/>
          <dgm:chPref val="0"/>
          <dgm:bulletEnabled val="1"/>
        </dgm:presLayoutVars>
      </dgm:prSet>
      <dgm:spPr/>
      <dgm:t>
        <a:bodyPr/>
        <a:lstStyle/>
        <a:p>
          <a:endParaRPr lang="en-US"/>
        </a:p>
      </dgm:t>
    </dgm:pt>
    <dgm:pt modelId="{95519F41-9CF7-8945-8D3D-FDC9091A346B}" type="pres">
      <dgm:prSet presAssocID="{D24878DA-E6AB-284A-B90E-340C57FC2C14}" presName="BalanceSpacing" presStyleCnt="0"/>
      <dgm:spPr/>
      <dgm:t>
        <a:bodyPr/>
        <a:lstStyle/>
        <a:p>
          <a:endParaRPr lang="en-US"/>
        </a:p>
      </dgm:t>
    </dgm:pt>
    <dgm:pt modelId="{399B7977-F3CE-EA4F-8B7B-53A80FFBA5E7}" type="pres">
      <dgm:prSet presAssocID="{D24878DA-E6AB-284A-B90E-340C57FC2C14}" presName="BalanceSpacing1" presStyleCnt="0"/>
      <dgm:spPr/>
      <dgm:t>
        <a:bodyPr/>
        <a:lstStyle/>
        <a:p>
          <a:endParaRPr lang="en-US"/>
        </a:p>
      </dgm:t>
    </dgm:pt>
    <dgm:pt modelId="{2DE90463-1235-FE42-98C8-0B88E54F20A6}" type="pres">
      <dgm:prSet presAssocID="{EC102709-7F33-D242-8223-1CEEDAC0A845}" presName="Accent1Text" presStyleLbl="node1" presStyleIdx="3" presStyleCnt="6"/>
      <dgm:spPr/>
      <dgm:t>
        <a:bodyPr/>
        <a:lstStyle/>
        <a:p>
          <a:endParaRPr lang="en-IN"/>
        </a:p>
      </dgm:t>
    </dgm:pt>
    <dgm:pt modelId="{7D4632F3-3E36-C94F-8A65-66438FB6FCFC}" type="pres">
      <dgm:prSet presAssocID="{EC102709-7F33-D242-8223-1CEEDAC0A845}" presName="spaceBetweenRectangles" presStyleCnt="0"/>
      <dgm:spPr/>
      <dgm:t>
        <a:bodyPr/>
        <a:lstStyle/>
        <a:p>
          <a:endParaRPr lang="en-US"/>
        </a:p>
      </dgm:t>
    </dgm:pt>
    <dgm:pt modelId="{56FE15F4-1236-3043-ABD5-2113744F6A30}" type="pres">
      <dgm:prSet presAssocID="{5208F2E8-683F-0E41-9B6E-6A9F8A594D01}" presName="composite" presStyleCnt="0"/>
      <dgm:spPr/>
      <dgm:t>
        <a:bodyPr/>
        <a:lstStyle/>
        <a:p>
          <a:endParaRPr lang="en-US"/>
        </a:p>
      </dgm:t>
    </dgm:pt>
    <dgm:pt modelId="{3D2ED171-DCA7-4049-A9A5-36751F114B04}" type="pres">
      <dgm:prSet presAssocID="{5208F2E8-683F-0E41-9B6E-6A9F8A594D01}" presName="Parent1" presStyleLbl="node1" presStyleIdx="4" presStyleCnt="6">
        <dgm:presLayoutVars>
          <dgm:chMax val="1"/>
          <dgm:chPref val="1"/>
          <dgm:bulletEnabled val="1"/>
        </dgm:presLayoutVars>
      </dgm:prSet>
      <dgm:spPr/>
      <dgm:t>
        <a:bodyPr/>
        <a:lstStyle/>
        <a:p>
          <a:endParaRPr lang="en-IN"/>
        </a:p>
      </dgm:t>
    </dgm:pt>
    <dgm:pt modelId="{F9035CBE-9F50-0242-8E20-FC3E7C9C4F7A}" type="pres">
      <dgm:prSet presAssocID="{5208F2E8-683F-0E41-9B6E-6A9F8A594D01}" presName="Childtext1" presStyleLbl="revTx" presStyleIdx="2" presStyleCnt="3">
        <dgm:presLayoutVars>
          <dgm:chMax val="0"/>
          <dgm:chPref val="0"/>
          <dgm:bulletEnabled val="1"/>
        </dgm:presLayoutVars>
      </dgm:prSet>
      <dgm:spPr/>
      <dgm:t>
        <a:bodyPr/>
        <a:lstStyle/>
        <a:p>
          <a:endParaRPr lang="en-IN"/>
        </a:p>
      </dgm:t>
    </dgm:pt>
    <dgm:pt modelId="{C1EC509D-9B8B-ED4C-9B9F-DEA5F96A5BE4}" type="pres">
      <dgm:prSet presAssocID="{5208F2E8-683F-0E41-9B6E-6A9F8A594D01}" presName="BalanceSpacing" presStyleCnt="0"/>
      <dgm:spPr/>
      <dgm:t>
        <a:bodyPr/>
        <a:lstStyle/>
        <a:p>
          <a:endParaRPr lang="en-US"/>
        </a:p>
      </dgm:t>
    </dgm:pt>
    <dgm:pt modelId="{BFBA3FA1-E911-CD45-9CDF-E7BB409BA662}" type="pres">
      <dgm:prSet presAssocID="{5208F2E8-683F-0E41-9B6E-6A9F8A594D01}" presName="BalanceSpacing1" presStyleCnt="0"/>
      <dgm:spPr/>
      <dgm:t>
        <a:bodyPr/>
        <a:lstStyle/>
        <a:p>
          <a:endParaRPr lang="en-US"/>
        </a:p>
      </dgm:t>
    </dgm:pt>
    <dgm:pt modelId="{06FB2434-CA85-A848-A532-0FCF3308879E}" type="pres">
      <dgm:prSet presAssocID="{9CE08558-72E9-F840-888D-6BBF5A44CD88}" presName="Accent1Text" presStyleLbl="node1" presStyleIdx="5" presStyleCnt="6"/>
      <dgm:spPr/>
      <dgm:t>
        <a:bodyPr/>
        <a:lstStyle/>
        <a:p>
          <a:endParaRPr lang="en-IN"/>
        </a:p>
      </dgm:t>
    </dgm:pt>
  </dgm:ptLst>
  <dgm:cxnLst>
    <dgm:cxn modelId="{3D0E08BF-F312-43AD-A429-B5905745001B}" type="presOf" srcId="{EC102709-7F33-D242-8223-1CEEDAC0A845}" destId="{2DE90463-1235-FE42-98C8-0B88E54F20A6}" srcOrd="0" destOrd="0" presId="urn:microsoft.com/office/officeart/2008/layout/AlternatingHexagons"/>
    <dgm:cxn modelId="{7037C7D8-F454-4A20-A861-1E6DC1F8EC8C}" type="presOf" srcId="{08FCD705-77A1-1A4E-BA92-B14B819A5D94}" destId="{29C166B5-DBDE-BE45-A492-FC00FFDF6CE5}" srcOrd="0" destOrd="0" presId="urn:microsoft.com/office/officeart/2008/layout/AlternatingHexagons"/>
    <dgm:cxn modelId="{6FB60A35-0AAC-43FF-888A-372AA4A4DBFB}" type="presOf" srcId="{68E48096-1166-F54C-8711-D9E403CA80A9}" destId="{426166ED-F16C-5045-99B1-79CDF3D7FC77}" srcOrd="0" destOrd="0" presId="urn:microsoft.com/office/officeart/2008/layout/AlternatingHexagons"/>
    <dgm:cxn modelId="{9F01E3DC-DFE1-7949-8BE4-6BDB82AE2952}" srcId="{68E48096-1166-F54C-8711-D9E403CA80A9}" destId="{08FCD705-77A1-1A4E-BA92-B14B819A5D94}" srcOrd="0" destOrd="0" parTransId="{D226C0AA-0706-C74D-88DB-D38398B091D9}" sibTransId="{AFC5F7B0-088B-7041-A675-B48455E88BFC}"/>
    <dgm:cxn modelId="{7F7BB1C4-A29C-4ED5-BFBD-2BABDE0583B4}" type="presOf" srcId="{9CE08558-72E9-F840-888D-6BBF5A44CD88}" destId="{06FB2434-CA85-A848-A532-0FCF3308879E}" srcOrd="0" destOrd="0" presId="urn:microsoft.com/office/officeart/2008/layout/AlternatingHexagons"/>
    <dgm:cxn modelId="{99847022-2E4E-9F4E-AA04-A584E5C2636D}" srcId="{68E48096-1166-F54C-8711-D9E403CA80A9}" destId="{D24878DA-E6AB-284A-B90E-340C57FC2C14}" srcOrd="1" destOrd="0" parTransId="{4B5E1B64-7904-124D-AB49-B985EE314647}" sibTransId="{EC102709-7F33-D242-8223-1CEEDAC0A845}"/>
    <dgm:cxn modelId="{07572A4E-B6A2-4E5E-B0B3-733245D623FB}" type="presOf" srcId="{D24878DA-E6AB-284A-B90E-340C57FC2C14}" destId="{B3FFCE3F-64B1-8C49-AA2D-1E91FAD44697}" srcOrd="0" destOrd="0" presId="urn:microsoft.com/office/officeart/2008/layout/AlternatingHexagons"/>
    <dgm:cxn modelId="{385D57EF-D442-4B80-8A06-8F0F27FBEB9D}" type="presOf" srcId="{5208F2E8-683F-0E41-9B6E-6A9F8A594D01}" destId="{3D2ED171-DCA7-4049-A9A5-36751F114B04}" srcOrd="0" destOrd="0" presId="urn:microsoft.com/office/officeart/2008/layout/AlternatingHexagons"/>
    <dgm:cxn modelId="{52F5374C-177A-48C8-A6B8-EBDCD19ABE9E}" type="presOf" srcId="{AFC5F7B0-088B-7041-A675-B48455E88BFC}" destId="{1D6AC9DB-0C8F-6A42-9DD0-9E254726EFB2}" srcOrd="0" destOrd="0" presId="urn:microsoft.com/office/officeart/2008/layout/AlternatingHexagons"/>
    <dgm:cxn modelId="{CC90EEC6-9E43-2A4D-95EF-0E184B6DCD91}" srcId="{68E48096-1166-F54C-8711-D9E403CA80A9}" destId="{5208F2E8-683F-0E41-9B6E-6A9F8A594D01}" srcOrd="2" destOrd="0" parTransId="{050B971E-D953-054C-9C8D-95E06E89796C}" sibTransId="{9CE08558-72E9-F840-888D-6BBF5A44CD88}"/>
    <dgm:cxn modelId="{CC39EA8A-DA05-4B2F-8F5E-157121FE3E7D}" type="presParOf" srcId="{426166ED-F16C-5045-99B1-79CDF3D7FC77}" destId="{AAB3B490-01B5-5C48-8F65-8FBCB19ED44E}" srcOrd="0" destOrd="0" presId="urn:microsoft.com/office/officeart/2008/layout/AlternatingHexagons"/>
    <dgm:cxn modelId="{6A88812F-011C-4D53-9186-DBBFD79DA410}" type="presParOf" srcId="{AAB3B490-01B5-5C48-8F65-8FBCB19ED44E}" destId="{29C166B5-DBDE-BE45-A492-FC00FFDF6CE5}" srcOrd="0" destOrd="0" presId="urn:microsoft.com/office/officeart/2008/layout/AlternatingHexagons"/>
    <dgm:cxn modelId="{1D494A04-89ED-4663-B1F7-20D0F51EB9C6}" type="presParOf" srcId="{AAB3B490-01B5-5C48-8F65-8FBCB19ED44E}" destId="{7FBE3CE7-6352-3D42-A7B6-CE511DA2C22B}" srcOrd="1" destOrd="0" presId="urn:microsoft.com/office/officeart/2008/layout/AlternatingHexagons"/>
    <dgm:cxn modelId="{9A63DDB0-D470-4D1C-90DA-E14CFA32128F}" type="presParOf" srcId="{AAB3B490-01B5-5C48-8F65-8FBCB19ED44E}" destId="{75485CFF-7196-224C-A00E-2349193A36AE}" srcOrd="2" destOrd="0" presId="urn:microsoft.com/office/officeart/2008/layout/AlternatingHexagons"/>
    <dgm:cxn modelId="{8BE94196-9837-4EB5-84BE-995B805F14E6}" type="presParOf" srcId="{AAB3B490-01B5-5C48-8F65-8FBCB19ED44E}" destId="{EECF2AAA-DBF3-0749-9AE3-D1EC83F03FD1}" srcOrd="3" destOrd="0" presId="urn:microsoft.com/office/officeart/2008/layout/AlternatingHexagons"/>
    <dgm:cxn modelId="{C104BE84-C57D-4950-9F61-BF1F0F024EFA}" type="presParOf" srcId="{AAB3B490-01B5-5C48-8F65-8FBCB19ED44E}" destId="{1D6AC9DB-0C8F-6A42-9DD0-9E254726EFB2}" srcOrd="4" destOrd="0" presId="urn:microsoft.com/office/officeart/2008/layout/AlternatingHexagons"/>
    <dgm:cxn modelId="{7A353351-692E-4437-B625-EDAD9269DC09}" type="presParOf" srcId="{426166ED-F16C-5045-99B1-79CDF3D7FC77}" destId="{C02CAC49-3242-A242-ABEE-C4D256339A65}" srcOrd="1" destOrd="0" presId="urn:microsoft.com/office/officeart/2008/layout/AlternatingHexagons"/>
    <dgm:cxn modelId="{D01DFDBF-D2C0-4977-ADCD-F52B1FFB2FB8}" type="presParOf" srcId="{426166ED-F16C-5045-99B1-79CDF3D7FC77}" destId="{F26BCBE5-807B-B846-B0F2-61CB4804B5D2}" srcOrd="2" destOrd="0" presId="urn:microsoft.com/office/officeart/2008/layout/AlternatingHexagons"/>
    <dgm:cxn modelId="{F4B8EA9B-2853-4DD8-8CC0-5B21FB8313D5}" type="presParOf" srcId="{F26BCBE5-807B-B846-B0F2-61CB4804B5D2}" destId="{B3FFCE3F-64B1-8C49-AA2D-1E91FAD44697}" srcOrd="0" destOrd="0" presId="urn:microsoft.com/office/officeart/2008/layout/AlternatingHexagons"/>
    <dgm:cxn modelId="{F154F733-2C7D-48C0-9159-D5BCF43E4ED2}" type="presParOf" srcId="{F26BCBE5-807B-B846-B0F2-61CB4804B5D2}" destId="{DAF1D2AC-9B1B-E84D-9864-94ACB891506C}" srcOrd="1" destOrd="0" presId="urn:microsoft.com/office/officeart/2008/layout/AlternatingHexagons"/>
    <dgm:cxn modelId="{8CE1292F-4726-4416-AFA1-D35EF19CEDD5}" type="presParOf" srcId="{F26BCBE5-807B-B846-B0F2-61CB4804B5D2}" destId="{95519F41-9CF7-8945-8D3D-FDC9091A346B}" srcOrd="2" destOrd="0" presId="urn:microsoft.com/office/officeart/2008/layout/AlternatingHexagons"/>
    <dgm:cxn modelId="{9CCCB0D8-CC4D-403A-9955-19D6E3EE8056}" type="presParOf" srcId="{F26BCBE5-807B-B846-B0F2-61CB4804B5D2}" destId="{399B7977-F3CE-EA4F-8B7B-53A80FFBA5E7}" srcOrd="3" destOrd="0" presId="urn:microsoft.com/office/officeart/2008/layout/AlternatingHexagons"/>
    <dgm:cxn modelId="{FBCB5646-B475-49C4-AD19-D0346F9A04F6}" type="presParOf" srcId="{F26BCBE5-807B-B846-B0F2-61CB4804B5D2}" destId="{2DE90463-1235-FE42-98C8-0B88E54F20A6}" srcOrd="4" destOrd="0" presId="urn:microsoft.com/office/officeart/2008/layout/AlternatingHexagons"/>
    <dgm:cxn modelId="{C3407D93-0F4A-4882-8FDF-0C89279BEC3F}" type="presParOf" srcId="{426166ED-F16C-5045-99B1-79CDF3D7FC77}" destId="{7D4632F3-3E36-C94F-8A65-66438FB6FCFC}" srcOrd="3" destOrd="0" presId="urn:microsoft.com/office/officeart/2008/layout/AlternatingHexagons"/>
    <dgm:cxn modelId="{B854ECF6-BC27-47B9-B78D-6B8C6C466EE6}" type="presParOf" srcId="{426166ED-F16C-5045-99B1-79CDF3D7FC77}" destId="{56FE15F4-1236-3043-ABD5-2113744F6A30}" srcOrd="4" destOrd="0" presId="urn:microsoft.com/office/officeart/2008/layout/AlternatingHexagons"/>
    <dgm:cxn modelId="{5E4354D7-2CF9-49CB-A8F4-8171A3109D0D}" type="presParOf" srcId="{56FE15F4-1236-3043-ABD5-2113744F6A30}" destId="{3D2ED171-DCA7-4049-A9A5-36751F114B04}" srcOrd="0" destOrd="0" presId="urn:microsoft.com/office/officeart/2008/layout/AlternatingHexagons"/>
    <dgm:cxn modelId="{A691FA77-4671-4DE5-9FA3-87714C1D78E1}" type="presParOf" srcId="{56FE15F4-1236-3043-ABD5-2113744F6A30}" destId="{F9035CBE-9F50-0242-8E20-FC3E7C9C4F7A}" srcOrd="1" destOrd="0" presId="urn:microsoft.com/office/officeart/2008/layout/AlternatingHexagons"/>
    <dgm:cxn modelId="{421271F7-F929-47DE-90B2-5EF72604BE3D}" type="presParOf" srcId="{56FE15F4-1236-3043-ABD5-2113744F6A30}" destId="{C1EC509D-9B8B-ED4C-9B9F-DEA5F96A5BE4}" srcOrd="2" destOrd="0" presId="urn:microsoft.com/office/officeart/2008/layout/AlternatingHexagons"/>
    <dgm:cxn modelId="{4CB8955B-29EF-4534-B303-31A317604B16}" type="presParOf" srcId="{56FE15F4-1236-3043-ABD5-2113744F6A30}" destId="{BFBA3FA1-E911-CD45-9CDF-E7BB409BA662}" srcOrd="3" destOrd="0" presId="urn:microsoft.com/office/officeart/2008/layout/AlternatingHexagons"/>
    <dgm:cxn modelId="{B8747CA7-50B3-4FBE-837B-9BE3C3F23D03}" type="presParOf" srcId="{56FE15F4-1236-3043-ABD5-2113744F6A30}" destId="{06FB2434-CA85-A848-A532-0FCF330887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E48096-1166-F54C-8711-D9E403CA80A9}" type="doc">
      <dgm:prSet loTypeId="urn:microsoft.com/office/officeart/2008/layout/AlternatingHexagons" loCatId="" qsTypeId="urn:microsoft.com/office/officeart/2005/8/quickstyle/3d1" qsCatId="3D" csTypeId="urn:microsoft.com/office/officeart/2005/8/colors/accent1_2" csCatId="accent1" phldr="1"/>
      <dgm:spPr/>
      <dgm:t>
        <a:bodyPr/>
        <a:lstStyle/>
        <a:p>
          <a:endParaRPr lang="en-US"/>
        </a:p>
      </dgm:t>
    </dgm:pt>
    <dgm:pt modelId="{08FCD705-77A1-1A4E-BA92-B14B819A5D94}">
      <dgm:prSet phldrT="[Text]"/>
      <dgm:spPr/>
      <dgm:t>
        <a:bodyPr/>
        <a:lstStyle/>
        <a:p>
          <a:r>
            <a:rPr lang="en-US" dirty="0"/>
            <a:t>Moulding</a:t>
          </a:r>
        </a:p>
      </dgm:t>
    </dgm:pt>
    <dgm:pt modelId="{D226C0AA-0706-C74D-88DB-D38398B091D9}" type="parTrans" cxnId="{9F01E3DC-DFE1-7949-8BE4-6BDB82AE2952}">
      <dgm:prSet/>
      <dgm:spPr/>
      <dgm:t>
        <a:bodyPr/>
        <a:lstStyle/>
        <a:p>
          <a:endParaRPr lang="en-US"/>
        </a:p>
      </dgm:t>
    </dgm:pt>
    <dgm:pt modelId="{AFC5F7B0-088B-7041-A675-B48455E88BFC}" type="sibTrans" cxnId="{9F01E3DC-DFE1-7949-8BE4-6BDB82AE2952}">
      <dgm:prSet/>
      <dgm:spPr/>
      <dgm:t>
        <a:bodyPr/>
        <a:lstStyle/>
        <a:p>
          <a:r>
            <a:rPr lang="en-US" dirty="0"/>
            <a:t>Core making</a:t>
          </a:r>
        </a:p>
      </dgm:t>
    </dgm:pt>
    <dgm:pt modelId="{D24878DA-E6AB-284A-B90E-340C57FC2C14}">
      <dgm:prSet phldrT="[Text]"/>
      <dgm:spPr/>
      <dgm:t>
        <a:bodyPr/>
        <a:lstStyle/>
        <a:p>
          <a:r>
            <a:rPr lang="en-US" dirty="0"/>
            <a:t>Melting</a:t>
          </a:r>
        </a:p>
      </dgm:t>
    </dgm:pt>
    <dgm:pt modelId="{4B5E1B64-7904-124D-AB49-B985EE314647}" type="parTrans" cxnId="{99847022-2E4E-9F4E-AA04-A584E5C2636D}">
      <dgm:prSet/>
      <dgm:spPr/>
      <dgm:t>
        <a:bodyPr/>
        <a:lstStyle/>
        <a:p>
          <a:endParaRPr lang="en-US"/>
        </a:p>
      </dgm:t>
    </dgm:pt>
    <dgm:pt modelId="{EC102709-7F33-D242-8223-1CEEDAC0A845}" type="sibTrans" cxnId="{99847022-2E4E-9F4E-AA04-A584E5C2636D}">
      <dgm:prSet/>
      <dgm:spPr/>
      <dgm:t>
        <a:bodyPr/>
        <a:lstStyle/>
        <a:p>
          <a:endParaRPr lang="en-US" dirty="0"/>
        </a:p>
      </dgm:t>
    </dgm:pt>
    <dgm:pt modelId="{5208F2E8-683F-0E41-9B6E-6A9F8A594D01}">
      <dgm:prSet phldrT="[Text]"/>
      <dgm:spPr/>
      <dgm:t>
        <a:bodyPr/>
        <a:lstStyle/>
        <a:p>
          <a:r>
            <a:rPr lang="en-US" dirty="0"/>
            <a:t>Heat treatment</a:t>
          </a:r>
        </a:p>
      </dgm:t>
    </dgm:pt>
    <dgm:pt modelId="{050B971E-D953-054C-9C8D-95E06E89796C}" type="parTrans" cxnId="{CC90EEC6-9E43-2A4D-95EF-0E184B6DCD91}">
      <dgm:prSet/>
      <dgm:spPr/>
      <dgm:t>
        <a:bodyPr/>
        <a:lstStyle/>
        <a:p>
          <a:endParaRPr lang="en-US"/>
        </a:p>
      </dgm:t>
    </dgm:pt>
    <dgm:pt modelId="{9CE08558-72E9-F840-888D-6BBF5A44CD88}" type="sibTrans" cxnId="{CC90EEC6-9E43-2A4D-95EF-0E184B6DCD91}">
      <dgm:prSet/>
      <dgm:spPr/>
      <dgm:t>
        <a:bodyPr/>
        <a:lstStyle/>
        <a:p>
          <a:r>
            <a:rPr lang="en-US" dirty="0"/>
            <a:t>Fettling</a:t>
          </a:r>
        </a:p>
      </dgm:t>
    </dgm:pt>
    <dgm:pt modelId="{426166ED-F16C-5045-99B1-79CDF3D7FC77}" type="pres">
      <dgm:prSet presAssocID="{68E48096-1166-F54C-8711-D9E403CA80A9}" presName="Name0" presStyleCnt="0">
        <dgm:presLayoutVars>
          <dgm:chMax/>
          <dgm:chPref/>
          <dgm:dir/>
          <dgm:animLvl val="lvl"/>
        </dgm:presLayoutVars>
      </dgm:prSet>
      <dgm:spPr/>
      <dgm:t>
        <a:bodyPr/>
        <a:lstStyle/>
        <a:p>
          <a:endParaRPr lang="en-IN"/>
        </a:p>
      </dgm:t>
    </dgm:pt>
    <dgm:pt modelId="{AAB3B490-01B5-5C48-8F65-8FBCB19ED44E}" type="pres">
      <dgm:prSet presAssocID="{08FCD705-77A1-1A4E-BA92-B14B819A5D94}" presName="composite" presStyleCnt="0"/>
      <dgm:spPr/>
      <dgm:t>
        <a:bodyPr/>
        <a:lstStyle/>
        <a:p>
          <a:endParaRPr lang="en-US"/>
        </a:p>
      </dgm:t>
    </dgm:pt>
    <dgm:pt modelId="{29C166B5-DBDE-BE45-A492-FC00FFDF6CE5}" type="pres">
      <dgm:prSet presAssocID="{08FCD705-77A1-1A4E-BA92-B14B819A5D94}" presName="Parent1" presStyleLbl="node1" presStyleIdx="0" presStyleCnt="6" custLinFactNeighborY="45850">
        <dgm:presLayoutVars>
          <dgm:chMax val="1"/>
          <dgm:chPref val="1"/>
          <dgm:bulletEnabled val="1"/>
        </dgm:presLayoutVars>
      </dgm:prSet>
      <dgm:spPr/>
      <dgm:t>
        <a:bodyPr/>
        <a:lstStyle/>
        <a:p>
          <a:endParaRPr lang="en-IN"/>
        </a:p>
      </dgm:t>
    </dgm:pt>
    <dgm:pt modelId="{7FBE3CE7-6352-3D42-A7B6-CE511DA2C22B}" type="pres">
      <dgm:prSet presAssocID="{08FCD705-77A1-1A4E-BA92-B14B819A5D94}" presName="Childtext1" presStyleLbl="revTx" presStyleIdx="0" presStyleCnt="3">
        <dgm:presLayoutVars>
          <dgm:chMax val="0"/>
          <dgm:chPref val="0"/>
          <dgm:bulletEnabled val="1"/>
        </dgm:presLayoutVars>
      </dgm:prSet>
      <dgm:spPr/>
      <dgm:t>
        <a:bodyPr/>
        <a:lstStyle/>
        <a:p>
          <a:endParaRPr lang="en-US"/>
        </a:p>
      </dgm:t>
    </dgm:pt>
    <dgm:pt modelId="{75485CFF-7196-224C-A00E-2349193A36AE}" type="pres">
      <dgm:prSet presAssocID="{08FCD705-77A1-1A4E-BA92-B14B819A5D94}" presName="BalanceSpacing" presStyleCnt="0"/>
      <dgm:spPr/>
      <dgm:t>
        <a:bodyPr/>
        <a:lstStyle/>
        <a:p>
          <a:endParaRPr lang="en-US"/>
        </a:p>
      </dgm:t>
    </dgm:pt>
    <dgm:pt modelId="{EECF2AAA-DBF3-0749-9AE3-D1EC83F03FD1}" type="pres">
      <dgm:prSet presAssocID="{08FCD705-77A1-1A4E-BA92-B14B819A5D94}" presName="BalanceSpacing1" presStyleCnt="0"/>
      <dgm:spPr/>
      <dgm:t>
        <a:bodyPr/>
        <a:lstStyle/>
        <a:p>
          <a:endParaRPr lang="en-US"/>
        </a:p>
      </dgm:t>
    </dgm:pt>
    <dgm:pt modelId="{1D6AC9DB-0C8F-6A42-9DD0-9E254726EFB2}" type="pres">
      <dgm:prSet presAssocID="{AFC5F7B0-088B-7041-A675-B48455E88BFC}" presName="Accent1Text" presStyleLbl="node1" presStyleIdx="1" presStyleCnt="6" custLinFactNeighborY="45850"/>
      <dgm:spPr/>
      <dgm:t>
        <a:bodyPr/>
        <a:lstStyle/>
        <a:p>
          <a:endParaRPr lang="en-IN"/>
        </a:p>
      </dgm:t>
    </dgm:pt>
    <dgm:pt modelId="{C02CAC49-3242-A242-ABEE-C4D256339A65}" type="pres">
      <dgm:prSet presAssocID="{AFC5F7B0-088B-7041-A675-B48455E88BFC}" presName="spaceBetweenRectangles" presStyleCnt="0"/>
      <dgm:spPr/>
      <dgm:t>
        <a:bodyPr/>
        <a:lstStyle/>
        <a:p>
          <a:endParaRPr lang="en-US"/>
        </a:p>
      </dgm:t>
    </dgm:pt>
    <dgm:pt modelId="{F26BCBE5-807B-B846-B0F2-61CB4804B5D2}" type="pres">
      <dgm:prSet presAssocID="{D24878DA-E6AB-284A-B90E-340C57FC2C14}" presName="composite" presStyleCnt="0"/>
      <dgm:spPr/>
      <dgm:t>
        <a:bodyPr/>
        <a:lstStyle/>
        <a:p>
          <a:endParaRPr lang="en-US"/>
        </a:p>
      </dgm:t>
    </dgm:pt>
    <dgm:pt modelId="{B3FFCE3F-64B1-8C49-AA2D-1E91FAD44697}" type="pres">
      <dgm:prSet presAssocID="{D24878DA-E6AB-284A-B90E-340C57FC2C14}" presName="Parent1" presStyleLbl="node1" presStyleIdx="2" presStyleCnt="6" custLinFactNeighborY="45850">
        <dgm:presLayoutVars>
          <dgm:chMax val="1"/>
          <dgm:chPref val="1"/>
          <dgm:bulletEnabled val="1"/>
        </dgm:presLayoutVars>
      </dgm:prSet>
      <dgm:spPr/>
      <dgm:t>
        <a:bodyPr/>
        <a:lstStyle/>
        <a:p>
          <a:endParaRPr lang="en-IN"/>
        </a:p>
      </dgm:t>
    </dgm:pt>
    <dgm:pt modelId="{DAF1D2AC-9B1B-E84D-9864-94ACB891506C}" type="pres">
      <dgm:prSet presAssocID="{D24878DA-E6AB-284A-B90E-340C57FC2C14}" presName="Childtext1" presStyleLbl="revTx" presStyleIdx="1" presStyleCnt="3">
        <dgm:presLayoutVars>
          <dgm:chMax val="0"/>
          <dgm:chPref val="0"/>
          <dgm:bulletEnabled val="1"/>
        </dgm:presLayoutVars>
      </dgm:prSet>
      <dgm:spPr/>
      <dgm:t>
        <a:bodyPr/>
        <a:lstStyle/>
        <a:p>
          <a:endParaRPr lang="en-US"/>
        </a:p>
      </dgm:t>
    </dgm:pt>
    <dgm:pt modelId="{95519F41-9CF7-8945-8D3D-FDC9091A346B}" type="pres">
      <dgm:prSet presAssocID="{D24878DA-E6AB-284A-B90E-340C57FC2C14}" presName="BalanceSpacing" presStyleCnt="0"/>
      <dgm:spPr/>
      <dgm:t>
        <a:bodyPr/>
        <a:lstStyle/>
        <a:p>
          <a:endParaRPr lang="en-US"/>
        </a:p>
      </dgm:t>
    </dgm:pt>
    <dgm:pt modelId="{399B7977-F3CE-EA4F-8B7B-53A80FFBA5E7}" type="pres">
      <dgm:prSet presAssocID="{D24878DA-E6AB-284A-B90E-340C57FC2C14}" presName="BalanceSpacing1" presStyleCnt="0"/>
      <dgm:spPr/>
      <dgm:t>
        <a:bodyPr/>
        <a:lstStyle/>
        <a:p>
          <a:endParaRPr lang="en-US"/>
        </a:p>
      </dgm:t>
    </dgm:pt>
    <dgm:pt modelId="{2DE90463-1235-FE42-98C8-0B88E54F20A6}" type="pres">
      <dgm:prSet presAssocID="{EC102709-7F33-D242-8223-1CEEDAC0A845}" presName="Accent1Text" presStyleLbl="node1" presStyleIdx="3" presStyleCnt="6" custLinFactNeighborY="45850"/>
      <dgm:spPr/>
      <dgm:t>
        <a:bodyPr/>
        <a:lstStyle/>
        <a:p>
          <a:endParaRPr lang="en-IN"/>
        </a:p>
      </dgm:t>
    </dgm:pt>
    <dgm:pt modelId="{7D4632F3-3E36-C94F-8A65-66438FB6FCFC}" type="pres">
      <dgm:prSet presAssocID="{EC102709-7F33-D242-8223-1CEEDAC0A845}" presName="spaceBetweenRectangles" presStyleCnt="0"/>
      <dgm:spPr/>
      <dgm:t>
        <a:bodyPr/>
        <a:lstStyle/>
        <a:p>
          <a:endParaRPr lang="en-US"/>
        </a:p>
      </dgm:t>
    </dgm:pt>
    <dgm:pt modelId="{56FE15F4-1236-3043-ABD5-2113744F6A30}" type="pres">
      <dgm:prSet presAssocID="{5208F2E8-683F-0E41-9B6E-6A9F8A594D01}" presName="composite" presStyleCnt="0"/>
      <dgm:spPr/>
      <dgm:t>
        <a:bodyPr/>
        <a:lstStyle/>
        <a:p>
          <a:endParaRPr lang="en-US"/>
        </a:p>
      </dgm:t>
    </dgm:pt>
    <dgm:pt modelId="{3D2ED171-DCA7-4049-A9A5-36751F114B04}" type="pres">
      <dgm:prSet presAssocID="{5208F2E8-683F-0E41-9B6E-6A9F8A594D01}" presName="Parent1" presStyleLbl="node1" presStyleIdx="4" presStyleCnt="6" custLinFactNeighborY="45850">
        <dgm:presLayoutVars>
          <dgm:chMax val="1"/>
          <dgm:chPref val="1"/>
          <dgm:bulletEnabled val="1"/>
        </dgm:presLayoutVars>
      </dgm:prSet>
      <dgm:spPr/>
      <dgm:t>
        <a:bodyPr/>
        <a:lstStyle/>
        <a:p>
          <a:endParaRPr lang="en-IN"/>
        </a:p>
      </dgm:t>
    </dgm:pt>
    <dgm:pt modelId="{F9035CBE-9F50-0242-8E20-FC3E7C9C4F7A}" type="pres">
      <dgm:prSet presAssocID="{5208F2E8-683F-0E41-9B6E-6A9F8A594D01}" presName="Childtext1" presStyleLbl="revTx" presStyleIdx="2" presStyleCnt="3">
        <dgm:presLayoutVars>
          <dgm:chMax val="0"/>
          <dgm:chPref val="0"/>
          <dgm:bulletEnabled val="1"/>
        </dgm:presLayoutVars>
      </dgm:prSet>
      <dgm:spPr/>
      <dgm:t>
        <a:bodyPr/>
        <a:lstStyle/>
        <a:p>
          <a:endParaRPr lang="en-IN"/>
        </a:p>
      </dgm:t>
    </dgm:pt>
    <dgm:pt modelId="{C1EC509D-9B8B-ED4C-9B9F-DEA5F96A5BE4}" type="pres">
      <dgm:prSet presAssocID="{5208F2E8-683F-0E41-9B6E-6A9F8A594D01}" presName="BalanceSpacing" presStyleCnt="0"/>
      <dgm:spPr/>
      <dgm:t>
        <a:bodyPr/>
        <a:lstStyle/>
        <a:p>
          <a:endParaRPr lang="en-US"/>
        </a:p>
      </dgm:t>
    </dgm:pt>
    <dgm:pt modelId="{BFBA3FA1-E911-CD45-9CDF-E7BB409BA662}" type="pres">
      <dgm:prSet presAssocID="{5208F2E8-683F-0E41-9B6E-6A9F8A594D01}" presName="BalanceSpacing1" presStyleCnt="0"/>
      <dgm:spPr/>
      <dgm:t>
        <a:bodyPr/>
        <a:lstStyle/>
        <a:p>
          <a:endParaRPr lang="en-US"/>
        </a:p>
      </dgm:t>
    </dgm:pt>
    <dgm:pt modelId="{06FB2434-CA85-A848-A532-0FCF3308879E}" type="pres">
      <dgm:prSet presAssocID="{9CE08558-72E9-F840-888D-6BBF5A44CD88}" presName="Accent1Text" presStyleLbl="node1" presStyleIdx="5" presStyleCnt="6" custLinFactNeighborY="45850"/>
      <dgm:spPr/>
      <dgm:t>
        <a:bodyPr/>
        <a:lstStyle/>
        <a:p>
          <a:endParaRPr lang="en-IN"/>
        </a:p>
      </dgm:t>
    </dgm:pt>
  </dgm:ptLst>
  <dgm:cxnLst>
    <dgm:cxn modelId="{9F01E3DC-DFE1-7949-8BE4-6BDB82AE2952}" srcId="{68E48096-1166-F54C-8711-D9E403CA80A9}" destId="{08FCD705-77A1-1A4E-BA92-B14B819A5D94}" srcOrd="0" destOrd="0" parTransId="{D226C0AA-0706-C74D-88DB-D38398B091D9}" sibTransId="{AFC5F7B0-088B-7041-A675-B48455E88BFC}"/>
    <dgm:cxn modelId="{CDD8E726-E899-4D28-88FF-34419F6882D1}" type="presOf" srcId="{AFC5F7B0-088B-7041-A675-B48455E88BFC}" destId="{1D6AC9DB-0C8F-6A42-9DD0-9E254726EFB2}" srcOrd="0" destOrd="0" presId="urn:microsoft.com/office/officeart/2008/layout/AlternatingHexagons"/>
    <dgm:cxn modelId="{CBD8C6B4-0A84-4B5C-AF9E-1C837F0CFC0A}" type="presOf" srcId="{9CE08558-72E9-F840-888D-6BBF5A44CD88}" destId="{06FB2434-CA85-A848-A532-0FCF3308879E}" srcOrd="0" destOrd="0" presId="urn:microsoft.com/office/officeart/2008/layout/AlternatingHexagons"/>
    <dgm:cxn modelId="{99847022-2E4E-9F4E-AA04-A584E5C2636D}" srcId="{68E48096-1166-F54C-8711-D9E403CA80A9}" destId="{D24878DA-E6AB-284A-B90E-340C57FC2C14}" srcOrd="1" destOrd="0" parTransId="{4B5E1B64-7904-124D-AB49-B985EE314647}" sibTransId="{EC102709-7F33-D242-8223-1CEEDAC0A845}"/>
    <dgm:cxn modelId="{7CB80776-3772-458F-9B4C-388B3640D5A3}" type="presOf" srcId="{08FCD705-77A1-1A4E-BA92-B14B819A5D94}" destId="{29C166B5-DBDE-BE45-A492-FC00FFDF6CE5}" srcOrd="0" destOrd="0" presId="urn:microsoft.com/office/officeart/2008/layout/AlternatingHexagons"/>
    <dgm:cxn modelId="{A25E137C-0818-494F-9FA2-5DBB8D7415CD}" type="presOf" srcId="{EC102709-7F33-D242-8223-1CEEDAC0A845}" destId="{2DE90463-1235-FE42-98C8-0B88E54F20A6}" srcOrd="0" destOrd="0" presId="urn:microsoft.com/office/officeart/2008/layout/AlternatingHexagons"/>
    <dgm:cxn modelId="{B10268B7-16AB-4803-8CA6-A4384264BFF9}" type="presOf" srcId="{D24878DA-E6AB-284A-B90E-340C57FC2C14}" destId="{B3FFCE3F-64B1-8C49-AA2D-1E91FAD44697}" srcOrd="0" destOrd="0" presId="urn:microsoft.com/office/officeart/2008/layout/AlternatingHexagons"/>
    <dgm:cxn modelId="{367318B8-AA4B-47B1-8C17-9E47850906FB}" type="presOf" srcId="{5208F2E8-683F-0E41-9B6E-6A9F8A594D01}" destId="{3D2ED171-DCA7-4049-A9A5-36751F114B04}" srcOrd="0" destOrd="0" presId="urn:microsoft.com/office/officeart/2008/layout/AlternatingHexagons"/>
    <dgm:cxn modelId="{0743D1C9-8ACD-4AE7-A89E-5D15766AC478}" type="presOf" srcId="{68E48096-1166-F54C-8711-D9E403CA80A9}" destId="{426166ED-F16C-5045-99B1-79CDF3D7FC77}" srcOrd="0" destOrd="0" presId="urn:microsoft.com/office/officeart/2008/layout/AlternatingHexagons"/>
    <dgm:cxn modelId="{CC90EEC6-9E43-2A4D-95EF-0E184B6DCD91}" srcId="{68E48096-1166-F54C-8711-D9E403CA80A9}" destId="{5208F2E8-683F-0E41-9B6E-6A9F8A594D01}" srcOrd="2" destOrd="0" parTransId="{050B971E-D953-054C-9C8D-95E06E89796C}" sibTransId="{9CE08558-72E9-F840-888D-6BBF5A44CD88}"/>
    <dgm:cxn modelId="{BAC4EAB4-7890-4083-8296-5460CE66E257}" type="presParOf" srcId="{426166ED-F16C-5045-99B1-79CDF3D7FC77}" destId="{AAB3B490-01B5-5C48-8F65-8FBCB19ED44E}" srcOrd="0" destOrd="0" presId="urn:microsoft.com/office/officeart/2008/layout/AlternatingHexagons"/>
    <dgm:cxn modelId="{749C4907-87A1-4F0D-8312-2618FEAFAB32}" type="presParOf" srcId="{AAB3B490-01B5-5C48-8F65-8FBCB19ED44E}" destId="{29C166B5-DBDE-BE45-A492-FC00FFDF6CE5}" srcOrd="0" destOrd="0" presId="urn:microsoft.com/office/officeart/2008/layout/AlternatingHexagons"/>
    <dgm:cxn modelId="{3A7E3760-77F4-41C6-A095-3A625A529A43}" type="presParOf" srcId="{AAB3B490-01B5-5C48-8F65-8FBCB19ED44E}" destId="{7FBE3CE7-6352-3D42-A7B6-CE511DA2C22B}" srcOrd="1" destOrd="0" presId="urn:microsoft.com/office/officeart/2008/layout/AlternatingHexagons"/>
    <dgm:cxn modelId="{A1219FBE-7B2A-4CE5-B5A9-20E5E5108C59}" type="presParOf" srcId="{AAB3B490-01B5-5C48-8F65-8FBCB19ED44E}" destId="{75485CFF-7196-224C-A00E-2349193A36AE}" srcOrd="2" destOrd="0" presId="urn:microsoft.com/office/officeart/2008/layout/AlternatingHexagons"/>
    <dgm:cxn modelId="{9B8F6562-C441-4183-9DD7-28EBFECE348E}" type="presParOf" srcId="{AAB3B490-01B5-5C48-8F65-8FBCB19ED44E}" destId="{EECF2AAA-DBF3-0749-9AE3-D1EC83F03FD1}" srcOrd="3" destOrd="0" presId="urn:microsoft.com/office/officeart/2008/layout/AlternatingHexagons"/>
    <dgm:cxn modelId="{5239F6BD-2499-48B6-B977-48931E4B8C9C}" type="presParOf" srcId="{AAB3B490-01B5-5C48-8F65-8FBCB19ED44E}" destId="{1D6AC9DB-0C8F-6A42-9DD0-9E254726EFB2}" srcOrd="4" destOrd="0" presId="urn:microsoft.com/office/officeart/2008/layout/AlternatingHexagons"/>
    <dgm:cxn modelId="{D8FA4724-F901-4A19-B1A3-30DFC728F680}" type="presParOf" srcId="{426166ED-F16C-5045-99B1-79CDF3D7FC77}" destId="{C02CAC49-3242-A242-ABEE-C4D256339A65}" srcOrd="1" destOrd="0" presId="urn:microsoft.com/office/officeart/2008/layout/AlternatingHexagons"/>
    <dgm:cxn modelId="{54D50463-C652-4FDD-8937-73EA85C04E53}" type="presParOf" srcId="{426166ED-F16C-5045-99B1-79CDF3D7FC77}" destId="{F26BCBE5-807B-B846-B0F2-61CB4804B5D2}" srcOrd="2" destOrd="0" presId="urn:microsoft.com/office/officeart/2008/layout/AlternatingHexagons"/>
    <dgm:cxn modelId="{0DC3DFCD-7B65-4590-B15D-D63FC867BD98}" type="presParOf" srcId="{F26BCBE5-807B-B846-B0F2-61CB4804B5D2}" destId="{B3FFCE3F-64B1-8C49-AA2D-1E91FAD44697}" srcOrd="0" destOrd="0" presId="urn:microsoft.com/office/officeart/2008/layout/AlternatingHexagons"/>
    <dgm:cxn modelId="{73EE5A15-9605-402C-A5C6-B3E293906BA4}" type="presParOf" srcId="{F26BCBE5-807B-B846-B0F2-61CB4804B5D2}" destId="{DAF1D2AC-9B1B-E84D-9864-94ACB891506C}" srcOrd="1" destOrd="0" presId="urn:microsoft.com/office/officeart/2008/layout/AlternatingHexagons"/>
    <dgm:cxn modelId="{D4CD0122-99E0-4418-9596-3DDE22876EC4}" type="presParOf" srcId="{F26BCBE5-807B-B846-B0F2-61CB4804B5D2}" destId="{95519F41-9CF7-8945-8D3D-FDC9091A346B}" srcOrd="2" destOrd="0" presId="urn:microsoft.com/office/officeart/2008/layout/AlternatingHexagons"/>
    <dgm:cxn modelId="{07CB840F-5E83-4D81-99C0-1E7974E9CCE3}" type="presParOf" srcId="{F26BCBE5-807B-B846-B0F2-61CB4804B5D2}" destId="{399B7977-F3CE-EA4F-8B7B-53A80FFBA5E7}" srcOrd="3" destOrd="0" presId="urn:microsoft.com/office/officeart/2008/layout/AlternatingHexagons"/>
    <dgm:cxn modelId="{D989CEC2-B06A-4F64-90D9-DAA2C85D1F3B}" type="presParOf" srcId="{F26BCBE5-807B-B846-B0F2-61CB4804B5D2}" destId="{2DE90463-1235-FE42-98C8-0B88E54F20A6}" srcOrd="4" destOrd="0" presId="urn:microsoft.com/office/officeart/2008/layout/AlternatingHexagons"/>
    <dgm:cxn modelId="{BFB9E501-3EA9-452C-9D30-5D93E2289D37}" type="presParOf" srcId="{426166ED-F16C-5045-99B1-79CDF3D7FC77}" destId="{7D4632F3-3E36-C94F-8A65-66438FB6FCFC}" srcOrd="3" destOrd="0" presId="urn:microsoft.com/office/officeart/2008/layout/AlternatingHexagons"/>
    <dgm:cxn modelId="{147A3347-F902-42AC-937A-E0210D5E8E04}" type="presParOf" srcId="{426166ED-F16C-5045-99B1-79CDF3D7FC77}" destId="{56FE15F4-1236-3043-ABD5-2113744F6A30}" srcOrd="4" destOrd="0" presId="urn:microsoft.com/office/officeart/2008/layout/AlternatingHexagons"/>
    <dgm:cxn modelId="{EB77F1A1-EDD4-4EDC-814B-F5E2CE0029E3}" type="presParOf" srcId="{56FE15F4-1236-3043-ABD5-2113744F6A30}" destId="{3D2ED171-DCA7-4049-A9A5-36751F114B04}" srcOrd="0" destOrd="0" presId="urn:microsoft.com/office/officeart/2008/layout/AlternatingHexagons"/>
    <dgm:cxn modelId="{1D781D97-155A-4E1F-AE9E-8A3CAD866E5D}" type="presParOf" srcId="{56FE15F4-1236-3043-ABD5-2113744F6A30}" destId="{F9035CBE-9F50-0242-8E20-FC3E7C9C4F7A}" srcOrd="1" destOrd="0" presId="urn:microsoft.com/office/officeart/2008/layout/AlternatingHexagons"/>
    <dgm:cxn modelId="{0393D737-C36F-4739-8CC4-C123EDC75EA4}" type="presParOf" srcId="{56FE15F4-1236-3043-ABD5-2113744F6A30}" destId="{C1EC509D-9B8B-ED4C-9B9F-DEA5F96A5BE4}" srcOrd="2" destOrd="0" presId="urn:microsoft.com/office/officeart/2008/layout/AlternatingHexagons"/>
    <dgm:cxn modelId="{9A724A23-5633-462E-AEC9-278B9F1DB451}" type="presParOf" srcId="{56FE15F4-1236-3043-ABD5-2113744F6A30}" destId="{BFBA3FA1-E911-CD45-9CDF-E7BB409BA662}" srcOrd="3" destOrd="0" presId="urn:microsoft.com/office/officeart/2008/layout/AlternatingHexagons"/>
    <dgm:cxn modelId="{2C16C97D-3509-404A-A0E5-6CD60D775C62}" type="presParOf" srcId="{56FE15F4-1236-3043-ABD5-2113744F6A30}" destId="{06FB2434-CA85-A848-A532-0FCF3308879E}"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93133E4-0A75-4988-B893-C64C3896137C}">
      <dgm:prSet phldrT="[Text]" custT="1"/>
      <dgm:spPr>
        <a:solidFill>
          <a:schemeClr val="accent2"/>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a:solidFill>
          <a:schemeClr val="accent3"/>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a:solidFill>
          <a:schemeClr val="accent4"/>
        </a:solidFill>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C7035807-436B-4098-B283-CFDB1C2C895B}">
      <dgm:prSet phldrT="[Text]" custT="1"/>
      <dgm:spPr>
        <a:ln w="38100">
          <a:solidFill>
            <a:schemeClr val="bg1"/>
          </a:solidFill>
        </a:ln>
        <a:effectLst>
          <a:outerShdw blurRad="50800" dist="38100" dir="2700000" algn="tl" rotWithShape="0">
            <a:prstClr val="black">
              <a:alpha val="40000"/>
            </a:prstClr>
          </a:outerShdw>
        </a:effectLst>
      </dgm:spPr>
      <dgm:t>
        <a:bodyPr/>
        <a:lstStyle/>
        <a:p>
          <a:endParaRPr lang="en-US" sz="1600" dirty="0">
            <a:solidFill>
              <a:schemeClr val="bg1"/>
            </a:solidFill>
          </a:endParaRPr>
        </a:p>
      </dgm:t>
    </dgm:pt>
    <dgm:pt modelId="{9FD588D3-FE2F-4AEF-ABC5-9048826E4994}" type="sibTrans" cxnId="{568EF7AE-5E7A-4A4B-8C1E-7742DE39B02B}">
      <dgm:prSet/>
      <dgm:spPr>
        <a:solidFill>
          <a:schemeClr val="tx1">
            <a:lumMod val="50000"/>
            <a:lumOff val="50000"/>
          </a:schemeClr>
        </a:solidFill>
        <a:ln>
          <a:noFill/>
        </a:ln>
      </dgm:spPr>
      <dgm:t>
        <a:bodyPr/>
        <a:lstStyle/>
        <a:p>
          <a:endParaRPr lang="en-US" sz="1600">
            <a:solidFill>
              <a:schemeClr val="bg1"/>
            </a:solidFill>
          </a:endParaRPr>
        </a:p>
      </dgm:t>
    </dgm:pt>
    <dgm:pt modelId="{CF38784C-E47C-4381-88BA-3A6C34619753}" type="parTrans" cxnId="{568EF7AE-5E7A-4A4B-8C1E-7742DE39B02B}">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t>
        <a:bodyPr/>
        <a:lstStyle/>
        <a:p>
          <a:endParaRPr lang="en-IN"/>
        </a:p>
      </dgm:t>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4"/>
      <dgm:spPr/>
    </dgm:pt>
    <dgm:pt modelId="{75CD2D43-FF46-486F-8F92-07E6EFDCB430}" type="pres">
      <dgm:prSet presAssocID="{B61026FA-005D-4F83-91B7-4A67E527D09C}" presName="conn" presStyleLbl="parChTrans1D2" presStyleIdx="0" presStyleCnt="1"/>
      <dgm:spPr/>
      <dgm:t>
        <a:bodyPr/>
        <a:lstStyle/>
        <a:p>
          <a:endParaRPr lang="en-IN"/>
        </a:p>
      </dgm:t>
    </dgm:pt>
    <dgm:pt modelId="{45661116-E63B-4383-BA11-80CAAF8FBF7E}" type="pres">
      <dgm:prSet presAssocID="{B61026FA-005D-4F83-91B7-4A67E527D09C}" presName="extraNode" presStyleLbl="node1" presStyleIdx="0" presStyleCnt="4"/>
      <dgm:spPr/>
    </dgm:pt>
    <dgm:pt modelId="{4AF4D685-69D0-43E3-9F8A-CC8E8769CF62}" type="pres">
      <dgm:prSet presAssocID="{B61026FA-005D-4F83-91B7-4A67E527D09C}" presName="dstNode" presStyleLbl="node1" presStyleIdx="0" presStyleCnt="4"/>
      <dgm:spPr/>
    </dgm:pt>
    <dgm:pt modelId="{2EDA5132-F085-4E3B-BEF6-ED2C397CDBF7}" type="pres">
      <dgm:prSet presAssocID="{C7035807-436B-4098-B283-CFDB1C2C895B}" presName="text_1" presStyleLbl="node1" presStyleIdx="0" presStyleCnt="4">
        <dgm:presLayoutVars>
          <dgm:bulletEnabled val="1"/>
        </dgm:presLayoutVars>
      </dgm:prSet>
      <dgm:spPr>
        <a:prstGeom prst="roundRect">
          <a:avLst/>
        </a:prstGeom>
      </dgm:spPr>
      <dgm:t>
        <a:bodyPr/>
        <a:lstStyle/>
        <a:p>
          <a:endParaRPr lang="en-IN"/>
        </a:p>
      </dgm:t>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4"/>
      <dgm:spPr>
        <a:ln w="38100">
          <a:solidFill>
            <a:schemeClr val="accent1"/>
          </a:solidFill>
        </a:ln>
      </dgm:spPr>
    </dgm:pt>
    <dgm:pt modelId="{890952B4-38AA-41FF-A5D3-8211D557B0E1}" type="pres">
      <dgm:prSet presAssocID="{493133E4-0A75-4988-B893-C64C3896137C}" presName="text_2" presStyleLbl="node1" presStyleIdx="1" presStyleCnt="4">
        <dgm:presLayoutVars>
          <dgm:bulletEnabled val="1"/>
        </dgm:presLayoutVars>
      </dgm:prSet>
      <dgm:spPr>
        <a:prstGeom prst="roundRect">
          <a:avLst/>
        </a:prstGeom>
      </dgm:spPr>
      <dgm:t>
        <a:bodyPr/>
        <a:lstStyle/>
        <a:p>
          <a:endParaRPr lang="en-IN"/>
        </a:p>
      </dgm:t>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4"/>
      <dgm:spPr>
        <a:ln w="38100">
          <a:solidFill>
            <a:schemeClr val="accent2"/>
          </a:solidFill>
        </a:ln>
      </dgm:spPr>
    </dgm:pt>
    <dgm:pt modelId="{1D64D228-CAB5-4574-A504-DE95AB25EA27}" type="pres">
      <dgm:prSet presAssocID="{05AAF50B-5C87-4E19-B1B3-38E188CC8D32}" presName="text_3" presStyleLbl="node1" presStyleIdx="2" presStyleCnt="4">
        <dgm:presLayoutVars>
          <dgm:bulletEnabled val="1"/>
        </dgm:presLayoutVars>
      </dgm:prSet>
      <dgm:spPr>
        <a:prstGeom prst="roundRect">
          <a:avLst/>
        </a:prstGeom>
      </dgm:spPr>
      <dgm:t>
        <a:bodyPr/>
        <a:lstStyle/>
        <a:p>
          <a:endParaRPr lang="en-IN"/>
        </a:p>
      </dgm:t>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4"/>
      <dgm:spPr>
        <a:ln w="38100">
          <a:solidFill>
            <a:schemeClr val="accent3"/>
          </a:solidFill>
        </a:ln>
      </dgm:spPr>
    </dgm:pt>
    <dgm:pt modelId="{9D6787BB-1453-4DA2-861D-55C8D5BC14DD}" type="pres">
      <dgm:prSet presAssocID="{C8D3EB2C-1B33-49F1-A09D-9D8BC98DCFFC}" presName="text_4" presStyleLbl="node1" presStyleIdx="3" presStyleCnt="4" custLinFactNeighborX="-2937" custLinFactNeighborY="2647">
        <dgm:presLayoutVars>
          <dgm:bulletEnabled val="1"/>
        </dgm:presLayoutVars>
      </dgm:prSet>
      <dgm:spPr>
        <a:prstGeom prst="roundRect">
          <a:avLst/>
        </a:prstGeom>
      </dgm:spPr>
      <dgm:t>
        <a:bodyPr/>
        <a:lstStyle/>
        <a:p>
          <a:endParaRPr lang="en-IN"/>
        </a:p>
      </dgm:t>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4"/>
      <dgm:spPr>
        <a:ln w="38100">
          <a:solidFill>
            <a:schemeClr val="accent4"/>
          </a:solidFill>
        </a:ln>
      </dgm:spPr>
    </dgm:pt>
  </dgm:ptLst>
  <dgm:cxnLst>
    <dgm:cxn modelId="{EE9B1865-1468-41CE-9B5A-69A5D2D9CDD8}" srcId="{B61026FA-005D-4F83-91B7-4A67E527D09C}" destId="{05AAF50B-5C87-4E19-B1B3-38E188CC8D32}" srcOrd="2" destOrd="0" parTransId="{7FF2B4BD-297A-43EE-8D5C-D466EF2F37C8}" sibTransId="{16810300-1F98-4C00-98C7-7F4C93CDEE9E}"/>
    <dgm:cxn modelId="{265857A5-ED49-4A61-A325-DBA5C4510BC6}" type="presOf" srcId="{05AAF50B-5C87-4E19-B1B3-38E188CC8D32}" destId="{1D64D228-CAB5-4574-A504-DE95AB25EA27}" srcOrd="0" destOrd="0" presId="urn:microsoft.com/office/officeart/2008/layout/VerticalCurvedList"/>
    <dgm:cxn modelId="{1AF3D6C9-7E0E-42C3-B54C-0F1649F59E7F}" type="presOf" srcId="{C8D3EB2C-1B33-49F1-A09D-9D8BC98DCFFC}" destId="{9D6787BB-1453-4DA2-861D-55C8D5BC14DD}" srcOrd="0" destOrd="0" presId="urn:microsoft.com/office/officeart/2008/layout/VerticalCurvedList"/>
    <dgm:cxn modelId="{491C8DF3-F2B7-4D21-8A13-3B0460C22412}" type="presOf" srcId="{493133E4-0A75-4988-B893-C64C3896137C}" destId="{890952B4-38AA-41FF-A5D3-8211D557B0E1}" srcOrd="0" destOrd="0" presId="urn:microsoft.com/office/officeart/2008/layout/VerticalCurvedList"/>
    <dgm:cxn modelId="{1A156D4A-22BD-4D92-84FE-40225A3AEAE5}" srcId="{B61026FA-005D-4F83-91B7-4A67E527D09C}" destId="{C8D3EB2C-1B33-49F1-A09D-9D8BC98DCFFC}" srcOrd="3" destOrd="0" parTransId="{E4244590-7546-41EF-B8E3-CE696B7074AA}" sibTransId="{858B79B7-C7F1-4032-BEBB-EED6A59C485A}"/>
    <dgm:cxn modelId="{568EF7AE-5E7A-4A4B-8C1E-7742DE39B02B}" srcId="{B61026FA-005D-4F83-91B7-4A67E527D09C}" destId="{C7035807-436B-4098-B283-CFDB1C2C895B}" srcOrd="0" destOrd="0" parTransId="{CF38784C-E47C-4381-88BA-3A6C34619753}" sibTransId="{9FD588D3-FE2F-4AEF-ABC5-9048826E4994}"/>
    <dgm:cxn modelId="{B7B49D0B-BEC2-4DE4-AB54-4D4D3FEC5D99}" type="presOf" srcId="{9FD588D3-FE2F-4AEF-ABC5-9048826E4994}" destId="{75CD2D43-FF46-486F-8F92-07E6EFDCB430}" srcOrd="0" destOrd="0" presId="urn:microsoft.com/office/officeart/2008/layout/VerticalCurvedList"/>
    <dgm:cxn modelId="{0C422F31-C4AE-4630-B73A-86F727EA271C}" type="presOf" srcId="{C7035807-436B-4098-B283-CFDB1C2C895B}" destId="{2EDA5132-F085-4E3B-BEF6-ED2C397CDBF7}"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967B8BC3-237E-4C71-B5E0-E74F8E72D6BB}" type="presOf" srcId="{B61026FA-005D-4F83-91B7-4A67E527D09C}" destId="{1A27FCBB-E541-4E0E-B1EF-0DC3B82F7D6B}" srcOrd="0" destOrd="0" presId="urn:microsoft.com/office/officeart/2008/layout/VerticalCurvedList"/>
    <dgm:cxn modelId="{EFE04135-F960-41A2-A6DC-1083E599B62A}" type="presParOf" srcId="{1A27FCBB-E541-4E0E-B1EF-0DC3B82F7D6B}" destId="{1FECFB32-E6B3-4745-B74B-03EBCFD88A4F}" srcOrd="0" destOrd="0" presId="urn:microsoft.com/office/officeart/2008/layout/VerticalCurvedList"/>
    <dgm:cxn modelId="{FE5E9DCB-9A3B-43E5-92EE-6F422831E14F}" type="presParOf" srcId="{1FECFB32-E6B3-4745-B74B-03EBCFD88A4F}" destId="{E80E83BC-FA7D-41C4-ADB9-CFD4B5BC7C27}" srcOrd="0" destOrd="0" presId="urn:microsoft.com/office/officeart/2008/layout/VerticalCurvedList"/>
    <dgm:cxn modelId="{7B2AF9CD-7447-4BAF-8AEC-396046AE648E}" type="presParOf" srcId="{E80E83BC-FA7D-41C4-ADB9-CFD4B5BC7C27}" destId="{60030C70-F1E5-4987-AFAD-C98CFD15F308}" srcOrd="0" destOrd="0" presId="urn:microsoft.com/office/officeart/2008/layout/VerticalCurvedList"/>
    <dgm:cxn modelId="{145C44BF-6E70-464B-A04C-0F60293E0C33}" type="presParOf" srcId="{E80E83BC-FA7D-41C4-ADB9-CFD4B5BC7C27}" destId="{75CD2D43-FF46-486F-8F92-07E6EFDCB430}" srcOrd="1" destOrd="0" presId="urn:microsoft.com/office/officeart/2008/layout/VerticalCurvedList"/>
    <dgm:cxn modelId="{FB91E26B-9D15-48E9-9F13-C66B6944D643}" type="presParOf" srcId="{E80E83BC-FA7D-41C4-ADB9-CFD4B5BC7C27}" destId="{45661116-E63B-4383-BA11-80CAAF8FBF7E}" srcOrd="2" destOrd="0" presId="urn:microsoft.com/office/officeart/2008/layout/VerticalCurvedList"/>
    <dgm:cxn modelId="{A1D471F1-7EEE-4608-9F05-BE9B7162597A}" type="presParOf" srcId="{E80E83BC-FA7D-41C4-ADB9-CFD4B5BC7C27}" destId="{4AF4D685-69D0-43E3-9F8A-CC8E8769CF62}" srcOrd="3" destOrd="0" presId="urn:microsoft.com/office/officeart/2008/layout/VerticalCurvedList"/>
    <dgm:cxn modelId="{FFDD1158-6EAA-4E6B-B101-0FF493A66943}" type="presParOf" srcId="{1FECFB32-E6B3-4745-B74B-03EBCFD88A4F}" destId="{2EDA5132-F085-4E3B-BEF6-ED2C397CDBF7}" srcOrd="1" destOrd="0" presId="urn:microsoft.com/office/officeart/2008/layout/VerticalCurvedList"/>
    <dgm:cxn modelId="{2FEA03EB-5D4C-4B26-8F1E-7D9A5853593B}" type="presParOf" srcId="{1FECFB32-E6B3-4745-B74B-03EBCFD88A4F}" destId="{4A080864-EA3F-460E-A43D-87F682A0B74D}" srcOrd="2" destOrd="0" presId="urn:microsoft.com/office/officeart/2008/layout/VerticalCurvedList"/>
    <dgm:cxn modelId="{4E66C27B-89DD-4065-ADAC-22C9F614863E}" type="presParOf" srcId="{4A080864-EA3F-460E-A43D-87F682A0B74D}" destId="{ED3C09F1-2D6D-4190-9E6D-EDDB3272A725}" srcOrd="0" destOrd="0" presId="urn:microsoft.com/office/officeart/2008/layout/VerticalCurvedList"/>
    <dgm:cxn modelId="{B68CEE60-520A-46BB-AF42-C624C65FC42E}" type="presParOf" srcId="{1FECFB32-E6B3-4745-B74B-03EBCFD88A4F}" destId="{890952B4-38AA-41FF-A5D3-8211D557B0E1}" srcOrd="3" destOrd="0" presId="urn:microsoft.com/office/officeart/2008/layout/VerticalCurvedList"/>
    <dgm:cxn modelId="{D88469A7-A9E1-40D7-BB68-A9EE8D41EAD3}" type="presParOf" srcId="{1FECFB32-E6B3-4745-B74B-03EBCFD88A4F}" destId="{E83AB650-1351-42AD-B40B-62B6DEA53B72}" srcOrd="4" destOrd="0" presId="urn:microsoft.com/office/officeart/2008/layout/VerticalCurvedList"/>
    <dgm:cxn modelId="{2156668F-D90C-43AB-8793-7CC07B431350}" type="presParOf" srcId="{E83AB650-1351-42AD-B40B-62B6DEA53B72}" destId="{BCF104F0-8207-4D4B-8D30-9B5FF072325D}" srcOrd="0" destOrd="0" presId="urn:microsoft.com/office/officeart/2008/layout/VerticalCurvedList"/>
    <dgm:cxn modelId="{CC230E9E-8DDB-4C3F-8B74-0D949083984F}" type="presParOf" srcId="{1FECFB32-E6B3-4745-B74B-03EBCFD88A4F}" destId="{1D64D228-CAB5-4574-A504-DE95AB25EA27}" srcOrd="5" destOrd="0" presId="urn:microsoft.com/office/officeart/2008/layout/VerticalCurvedList"/>
    <dgm:cxn modelId="{AC5621FB-2107-4879-9F81-83CD2BF9958A}" type="presParOf" srcId="{1FECFB32-E6B3-4745-B74B-03EBCFD88A4F}" destId="{BF4E84FF-9029-4B61-A15A-25C1445C740A}" srcOrd="6" destOrd="0" presId="urn:microsoft.com/office/officeart/2008/layout/VerticalCurvedList"/>
    <dgm:cxn modelId="{2D4DBC7E-C973-48A9-9034-99CB3582180C}" type="presParOf" srcId="{BF4E84FF-9029-4B61-A15A-25C1445C740A}" destId="{D318C2A8-EF24-405C-81FA-6A044674B627}" srcOrd="0" destOrd="0" presId="urn:microsoft.com/office/officeart/2008/layout/VerticalCurvedList"/>
    <dgm:cxn modelId="{BC204654-4795-4C59-8A88-228B167CE6CA}" type="presParOf" srcId="{1FECFB32-E6B3-4745-B74B-03EBCFD88A4F}" destId="{9D6787BB-1453-4DA2-861D-55C8D5BC14DD}" srcOrd="7" destOrd="0" presId="urn:microsoft.com/office/officeart/2008/layout/VerticalCurvedList"/>
    <dgm:cxn modelId="{770E32B3-8EE7-4E50-90D8-45C698E5738D}" type="presParOf" srcId="{1FECFB32-E6B3-4745-B74B-03EBCFD88A4F}" destId="{6445DC0A-CE26-4AB2-8731-BC6E51433055}" srcOrd="8" destOrd="0" presId="urn:microsoft.com/office/officeart/2008/layout/VerticalCurvedList"/>
    <dgm:cxn modelId="{6182CF8C-6AD7-4D6F-899B-88EC54F84494}" type="presParOf" srcId="{6445DC0A-CE26-4AB2-8731-BC6E51433055}" destId="{E5C31066-E276-44EE-AA8A-6739FF02CE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18D13-E844-4C69-BDE6-1B3698BFD4B4}">
      <dsp:nvSpPr>
        <dsp:cNvPr id="0" name=""/>
        <dsp:cNvSpPr/>
      </dsp:nvSpPr>
      <dsp:spPr>
        <a:xfrm>
          <a:off x="0" y="330756"/>
          <a:ext cx="456295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640C63-4D7E-4DEB-A7F5-094B9BCE57F4}">
      <dsp:nvSpPr>
        <dsp:cNvPr id="0" name=""/>
        <dsp:cNvSpPr/>
      </dsp:nvSpPr>
      <dsp:spPr>
        <a:xfrm>
          <a:off x="228147" y="79836"/>
          <a:ext cx="3194065" cy="501840"/>
        </a:xfrm>
        <a:prstGeom prst="roundRect">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728" tIns="0" rIns="120728"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anose="020B0604020202020204" pitchFamily="34" charset="0"/>
              <a:ea typeface="+mn-ea"/>
              <a:cs typeface="Arial" panose="020B0604020202020204" pitchFamily="34" charset="0"/>
            </a:rPr>
            <a:t>Industrial noise</a:t>
          </a:r>
          <a:endParaRPr lang="en-US" sz="2000" b="1" kern="1200" dirty="0">
            <a:latin typeface="Arial" panose="020B0604020202020204" pitchFamily="34" charset="0"/>
            <a:ea typeface="+mn-ea"/>
            <a:cs typeface="Arial" panose="020B0604020202020204" pitchFamily="34" charset="0"/>
          </a:endParaRPr>
        </a:p>
      </dsp:txBody>
      <dsp:txXfrm>
        <a:off x="252645" y="104334"/>
        <a:ext cx="3145069" cy="452844"/>
      </dsp:txXfrm>
    </dsp:sp>
    <dsp:sp modelId="{96F7179B-E6BF-421A-8586-6BA28F2C40AA}">
      <dsp:nvSpPr>
        <dsp:cNvPr id="0" name=""/>
        <dsp:cNvSpPr/>
      </dsp:nvSpPr>
      <dsp:spPr>
        <a:xfrm>
          <a:off x="0" y="1101876"/>
          <a:ext cx="456295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63CA875-B60A-44AB-95FF-C6ACEC7D5F02}">
      <dsp:nvSpPr>
        <dsp:cNvPr id="0" name=""/>
        <dsp:cNvSpPr/>
      </dsp:nvSpPr>
      <dsp:spPr>
        <a:xfrm>
          <a:off x="228147" y="850957"/>
          <a:ext cx="3519796" cy="501840"/>
        </a:xfrm>
        <a:prstGeom prst="roundRect">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728" tIns="0" rIns="120728" bIns="0" numCol="1" spcCol="1270" anchor="ctr" anchorCtr="0">
          <a:noAutofit/>
        </a:bodyPr>
        <a:lstStyle/>
        <a:p>
          <a:pPr lvl="0" algn="ctr" defTabSz="711200">
            <a:lnSpc>
              <a:spcPct val="90000"/>
            </a:lnSpc>
            <a:spcBef>
              <a:spcPct val="0"/>
            </a:spcBef>
            <a:spcAft>
              <a:spcPct val="35000"/>
            </a:spcAft>
          </a:pPr>
          <a:endParaRPr lang="en-US" sz="1600" kern="1200" dirty="0">
            <a:solidFill>
              <a:schemeClr val="bg1"/>
            </a:solidFill>
          </a:endParaRPr>
        </a:p>
      </dsp:txBody>
      <dsp:txXfrm>
        <a:off x="252645" y="875455"/>
        <a:ext cx="3470800" cy="452844"/>
      </dsp:txXfrm>
    </dsp:sp>
    <dsp:sp modelId="{AE1A9CC9-81C2-43A1-A576-1B46BEEE9B85}">
      <dsp:nvSpPr>
        <dsp:cNvPr id="0" name=""/>
        <dsp:cNvSpPr/>
      </dsp:nvSpPr>
      <dsp:spPr>
        <a:xfrm>
          <a:off x="0" y="1872997"/>
          <a:ext cx="456295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1FE04B-E680-43F5-8C80-69E160CB0FCC}">
      <dsp:nvSpPr>
        <dsp:cNvPr id="0" name=""/>
        <dsp:cNvSpPr/>
      </dsp:nvSpPr>
      <dsp:spPr>
        <a:xfrm>
          <a:off x="228147" y="1622076"/>
          <a:ext cx="3817323" cy="501840"/>
        </a:xfrm>
        <a:prstGeom prst="roundRect">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728" tIns="0" rIns="120728" bIns="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52645" y="1646574"/>
        <a:ext cx="3768327" cy="452844"/>
      </dsp:txXfrm>
    </dsp:sp>
    <dsp:sp modelId="{38BAC76A-67B7-4BAF-9170-C869C0343480}">
      <dsp:nvSpPr>
        <dsp:cNvPr id="0" name=""/>
        <dsp:cNvSpPr/>
      </dsp:nvSpPr>
      <dsp:spPr>
        <a:xfrm>
          <a:off x="0" y="2644116"/>
          <a:ext cx="456295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045214B-29F8-486C-B672-19E9A4826ED8}">
      <dsp:nvSpPr>
        <dsp:cNvPr id="0" name=""/>
        <dsp:cNvSpPr/>
      </dsp:nvSpPr>
      <dsp:spPr>
        <a:xfrm>
          <a:off x="228147" y="2393196"/>
          <a:ext cx="4164199" cy="501840"/>
        </a:xfrm>
        <a:prstGeom prst="roundRect">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728" tIns="0" rIns="120728" bIns="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52645" y="2417694"/>
        <a:ext cx="4115203" cy="452844"/>
      </dsp:txXfrm>
    </dsp:sp>
    <dsp:sp modelId="{8899B771-5D72-420A-9F12-06DC2D058882}">
      <dsp:nvSpPr>
        <dsp:cNvPr id="0" name=""/>
        <dsp:cNvSpPr/>
      </dsp:nvSpPr>
      <dsp:spPr>
        <a:xfrm>
          <a:off x="0" y="3415237"/>
          <a:ext cx="456295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66C6079-3ADF-40E4-8DDE-A18BEF2AE4B2}">
      <dsp:nvSpPr>
        <dsp:cNvPr id="0" name=""/>
        <dsp:cNvSpPr/>
      </dsp:nvSpPr>
      <dsp:spPr>
        <a:xfrm>
          <a:off x="222539" y="3164317"/>
          <a:ext cx="4340411" cy="501840"/>
        </a:xfrm>
        <a:prstGeom prst="roundRect">
          <a:avLst/>
        </a:prstGeom>
        <a:solidFill>
          <a:schemeClr val="accent1">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728" tIns="0" rIns="120728" bIns="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47037" y="3188815"/>
        <a:ext cx="4291415"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2530343" y="-390626"/>
          <a:ext cx="3020942" cy="3020942"/>
        </a:xfrm>
        <a:prstGeom prst="blockArc">
          <a:avLst>
            <a:gd name="adj1" fmla="val 18900000"/>
            <a:gd name="adj2" fmla="val 2700000"/>
            <a:gd name="adj3" fmla="val 715"/>
          </a:avLst>
        </a:prstGeom>
        <a:solidFill>
          <a:schemeClr val="tx1">
            <a:lumMod val="50000"/>
            <a:lumOff val="50000"/>
          </a:schemeClr>
        </a:solidFill>
        <a:ln w="25400" cap="flat" cmpd="sng" algn="ctr">
          <a:noFill/>
          <a:prstDash val="solid"/>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257619" y="172187"/>
          <a:ext cx="1956366" cy="344553"/>
        </a:xfrm>
        <a:prstGeom prst="roundRect">
          <a:avLst/>
        </a:prstGeom>
        <a:solidFill>
          <a:schemeClr val="accent1">
            <a:hueOff val="0"/>
            <a:satOff val="0"/>
            <a:lumOff val="0"/>
            <a:alphaOff val="0"/>
          </a:schemeClr>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74439" y="189007"/>
        <a:ext cx="1922726" cy="310913"/>
      </dsp:txXfrm>
    </dsp:sp>
    <dsp:sp modelId="{ED3C09F1-2D6D-4190-9E6D-EDDB3272A725}">
      <dsp:nvSpPr>
        <dsp:cNvPr id="0" name=""/>
        <dsp:cNvSpPr/>
      </dsp:nvSpPr>
      <dsp:spPr>
        <a:xfrm>
          <a:off x="42272" y="129118"/>
          <a:ext cx="430692" cy="430692"/>
        </a:xfrm>
        <a:prstGeom prst="ellipse">
          <a:avLst/>
        </a:prstGeom>
        <a:solidFill>
          <a:schemeClr val="lt1">
            <a:hueOff val="0"/>
            <a:satOff val="0"/>
            <a:lumOff val="0"/>
            <a:alphaOff val="0"/>
          </a:schemeClr>
        </a:solidFill>
        <a:ln w="381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455159" y="689107"/>
          <a:ext cx="1758825" cy="344553"/>
        </a:xfrm>
        <a:prstGeom prst="roundRect">
          <a:avLst/>
        </a:prstGeom>
        <a:solidFill>
          <a:schemeClr val="accent2"/>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471979" y="705927"/>
        <a:ext cx="1725185" cy="310913"/>
      </dsp:txXfrm>
    </dsp:sp>
    <dsp:sp modelId="{BCF104F0-8207-4D4B-8D30-9B5FF072325D}">
      <dsp:nvSpPr>
        <dsp:cNvPr id="0" name=""/>
        <dsp:cNvSpPr/>
      </dsp:nvSpPr>
      <dsp:spPr>
        <a:xfrm>
          <a:off x="239813" y="646038"/>
          <a:ext cx="430692" cy="430692"/>
        </a:xfrm>
        <a:prstGeom prst="ellipse">
          <a:avLst/>
        </a:prstGeom>
        <a:solidFill>
          <a:schemeClr val="lt1">
            <a:hueOff val="0"/>
            <a:satOff val="0"/>
            <a:lumOff val="0"/>
            <a:alphaOff val="0"/>
          </a:schemeClr>
        </a:solidFill>
        <a:ln w="381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1D64D228-CAB5-4574-A504-DE95AB25EA27}">
      <dsp:nvSpPr>
        <dsp:cNvPr id="0" name=""/>
        <dsp:cNvSpPr/>
      </dsp:nvSpPr>
      <dsp:spPr>
        <a:xfrm>
          <a:off x="455159" y="1206027"/>
          <a:ext cx="1758825" cy="344553"/>
        </a:xfrm>
        <a:prstGeom prst="roundRect">
          <a:avLst/>
        </a:prstGeom>
        <a:solidFill>
          <a:schemeClr val="accent3"/>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471979" y="1222847"/>
        <a:ext cx="1725185" cy="310913"/>
      </dsp:txXfrm>
    </dsp:sp>
    <dsp:sp modelId="{D318C2A8-EF24-405C-81FA-6A044674B627}">
      <dsp:nvSpPr>
        <dsp:cNvPr id="0" name=""/>
        <dsp:cNvSpPr/>
      </dsp:nvSpPr>
      <dsp:spPr>
        <a:xfrm>
          <a:off x="239813" y="1162958"/>
          <a:ext cx="430692" cy="430692"/>
        </a:xfrm>
        <a:prstGeom prst="ellipse">
          <a:avLst/>
        </a:prstGeom>
        <a:solidFill>
          <a:schemeClr val="lt1">
            <a:hueOff val="0"/>
            <a:satOff val="0"/>
            <a:lumOff val="0"/>
            <a:alphaOff val="0"/>
          </a:schemeClr>
        </a:solidFill>
        <a:ln w="381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9D6787BB-1453-4DA2-861D-55C8D5BC14DD}">
      <dsp:nvSpPr>
        <dsp:cNvPr id="0" name=""/>
        <dsp:cNvSpPr/>
      </dsp:nvSpPr>
      <dsp:spPr>
        <a:xfrm>
          <a:off x="200160" y="1732068"/>
          <a:ext cx="1956366" cy="344553"/>
        </a:xfrm>
        <a:prstGeom prst="roundRect">
          <a:avLst/>
        </a:prstGeom>
        <a:solidFill>
          <a:schemeClr val="accent4"/>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16980" y="1748888"/>
        <a:ext cx="1922726" cy="310913"/>
      </dsp:txXfrm>
    </dsp:sp>
    <dsp:sp modelId="{E5C31066-E276-44EE-AA8A-6739FF02CE8E}">
      <dsp:nvSpPr>
        <dsp:cNvPr id="0" name=""/>
        <dsp:cNvSpPr/>
      </dsp:nvSpPr>
      <dsp:spPr>
        <a:xfrm>
          <a:off x="42272" y="1679878"/>
          <a:ext cx="430692" cy="430692"/>
        </a:xfrm>
        <a:prstGeom prst="ellipse">
          <a:avLst/>
        </a:prstGeom>
        <a:solidFill>
          <a:schemeClr val="lt1">
            <a:hueOff val="0"/>
            <a:satOff val="0"/>
            <a:lumOff val="0"/>
            <a:alphaOff val="0"/>
          </a:schemeClr>
        </a:solidFill>
        <a:ln w="381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2530343" y="-390626"/>
          <a:ext cx="3020942" cy="3020942"/>
        </a:xfrm>
        <a:prstGeom prst="blockArc">
          <a:avLst>
            <a:gd name="adj1" fmla="val 18900000"/>
            <a:gd name="adj2" fmla="val 2700000"/>
            <a:gd name="adj3" fmla="val 715"/>
          </a:avLst>
        </a:prstGeom>
        <a:solidFill>
          <a:schemeClr val="tx1">
            <a:lumMod val="50000"/>
            <a:lumOff val="50000"/>
          </a:schemeClr>
        </a:solidFill>
        <a:ln w="25400" cap="flat" cmpd="sng" algn="ctr">
          <a:noFill/>
          <a:prstDash val="solid"/>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257619" y="172187"/>
          <a:ext cx="1956366" cy="344553"/>
        </a:xfrm>
        <a:prstGeom prst="roundRect">
          <a:avLst/>
        </a:prstGeom>
        <a:solidFill>
          <a:schemeClr val="accent1">
            <a:hueOff val="0"/>
            <a:satOff val="0"/>
            <a:lumOff val="0"/>
            <a:alphaOff val="0"/>
          </a:schemeClr>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74439" y="189007"/>
        <a:ext cx="1922726" cy="310913"/>
      </dsp:txXfrm>
    </dsp:sp>
    <dsp:sp modelId="{ED3C09F1-2D6D-4190-9E6D-EDDB3272A725}">
      <dsp:nvSpPr>
        <dsp:cNvPr id="0" name=""/>
        <dsp:cNvSpPr/>
      </dsp:nvSpPr>
      <dsp:spPr>
        <a:xfrm>
          <a:off x="42272" y="129118"/>
          <a:ext cx="430692" cy="430692"/>
        </a:xfrm>
        <a:prstGeom prst="ellipse">
          <a:avLst/>
        </a:prstGeom>
        <a:solidFill>
          <a:schemeClr val="lt1">
            <a:hueOff val="0"/>
            <a:satOff val="0"/>
            <a:lumOff val="0"/>
            <a:alphaOff val="0"/>
          </a:schemeClr>
        </a:solidFill>
        <a:ln w="381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455159" y="689107"/>
          <a:ext cx="1758825" cy="344553"/>
        </a:xfrm>
        <a:prstGeom prst="roundRect">
          <a:avLst/>
        </a:prstGeom>
        <a:solidFill>
          <a:schemeClr val="accent2"/>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471979" y="705927"/>
        <a:ext cx="1725185" cy="310913"/>
      </dsp:txXfrm>
    </dsp:sp>
    <dsp:sp modelId="{BCF104F0-8207-4D4B-8D30-9B5FF072325D}">
      <dsp:nvSpPr>
        <dsp:cNvPr id="0" name=""/>
        <dsp:cNvSpPr/>
      </dsp:nvSpPr>
      <dsp:spPr>
        <a:xfrm>
          <a:off x="239813" y="646038"/>
          <a:ext cx="430692" cy="430692"/>
        </a:xfrm>
        <a:prstGeom prst="ellipse">
          <a:avLst/>
        </a:prstGeom>
        <a:solidFill>
          <a:schemeClr val="lt1">
            <a:hueOff val="0"/>
            <a:satOff val="0"/>
            <a:lumOff val="0"/>
            <a:alphaOff val="0"/>
          </a:schemeClr>
        </a:solidFill>
        <a:ln w="381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1D64D228-CAB5-4574-A504-DE95AB25EA27}">
      <dsp:nvSpPr>
        <dsp:cNvPr id="0" name=""/>
        <dsp:cNvSpPr/>
      </dsp:nvSpPr>
      <dsp:spPr>
        <a:xfrm>
          <a:off x="455159" y="1206027"/>
          <a:ext cx="1758825" cy="344553"/>
        </a:xfrm>
        <a:prstGeom prst="roundRect">
          <a:avLst/>
        </a:prstGeom>
        <a:solidFill>
          <a:schemeClr val="accent3"/>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471979" y="1222847"/>
        <a:ext cx="1725185" cy="310913"/>
      </dsp:txXfrm>
    </dsp:sp>
    <dsp:sp modelId="{D318C2A8-EF24-405C-81FA-6A044674B627}">
      <dsp:nvSpPr>
        <dsp:cNvPr id="0" name=""/>
        <dsp:cNvSpPr/>
      </dsp:nvSpPr>
      <dsp:spPr>
        <a:xfrm>
          <a:off x="239813" y="1162958"/>
          <a:ext cx="430692" cy="430692"/>
        </a:xfrm>
        <a:prstGeom prst="ellipse">
          <a:avLst/>
        </a:prstGeom>
        <a:solidFill>
          <a:schemeClr val="lt1">
            <a:hueOff val="0"/>
            <a:satOff val="0"/>
            <a:lumOff val="0"/>
            <a:alphaOff val="0"/>
          </a:schemeClr>
        </a:solidFill>
        <a:ln w="381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9D6787BB-1453-4DA2-861D-55C8D5BC14DD}">
      <dsp:nvSpPr>
        <dsp:cNvPr id="0" name=""/>
        <dsp:cNvSpPr/>
      </dsp:nvSpPr>
      <dsp:spPr>
        <a:xfrm>
          <a:off x="200160" y="1732068"/>
          <a:ext cx="1956366" cy="344553"/>
        </a:xfrm>
        <a:prstGeom prst="roundRect">
          <a:avLst/>
        </a:prstGeom>
        <a:solidFill>
          <a:schemeClr val="accent4"/>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73490" tIns="40640" rIns="40640" bIns="40640" numCol="1" spcCol="1270" anchor="ctr"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16980" y="1748888"/>
        <a:ext cx="1922726" cy="310913"/>
      </dsp:txXfrm>
    </dsp:sp>
    <dsp:sp modelId="{E5C31066-E276-44EE-AA8A-6739FF02CE8E}">
      <dsp:nvSpPr>
        <dsp:cNvPr id="0" name=""/>
        <dsp:cNvSpPr/>
      </dsp:nvSpPr>
      <dsp:spPr>
        <a:xfrm>
          <a:off x="42272" y="1679878"/>
          <a:ext cx="430692" cy="430692"/>
        </a:xfrm>
        <a:prstGeom prst="ellipse">
          <a:avLst/>
        </a:prstGeom>
        <a:solidFill>
          <a:schemeClr val="lt1">
            <a:hueOff val="0"/>
            <a:satOff val="0"/>
            <a:lumOff val="0"/>
            <a:alphaOff val="0"/>
          </a:schemeClr>
        </a:solidFill>
        <a:ln w="381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D6A177-37FF-4A5A-A086-9372CECE78EA}" type="datetimeFigureOut">
              <a:rPr lang="en-US" smtClean="0"/>
              <a:pPr/>
              <a:t>7/13/2022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6DEC9D-4C33-4F40-AD40-113590AA0901}" type="slidenum">
              <a:rPr lang="en-US" smtClean="0"/>
              <a:pPr/>
              <a:t>‹#›</a:t>
            </a:fld>
            <a:endParaRPr lang="en-US"/>
          </a:p>
        </p:txBody>
      </p:sp>
    </p:spTree>
    <p:extLst>
      <p:ext uri="{BB962C8B-B14F-4D97-AF65-F5344CB8AC3E}">
        <p14:creationId xmlns:p14="http://schemas.microsoft.com/office/powerpoint/2010/main" val="1536364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091F9-D3A0-44BC-9978-8616FB592489}" type="datetimeFigureOut">
              <a:rPr lang="en-US" smtClean="0"/>
              <a:pPr/>
              <a:t>7/13/2022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1FD73-4333-432E-A90C-CE41FA34F9EF}" type="slidenum">
              <a:rPr lang="en-US" smtClean="0"/>
              <a:pPr/>
              <a:t>‹#›</a:t>
            </a:fld>
            <a:endParaRPr lang="en-US"/>
          </a:p>
        </p:txBody>
      </p:sp>
    </p:spTree>
    <p:extLst>
      <p:ext uri="{BB962C8B-B14F-4D97-AF65-F5344CB8AC3E}">
        <p14:creationId xmlns:p14="http://schemas.microsoft.com/office/powerpoint/2010/main" val="363268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GB" sz="1200" b="1" dirty="0">
                <a:latin typeface="Tw Cen MT" panose="020B0602020104020603" pitchFamily="34" charset="0"/>
              </a:rPr>
              <a:t>“Industry 4.0 touches everything in our daily lives”</a:t>
            </a:r>
          </a:p>
          <a:p>
            <a:pPr marL="171450" indent="-171450">
              <a:buFontTx/>
              <a:buChar char="-"/>
            </a:pPr>
            <a:r>
              <a:rPr lang="en-US" baseline="0" dirty="0"/>
              <a:t>I4.0 does not just touch ‘manufacturers’ but all of us</a:t>
            </a:r>
          </a:p>
          <a:p>
            <a:pPr marL="171450" indent="-171450">
              <a:buFontTx/>
              <a:buChar char="-"/>
            </a:pPr>
            <a:r>
              <a:rPr lang="en-US" baseline="0" dirty="0"/>
              <a:t>I4.0 will change how we make things but it could also affect how those things are moved, how customer interact with them and the experience they expect to have as they interact with companies</a:t>
            </a:r>
          </a:p>
          <a:p>
            <a:pPr marL="171450" indent="-171450">
              <a:buFontTx/>
              <a:buChar char="-"/>
            </a:pPr>
            <a:r>
              <a:rPr lang="en-US" baseline="0" dirty="0"/>
              <a:t>Beyond that, it could drive changes in the workforce, requiring new skills and roles.</a:t>
            </a:r>
          </a:p>
          <a:p>
            <a:pPr marL="171450" indent="-171450">
              <a:buFontTx/>
              <a:buChar char="-"/>
            </a:pPr>
            <a:r>
              <a:rPr lang="en-US" baseline="0" dirty="0"/>
              <a:t>Good example: this is the reason why we have to study this course!</a:t>
            </a:r>
          </a:p>
          <a:p>
            <a:pPr marL="0" indent="0">
              <a:buFontTx/>
              <a:buNone/>
            </a:pPr>
            <a:r>
              <a:rPr lang="en-US" b="1" baseline="0" dirty="0"/>
              <a:t>2. </a:t>
            </a:r>
            <a:r>
              <a:rPr lang="en-GB" b="1" baseline="0" dirty="0"/>
              <a:t>“Industry 4.0 integrates the digital and physical worlds</a:t>
            </a:r>
          </a:p>
          <a:p>
            <a:pPr marL="0" indent="0">
              <a:buFontTx/>
              <a:buNone/>
            </a:pPr>
            <a:r>
              <a:rPr lang="en-US" baseline="0" dirty="0"/>
              <a:t>- </a:t>
            </a:r>
            <a:r>
              <a:rPr lang="en-GB" baseline="0" dirty="0"/>
              <a:t>Beyond the digital thread, the use of the digital twin can enable organizations to gain insight into the inner workings of systems or facilities, simulate possible scenarios, and understand the impacts of changes in one node on the rest</a:t>
            </a:r>
          </a:p>
          <a:p>
            <a:pPr marL="0" indent="0">
              <a:buFontTx/>
              <a:buNone/>
            </a:pPr>
            <a:r>
              <a:rPr lang="en-GB" baseline="0" dirty="0"/>
              <a:t>of the network.</a:t>
            </a:r>
          </a:p>
          <a:p>
            <a:pPr marL="0" indent="0">
              <a:buFontTx/>
              <a:buNone/>
            </a:pPr>
            <a:r>
              <a:rPr lang="en-US" b="1" baseline="0" dirty="0"/>
              <a:t>3. </a:t>
            </a:r>
            <a:r>
              <a:rPr lang="en-GB" b="1" baseline="0" dirty="0"/>
              <a:t>It’s not just about the supply chain or manufacturing–it’s about business operations and revenue growth</a:t>
            </a:r>
          </a:p>
          <a:p>
            <a:pPr marL="171450" indent="-171450">
              <a:buFontTx/>
              <a:buChar char="-"/>
            </a:pPr>
            <a:r>
              <a:rPr lang="en-US" baseline="0" dirty="0"/>
              <a:t>I4.0 is broader than just supply chain or production: </a:t>
            </a:r>
            <a:r>
              <a:rPr lang="en-GB" baseline="0" dirty="0"/>
              <a:t>Industry 4.0 capabilities can improve business operations and revenue growth, transforming products, the supply chain, and the customer experience.</a:t>
            </a:r>
          </a:p>
          <a:p>
            <a:pPr marL="171450" indent="-171450">
              <a:buFontTx/>
              <a:buChar char="-"/>
            </a:pPr>
            <a:r>
              <a:rPr lang="en-US" baseline="0" dirty="0"/>
              <a:t>Impact on product: transform the way products are designed and developed. Lead to business model.</a:t>
            </a:r>
          </a:p>
          <a:p>
            <a:pPr marL="171450" indent="-171450">
              <a:buFontTx/>
              <a:buChar char="-"/>
            </a:pPr>
            <a:r>
              <a:rPr lang="en-US" baseline="0" dirty="0"/>
              <a:t>Impact on supply chain: I4.0 enables the smart factory, connect supply network and logistics capabilities and inform planning and inventory processes</a:t>
            </a:r>
          </a:p>
          <a:p>
            <a:pPr marL="171450" indent="-171450">
              <a:buFontTx/>
              <a:buChar char="-"/>
            </a:pPr>
            <a:r>
              <a:rPr lang="en-US" baseline="0" dirty="0"/>
              <a:t>Impact on customers: enhance the customer experience, direct selling and marketing strategies though data gathered though intelligent products and services. Customers can interact with the object. </a:t>
            </a:r>
          </a:p>
        </p:txBody>
      </p:sp>
      <p:sp>
        <p:nvSpPr>
          <p:cNvPr id="4" name="Slide Number Placeholder 3"/>
          <p:cNvSpPr>
            <a:spLocks noGrp="1"/>
          </p:cNvSpPr>
          <p:nvPr>
            <p:ph type="sldNum" sz="quarter" idx="10"/>
          </p:nvPr>
        </p:nvSpPr>
        <p:spPr/>
        <p:txBody>
          <a:bodyPr/>
          <a:lstStyle/>
          <a:p>
            <a:fld id="{D9E50DBC-2896-0A4C-AFF9-CCB22DA1C35C}" type="slidenum">
              <a:rPr lang="en-US" smtClean="0"/>
              <a:pPr/>
              <a:t>26</a:t>
            </a:fld>
            <a:endParaRPr lang="en-US"/>
          </a:p>
        </p:txBody>
      </p:sp>
    </p:spTree>
    <p:extLst>
      <p:ext uri="{BB962C8B-B14F-4D97-AF65-F5344CB8AC3E}">
        <p14:creationId xmlns:p14="http://schemas.microsoft.com/office/powerpoint/2010/main" val="341012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xmlns="" id="{02EEB56D-10AA-4548-B3DB-C74661EAED2E}"/>
              </a:ext>
            </a:extLst>
          </p:cNvPr>
          <p:cNvSpPr/>
          <p:nvPr userDrawn="1"/>
        </p:nvSpPr>
        <p:spPr>
          <a:xfrm rot="10800000">
            <a:off x="304801" y="274323"/>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xmlns="" id="{33CC12D3-EFEE-4DBD-A0DE-4E6866861109}"/>
              </a:ext>
            </a:extLst>
          </p:cNvPr>
          <p:cNvPicPr>
            <a:picLocks noChangeAspect="1" noChangeArrowheads="1"/>
          </p:cNvPicPr>
          <p:nvPr userDrawn="1"/>
        </p:nvPicPr>
        <p:blipFill>
          <a:blip r:embed="rId2" cstate="hq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xmlns="" id="{41045D65-668D-4D95-B4D8-EA5B054C46D0}"/>
              </a:ext>
            </a:extLst>
          </p:cNvPr>
          <p:cNvSpPr>
            <a:spLocks noGrp="1"/>
          </p:cNvSpPr>
          <p:nvPr>
            <p:ph type="title"/>
          </p:nvPr>
        </p:nvSpPr>
        <p:spPr>
          <a:xfrm>
            <a:off x="1792289"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xmlns="" id="{B2A50B16-EDDF-4F8E-8E61-17E398D06F32}"/>
              </a:ext>
            </a:extLst>
          </p:cNvPr>
          <p:cNvSpPr>
            <a:spLocks noGrp="1"/>
          </p:cNvSpPr>
          <p:nvPr>
            <p:ph idx="1"/>
          </p:nvPr>
        </p:nvSpPr>
        <p:spPr>
          <a:xfrm>
            <a:off x="475815"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22">
            <a:extLst>
              <a:ext uri="{FF2B5EF4-FFF2-40B4-BE49-F238E27FC236}">
                <a16:creationId xmlns:a16="http://schemas.microsoft.com/office/drawing/2014/main" xmlns="" id="{6AB01A1C-51D1-41B4-9C3C-E06B1D57AF69}"/>
              </a:ext>
            </a:extLst>
          </p:cNvPr>
          <p:cNvGrpSpPr/>
          <p:nvPr userDrawn="1"/>
        </p:nvGrpSpPr>
        <p:grpSpPr>
          <a:xfrm>
            <a:off x="1792289" y="1349131"/>
            <a:ext cx="9913040" cy="154101"/>
            <a:chOff x="1610813" y="1340083"/>
            <a:chExt cx="7607984" cy="169918"/>
          </a:xfrm>
        </p:grpSpPr>
        <p:sp>
          <p:nvSpPr>
            <p:cNvPr id="24" name="Rectangle 23">
              <a:extLst>
                <a:ext uri="{FF2B5EF4-FFF2-40B4-BE49-F238E27FC236}">
                  <a16:creationId xmlns:a16="http://schemas.microsoft.com/office/drawing/2014/main" xmlns="" id="{3FAE0845-1B36-45A0-A900-346B585FB863}"/>
                </a:ext>
              </a:extLst>
            </p:cNvPr>
            <p:cNvSpPr/>
            <p:nvPr userDrawn="1"/>
          </p:nvSpPr>
          <p:spPr>
            <a:xfrm>
              <a:off x="1610813" y="1340083"/>
              <a:ext cx="76079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54424509-D133-4E5C-8A4D-7A431372B253}"/>
                </a:ext>
              </a:extLst>
            </p:cNvPr>
            <p:cNvSpPr/>
            <p:nvPr userDrawn="1"/>
          </p:nvSpPr>
          <p:spPr>
            <a:xfrm>
              <a:off x="1831119" y="1405583"/>
              <a:ext cx="716737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84E59BE7-4247-4ABD-852F-D91F21A5AAD4}"/>
                </a:ext>
              </a:extLst>
            </p:cNvPr>
            <p:cNvSpPr/>
            <p:nvPr userDrawn="1"/>
          </p:nvSpPr>
          <p:spPr>
            <a:xfrm>
              <a:off x="2096821" y="1457576"/>
              <a:ext cx="6635965"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close up of a logo&#10;&#10;Description generated with very high confidence">
            <a:extLst>
              <a:ext uri="{FF2B5EF4-FFF2-40B4-BE49-F238E27FC236}">
                <a16:creationId xmlns:a16="http://schemas.microsoft.com/office/drawing/2014/main" xmlns="" id="{B361314F-AD54-4372-AC14-9CC620E0DE7B}"/>
              </a:ext>
            </a:extLst>
          </p:cNvPr>
          <p:cNvPicPr>
            <a:picLocks noChangeAspect="1"/>
          </p:cNvPicPr>
          <p:nvPr userDrawn="1"/>
        </p:nvPicPr>
        <p:blipFill rotWithShape="1">
          <a:blip r:embed="rId3" cstate="hqprint">
            <a:extLst>
              <a:ext uri="{28A0092B-C50C-407E-A947-70E740481C1C}">
                <a14:useLocalDpi xmlns:a14="http://schemas.microsoft.com/office/drawing/2010/main" val="0"/>
              </a:ext>
            </a:extLst>
          </a:blip>
          <a:srcRect t="11044" b="10446"/>
          <a:stretch/>
        </p:blipFill>
        <p:spPr>
          <a:xfrm>
            <a:off x="4578233" y="6117026"/>
            <a:ext cx="3329507" cy="746661"/>
          </a:xfrm>
          <a:prstGeom prst="rect">
            <a:avLst/>
          </a:prstGeom>
        </p:spPr>
      </p:pic>
    </p:spTree>
    <p:extLst>
      <p:ext uri="{BB962C8B-B14F-4D97-AF65-F5344CB8AC3E}">
        <p14:creationId xmlns:p14="http://schemas.microsoft.com/office/powerpoint/2010/main" val="221961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FAB73BC-B049-4115-A692-8D63A059BFB8}"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86B75A-687E-405C-8A0B-8D00578BA2C3}" type="datetimeFigureOut">
              <a:rPr lang="en-US" smtClean="0"/>
              <a:pPr/>
              <a:t>7/13/2022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AB73BC-B049-4115-A692-8D63A059BFB8}"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3905"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23.png"/><Relationship Id="rId5" Type="http://schemas.openxmlformats.org/officeDocument/2006/relationships/diagramColors" Target="../diagrams/colors2.xml"/><Relationship Id="rId10" Type="http://schemas.openxmlformats.org/officeDocument/2006/relationships/image" Target="../media/image22.jpeg"/><Relationship Id="rId4" Type="http://schemas.openxmlformats.org/officeDocument/2006/relationships/diagramQuickStyle" Target="../diagrams/quickStyle2.xml"/><Relationship Id="rId9"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8.tiff"/><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5.xml"/><Relationship Id="rId7"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4.jpeg"/><Relationship Id="rId5" Type="http://schemas.openxmlformats.org/officeDocument/2006/relationships/diagramColors" Target="../diagrams/colors5.xml"/><Relationship Id="rId10" Type="http://schemas.openxmlformats.org/officeDocument/2006/relationships/image" Target="../media/image11.jpeg"/><Relationship Id="rId4" Type="http://schemas.openxmlformats.org/officeDocument/2006/relationships/diagramQuickStyle" Target="../diagrams/quickStyle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38.tiff"/><Relationship Id="rId3" Type="http://schemas.openxmlformats.org/officeDocument/2006/relationships/image" Target="../media/image33.tiff"/><Relationship Id="rId7" Type="http://schemas.openxmlformats.org/officeDocument/2006/relationships/image" Target="../media/image37.tiff"/><Relationship Id="rId2" Type="http://schemas.openxmlformats.org/officeDocument/2006/relationships/image" Target="../media/image32.tiff"/><Relationship Id="rId1" Type="http://schemas.openxmlformats.org/officeDocument/2006/relationships/slideLayout" Target="../slideLayouts/slideLayout7.xml"/><Relationship Id="rId6" Type="http://schemas.openxmlformats.org/officeDocument/2006/relationships/image" Target="../media/image36.tiff"/><Relationship Id="rId5" Type="http://schemas.openxmlformats.org/officeDocument/2006/relationships/image" Target="../media/image35.tiff"/><Relationship Id="rId10" Type="http://schemas.openxmlformats.org/officeDocument/2006/relationships/image" Target="../media/image40.png"/><Relationship Id="rId4" Type="http://schemas.openxmlformats.org/officeDocument/2006/relationships/image" Target="../media/image34.tiff"/><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8.jpeg"/><Relationship Id="rId5" Type="http://schemas.openxmlformats.org/officeDocument/2006/relationships/diagramColors" Target="../diagrams/colors1.xml"/><Relationship Id="rId10" Type="http://schemas.openxmlformats.org/officeDocument/2006/relationships/image" Target="../media/image7.jpeg"/><Relationship Id="rId4" Type="http://schemas.openxmlformats.org/officeDocument/2006/relationships/diagramQuickStyle" Target="../diagrams/quickStyle1.xml"/><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E470D738-FC72-1F46-AB76-39FF847B49A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4102100" y="5308600"/>
            <a:ext cx="2857500" cy="114034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1361EFE4-5FAE-2D4A-99CE-385DC6EF1B8C}"/>
              </a:ext>
            </a:extLst>
          </p:cNvPr>
          <p:cNvSpPr txBox="1">
            <a:spLocks/>
          </p:cNvSpPr>
          <p:nvPr/>
        </p:nvSpPr>
        <p:spPr>
          <a:xfrm>
            <a:off x="836021" y="2444317"/>
            <a:ext cx="9644744" cy="2426569"/>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smtClean="0">
                <a:ln>
                  <a:noFill/>
                </a:ln>
                <a:solidFill>
                  <a:schemeClr val="tx2"/>
                </a:solidFill>
                <a:effectLst/>
                <a:uLnTx/>
                <a:uFillTx/>
                <a:latin typeface="+mj-lt"/>
                <a:ea typeface="+mj-ea"/>
                <a:cs typeface="+mj-cs"/>
              </a:rPr>
              <a:t> “Implementation of industry 4.0 at SVIC &amp; interactions”</a:t>
            </a:r>
            <a:endParaRPr kumimoji="0" lang="en-US" sz="7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45435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514352"/>
            <a:ext cx="9982200" cy="1162050"/>
          </a:xfrm>
        </p:spPr>
        <p:txBody>
          <a:bodyPr/>
          <a:lstStyle/>
          <a:p>
            <a:r>
              <a:rPr lang="en-US" sz="3600" dirty="0" smtClean="0"/>
              <a:t>Periodic Maintenance</a:t>
            </a:r>
            <a:r>
              <a:rPr lang="en-US" sz="2800" b="1" dirty="0" smtClean="0"/>
              <a:t/>
            </a:r>
            <a:br>
              <a:rPr lang="en-US" sz="2800" b="1" dirty="0" smtClean="0"/>
            </a:br>
            <a:endParaRPr lang="en-US" dirty="0"/>
          </a:p>
        </p:txBody>
      </p:sp>
      <p:sp>
        <p:nvSpPr>
          <p:cNvPr id="6" name="Text Placeholder 5"/>
          <p:cNvSpPr>
            <a:spLocks noGrp="1"/>
          </p:cNvSpPr>
          <p:nvPr>
            <p:ph type="body" idx="2"/>
          </p:nvPr>
        </p:nvSpPr>
        <p:spPr>
          <a:xfrm>
            <a:off x="914400" y="1676400"/>
            <a:ext cx="10668000" cy="2552700"/>
          </a:xfrm>
        </p:spPr>
        <p:txBody>
          <a:bodyPr>
            <a:noAutofit/>
          </a:bodyPr>
          <a:lstStyle/>
          <a:p>
            <a:r>
              <a:rPr lang="en-US" sz="2400" dirty="0" smtClean="0"/>
              <a:t>Every day there is a need to check the activity performed on equipment to maintain smooth operation of machine</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Example </a:t>
            </a:r>
          </a:p>
          <a:p>
            <a:r>
              <a:rPr lang="en-US" sz="1600" dirty="0" smtClean="0"/>
              <a:t>	BEARING OIL CHECK</a:t>
            </a:r>
          </a:p>
          <a:p>
            <a:r>
              <a:rPr lang="en-US" sz="1600" dirty="0" smtClean="0"/>
              <a:t>	Sieve Condition</a:t>
            </a:r>
          </a:p>
          <a:p>
            <a:r>
              <a:rPr lang="en-US" sz="1600" dirty="0" smtClean="0"/>
              <a:t>	Panel Board Clean</a:t>
            </a:r>
          </a:p>
          <a:p>
            <a:r>
              <a:rPr lang="en-US" sz="1600" dirty="0" smtClean="0"/>
              <a:t>	Etc..</a:t>
            </a:r>
            <a:endParaRPr lang="en-US" sz="1600" dirty="0"/>
          </a:p>
        </p:txBody>
      </p:sp>
      <p:sp>
        <p:nvSpPr>
          <p:cNvPr id="5" name="Content Placeholder 4"/>
          <p:cNvSpPr>
            <a:spLocks noGrp="1"/>
          </p:cNvSpPr>
          <p:nvPr>
            <p:ph sz="half" idx="1"/>
          </p:nvPr>
        </p:nvSpPr>
        <p:spPr>
          <a:xfrm>
            <a:off x="914399" y="4533411"/>
            <a:ext cx="10668001" cy="2209800"/>
          </a:xfrm>
        </p:spPr>
        <p:txBody>
          <a:bodyPr>
            <a:normAutofit/>
          </a:bodyPr>
          <a:lstStyle/>
          <a:p>
            <a:r>
              <a:rPr lang="en-US" sz="2400" dirty="0" smtClean="0"/>
              <a:t>When factory has been opened the operator is informed to acknowledge a set of checklist (Periodic maintenance)</a:t>
            </a:r>
          </a:p>
          <a:p>
            <a:r>
              <a:rPr lang="en-US" sz="2400" dirty="0" smtClean="0"/>
              <a:t>If the acknowledgement is not completed an intimation is provided to the office and mobile app.</a:t>
            </a:r>
            <a:endParaRPr lang="en-US" sz="2400" dirty="0"/>
          </a:p>
        </p:txBody>
      </p:sp>
      <p:pic>
        <p:nvPicPr>
          <p:cNvPr id="7"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4000" y="132588"/>
            <a:ext cx="10972800" cy="794512"/>
          </a:xfrm>
        </p:spPr>
        <p:txBody>
          <a:bodyPr>
            <a:normAutofit fontScale="90000"/>
          </a:bodyPr>
          <a:lstStyle/>
          <a:p>
            <a:r>
              <a:rPr lang="en-US" dirty="0" smtClean="0"/>
              <a:t>Periodic maintenance </a:t>
            </a:r>
            <a:endParaRPr lang="en-US" dirty="0"/>
          </a:p>
        </p:txBody>
      </p:sp>
      <p:pic>
        <p:nvPicPr>
          <p:cNvPr id="7"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rabhu.prabhu-PC\Desktop\SVIC PPT\Per Mob Sreen.PNG"/>
          <p:cNvPicPr>
            <a:picLocks noChangeAspect="1" noChangeArrowheads="1"/>
          </p:cNvPicPr>
          <p:nvPr/>
        </p:nvPicPr>
        <p:blipFill>
          <a:blip r:embed="rId3"/>
          <a:srcRect/>
          <a:stretch>
            <a:fillRect/>
          </a:stretch>
        </p:blipFill>
        <p:spPr bwMode="auto">
          <a:xfrm>
            <a:off x="5930900" y="438990"/>
            <a:ext cx="2959100" cy="4172223"/>
          </a:xfrm>
          <a:prstGeom prst="rect">
            <a:avLst/>
          </a:prstGeom>
          <a:noFill/>
        </p:spPr>
      </p:pic>
      <p:pic>
        <p:nvPicPr>
          <p:cNvPr id="2053" name="Picture 5" descr="C:\Users\prabhu.prabhu-PC\Desktop\SVIC PPT\Peridoic Main.PNG"/>
          <p:cNvPicPr>
            <a:picLocks noChangeAspect="1" noChangeArrowheads="1"/>
          </p:cNvPicPr>
          <p:nvPr/>
        </p:nvPicPr>
        <p:blipFill>
          <a:blip r:embed="rId4"/>
          <a:srcRect/>
          <a:stretch>
            <a:fillRect/>
          </a:stretch>
        </p:blipFill>
        <p:spPr bwMode="auto">
          <a:xfrm>
            <a:off x="3441700" y="4952511"/>
            <a:ext cx="3295650" cy="1485900"/>
          </a:xfrm>
          <a:prstGeom prst="rect">
            <a:avLst/>
          </a:prstGeom>
          <a:noFill/>
        </p:spPr>
      </p:pic>
      <p:pic>
        <p:nvPicPr>
          <p:cNvPr id="2054" name="Picture 6" descr="C:\Users\prabhu.prabhu-PC\Desktop\SVIC PPT\start.PNG"/>
          <p:cNvPicPr>
            <a:picLocks noChangeAspect="1" noChangeArrowheads="1"/>
          </p:cNvPicPr>
          <p:nvPr/>
        </p:nvPicPr>
        <p:blipFill>
          <a:blip r:embed="rId5"/>
          <a:srcRect/>
          <a:stretch>
            <a:fillRect/>
          </a:stretch>
        </p:blipFill>
        <p:spPr bwMode="auto">
          <a:xfrm>
            <a:off x="254000" y="2525102"/>
            <a:ext cx="2578100" cy="3609708"/>
          </a:xfrm>
          <a:prstGeom prst="rect">
            <a:avLst/>
          </a:prstGeom>
          <a:noFill/>
        </p:spPr>
      </p:pic>
      <p:pic>
        <p:nvPicPr>
          <p:cNvPr id="2055" name="Picture 7" descr="C:\Users\prabhu.prabhu-PC\Desktop\SVIC PPT\hek list.PNG"/>
          <p:cNvPicPr>
            <a:picLocks noChangeAspect="1" noChangeArrowheads="1"/>
          </p:cNvPicPr>
          <p:nvPr/>
        </p:nvPicPr>
        <p:blipFill>
          <a:blip r:embed="rId6"/>
          <a:srcRect/>
          <a:stretch>
            <a:fillRect/>
          </a:stretch>
        </p:blipFill>
        <p:spPr bwMode="auto">
          <a:xfrm>
            <a:off x="9211976" y="2525102"/>
            <a:ext cx="2721909" cy="3424238"/>
          </a:xfrm>
          <a:prstGeom prst="rect">
            <a:avLst/>
          </a:prstGeom>
          <a:noFill/>
        </p:spPr>
      </p:pic>
      <p:sp>
        <p:nvSpPr>
          <p:cNvPr id="14" name="Curved Up Arrow 13"/>
          <p:cNvSpPr/>
          <p:nvPr/>
        </p:nvSpPr>
        <p:spPr>
          <a:xfrm>
            <a:off x="1521458" y="6134810"/>
            <a:ext cx="2313942" cy="608401"/>
          </a:xfrm>
          <a:prstGeom prst="curved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rot="19692296">
            <a:off x="3492730" y="3355522"/>
            <a:ext cx="2690949" cy="960120"/>
          </a:xfrm>
          <a:prstGeom prst="curved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695949">
            <a:off x="7810987" y="4938675"/>
            <a:ext cx="2621283" cy="889378"/>
          </a:xfrm>
          <a:prstGeom prst="curved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a:t>
            </a:r>
            <a:endParaRPr lang="en-US" dirty="0"/>
          </a:p>
        </p:txBody>
      </p:sp>
      <p:sp>
        <p:nvSpPr>
          <p:cNvPr id="3" name="Content Placeholder 2"/>
          <p:cNvSpPr>
            <a:spLocks noGrp="1"/>
          </p:cNvSpPr>
          <p:nvPr>
            <p:ph idx="1"/>
          </p:nvPr>
        </p:nvSpPr>
        <p:spPr>
          <a:xfrm>
            <a:off x="609600" y="1935480"/>
            <a:ext cx="10972800" cy="960120"/>
          </a:xfrm>
        </p:spPr>
        <p:txBody>
          <a:bodyPr/>
          <a:lstStyle/>
          <a:p>
            <a:r>
              <a:rPr lang="en-US" dirty="0" smtClean="0"/>
              <a:t>Breakdown is  an emergency in which the equipment is operated until it fails and then it is brought back into running by repair.</a:t>
            </a:r>
            <a:endParaRPr lang="en-US" dirty="0"/>
          </a:p>
        </p:txBody>
      </p:sp>
      <p:sp>
        <p:nvSpPr>
          <p:cNvPr id="4" name="Content Placeholder 2"/>
          <p:cNvSpPr txBox="1">
            <a:spLocks/>
          </p:cNvSpPr>
          <p:nvPr/>
        </p:nvSpPr>
        <p:spPr>
          <a:xfrm>
            <a:off x="762000" y="3048000"/>
            <a:ext cx="10820400" cy="3403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lang="en-US" sz="2600" dirty="0" smtClean="0"/>
              <a:t>In Svic , breakdown is identified and the alarm is triggered.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lang="en-US" sz="2600" dirty="0" smtClean="0"/>
              <a:t>Then the reason for breakdown is collected via mobile app and saved for further study.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lang="en-US" sz="2600" dirty="0" smtClean="0"/>
              <a:t>This practice &amp; continuous study of the breakdown data has brought awareness in equipment failure root cause and significantly decreased the breakdown.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984999-C147-0840-914A-33952B6A9C8F}"/>
              </a:ext>
            </a:extLst>
          </p:cNvPr>
          <p:cNvSpPr txBox="1"/>
          <p:nvPr/>
        </p:nvSpPr>
        <p:spPr>
          <a:xfrm>
            <a:off x="584550" y="643024"/>
            <a:ext cx="8992276" cy="369332"/>
          </a:xfrm>
          <a:prstGeom prst="rect">
            <a:avLst/>
          </a:prstGeom>
          <a:solidFill>
            <a:schemeClr val="bg1">
              <a:lumMod val="85000"/>
            </a:schemeClr>
          </a:solidFill>
        </p:spPr>
        <p:txBody>
          <a:bodyPr wrap="square" rtlCol="0">
            <a:spAutoFit/>
          </a:bodyPr>
          <a:lstStyle/>
          <a:p>
            <a:pPr marL="342900" indent="-342900"/>
            <a:r>
              <a:rPr lang="en-US" b="1" dirty="0" smtClean="0"/>
              <a:t>Software Supervise machine Breakdown  </a:t>
            </a:r>
          </a:p>
        </p:txBody>
      </p:sp>
      <p:pic>
        <p:nvPicPr>
          <p:cNvPr id="2050" name="Picture 2" descr="C:\Users\prabhu.prabhu-PC\Desktop\Machine Off &amp; breakdown.PNG"/>
          <p:cNvPicPr>
            <a:picLocks noChangeAspect="1" noChangeArrowheads="1"/>
          </p:cNvPicPr>
          <p:nvPr/>
        </p:nvPicPr>
        <p:blipFill>
          <a:blip r:embed="rId2"/>
          <a:srcRect/>
          <a:stretch>
            <a:fillRect/>
          </a:stretch>
        </p:blipFill>
        <p:spPr bwMode="auto">
          <a:xfrm>
            <a:off x="310290" y="1197022"/>
            <a:ext cx="11361010" cy="5330778"/>
          </a:xfrm>
          <a:prstGeom prst="rect">
            <a:avLst/>
          </a:prstGeom>
          <a:noFill/>
        </p:spPr>
      </p:pic>
      <p:pic>
        <p:nvPicPr>
          <p:cNvPr id="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algn="ctr"/>
            <a:r>
              <a:rPr lang="en-US" sz="11500" dirty="0" smtClean="0"/>
              <a:t>Topic-3</a:t>
            </a:r>
            <a:endParaRPr lang="en-US" sz="9600" dirty="0"/>
          </a:p>
        </p:txBody>
      </p:sp>
      <p:sp>
        <p:nvSpPr>
          <p:cNvPr id="4" name="Subtitle 3"/>
          <p:cNvSpPr>
            <a:spLocks noGrp="1"/>
          </p:cNvSpPr>
          <p:nvPr>
            <p:ph type="subTitle" idx="1"/>
          </p:nvPr>
        </p:nvSpPr>
        <p:spPr/>
        <p:txBody>
          <a:bodyPr>
            <a:normAutofit/>
          </a:bodyPr>
          <a:lstStyle/>
          <a:p>
            <a:pPr algn="ctr"/>
            <a:r>
              <a:rPr lang="en-US" sz="6000" dirty="0" smtClean="0"/>
              <a:t>Machine health</a:t>
            </a:r>
            <a:endParaRPr lang="en-US" sz="6000" dirty="0"/>
          </a:p>
        </p:txBody>
      </p:sp>
      <p:pic>
        <p:nvPicPr>
          <p:cNvPr id="5"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66203" y="2110824"/>
            <a:ext cx="10972800" cy="1066800"/>
          </a:xfrm>
          <a:prstGeom prst="rect">
            <a:avLst/>
          </a:prstGeom>
        </p:spPr>
        <p:txBody>
          <a:bodyPr/>
          <a:lstStyle/>
          <a:p>
            <a:pPr indent="-342900" algn="just">
              <a:lnSpc>
                <a:spcPct val="150000"/>
              </a:lnSpc>
            </a:pPr>
            <a:endParaRPr lang="en-US" sz="4000" b="1" dirty="0" smtClean="0">
              <a:solidFill>
                <a:schemeClr val="tx2"/>
              </a:solidFill>
            </a:endParaRPr>
          </a:p>
        </p:txBody>
      </p:sp>
      <p:sp>
        <p:nvSpPr>
          <p:cNvPr id="6" name="Title 1"/>
          <p:cNvSpPr txBox="1">
            <a:spLocks/>
          </p:cNvSpPr>
          <p:nvPr/>
        </p:nvSpPr>
        <p:spPr>
          <a:xfrm>
            <a:off x="1935194" y="304800"/>
            <a:ext cx="8034306" cy="881875"/>
          </a:xfrm>
          <a:prstGeom prst="rect">
            <a:avLst/>
          </a:prstGeom>
        </p:spPr>
        <p:txBody>
          <a:bodyPr/>
          <a:lstStyle/>
          <a:p>
            <a:pPr indent="-342900" algn="just">
              <a:lnSpc>
                <a:spcPct val="150000"/>
              </a:lnSpc>
            </a:pPr>
            <a:r>
              <a:rPr lang="en-US" sz="4000" b="1" u="sng" dirty="0" smtClean="0">
                <a:solidFill>
                  <a:schemeClr val="tx2"/>
                </a:solidFill>
              </a:rPr>
              <a:t>Smart Watch Health Monitoring</a:t>
            </a:r>
          </a:p>
        </p:txBody>
      </p:sp>
      <p:pic>
        <p:nvPicPr>
          <p:cNvPr id="5122" name="Picture 2" descr="C:\Users\prabhu.prabhu-PC\Desktop\71H7Zz9oYNL._SL1500_.jpg"/>
          <p:cNvPicPr>
            <a:picLocks noChangeAspect="1" noChangeArrowheads="1"/>
          </p:cNvPicPr>
          <p:nvPr/>
        </p:nvPicPr>
        <p:blipFill>
          <a:blip r:embed="rId2"/>
          <a:srcRect/>
          <a:stretch>
            <a:fillRect/>
          </a:stretch>
        </p:blipFill>
        <p:spPr bwMode="auto">
          <a:xfrm>
            <a:off x="666203" y="2301324"/>
            <a:ext cx="4648200" cy="3249412"/>
          </a:xfrm>
          <a:prstGeom prst="rect">
            <a:avLst/>
          </a:prstGeom>
          <a:noFill/>
        </p:spPr>
      </p:pic>
      <p:pic>
        <p:nvPicPr>
          <p:cNvPr id="5123" name="Picture 3" descr="C:\Users\prabhu.prabhu-PC\Desktop\fitness-app-377x650.png"/>
          <p:cNvPicPr>
            <a:picLocks noChangeAspect="1" noChangeArrowheads="1"/>
          </p:cNvPicPr>
          <p:nvPr/>
        </p:nvPicPr>
        <p:blipFill>
          <a:blip r:embed="rId3"/>
          <a:srcRect/>
          <a:stretch>
            <a:fillRect/>
          </a:stretch>
        </p:blipFill>
        <p:spPr bwMode="auto">
          <a:xfrm>
            <a:off x="8924378" y="1729823"/>
            <a:ext cx="2892425" cy="4312201"/>
          </a:xfrm>
          <a:prstGeom prst="rect">
            <a:avLst/>
          </a:prstGeom>
          <a:noFill/>
        </p:spPr>
      </p:pic>
      <p:pic>
        <p:nvPicPr>
          <p:cNvPr id="5124" name="Picture 4" descr="C:\Users\prabhu.prabhu-PC\Desktop\download.png"/>
          <p:cNvPicPr>
            <a:picLocks noChangeAspect="1" noChangeArrowheads="1"/>
          </p:cNvPicPr>
          <p:nvPr/>
        </p:nvPicPr>
        <p:blipFill>
          <a:blip r:embed="rId4"/>
          <a:srcRect/>
          <a:stretch>
            <a:fillRect/>
          </a:stretch>
        </p:blipFill>
        <p:spPr bwMode="auto">
          <a:xfrm>
            <a:off x="6103938" y="2674938"/>
            <a:ext cx="2143125" cy="2143125"/>
          </a:xfrm>
          <a:prstGeom prst="rect">
            <a:avLst/>
          </a:prstGeom>
          <a:noFill/>
        </p:spPr>
      </p:pic>
      <p:cxnSp>
        <p:nvCxnSpPr>
          <p:cNvPr id="10" name="Straight Arrow Connector 9"/>
          <p:cNvCxnSpPr>
            <a:stCxn id="5122" idx="3"/>
            <a:endCxn id="5124" idx="1"/>
          </p:cNvCxnSpPr>
          <p:nvPr/>
        </p:nvCxnSpPr>
        <p:spPr>
          <a:xfrm flipV="1">
            <a:off x="5314403" y="3746501"/>
            <a:ext cx="789535" cy="17952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5124" idx="3"/>
            <a:endCxn id="5123" idx="1"/>
          </p:cNvCxnSpPr>
          <p:nvPr/>
        </p:nvCxnSpPr>
        <p:spPr>
          <a:xfrm>
            <a:off x="8247063" y="3746501"/>
            <a:ext cx="677315" cy="13942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Diagram 40">
            <a:extLst>
              <a:ext uri="{FF2B5EF4-FFF2-40B4-BE49-F238E27FC236}">
                <a16:creationId xmlns:a16="http://schemas.microsoft.com/office/drawing/2014/main" xmlns="" id="{8D5E20CB-3337-2A48-B09F-E98FCBF98556}"/>
              </a:ext>
            </a:extLst>
          </p:cNvPr>
          <p:cNvGraphicFramePr/>
          <p:nvPr>
            <p:extLst>
              <p:ext uri="{D42A27DB-BD31-4B8C-83A1-F6EECF244321}">
                <p14:modId xmlns:p14="http://schemas.microsoft.com/office/powerpoint/2010/main" val="3871605188"/>
              </p:ext>
            </p:extLst>
          </p:nvPr>
        </p:nvGraphicFramePr>
        <p:xfrm>
          <a:off x="3555702" y="4154763"/>
          <a:ext cx="2240359" cy="2239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2" name="Group 4">
            <a:extLst>
              <a:ext uri="{FF2B5EF4-FFF2-40B4-BE49-F238E27FC236}">
                <a16:creationId xmlns:a16="http://schemas.microsoft.com/office/drawing/2014/main" xmlns="" id="{D4640439-C9D1-AE43-94A6-4AA70E4FF4AE}"/>
              </a:ext>
            </a:extLst>
          </p:cNvPr>
          <p:cNvGrpSpPr>
            <a:grpSpLocks noChangeAspect="1"/>
          </p:cNvGrpSpPr>
          <p:nvPr/>
        </p:nvGrpSpPr>
        <p:grpSpPr bwMode="auto">
          <a:xfrm>
            <a:off x="3682566" y="4431725"/>
            <a:ext cx="249455" cy="248193"/>
            <a:chOff x="-278" y="129"/>
            <a:chExt cx="791" cy="787"/>
          </a:xfrm>
          <a:solidFill>
            <a:schemeClr val="accent1"/>
          </a:solidFill>
        </p:grpSpPr>
        <p:sp>
          <p:nvSpPr>
            <p:cNvPr id="43" name="Freeform 6">
              <a:extLst>
                <a:ext uri="{FF2B5EF4-FFF2-40B4-BE49-F238E27FC236}">
                  <a16:creationId xmlns:a16="http://schemas.microsoft.com/office/drawing/2014/main" xmlns="" id="{A2BD7E39-0EA6-0845-8B6A-4CF96DDB8FBA}"/>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4" name="Rectangle 7">
              <a:extLst>
                <a:ext uri="{FF2B5EF4-FFF2-40B4-BE49-F238E27FC236}">
                  <a16:creationId xmlns:a16="http://schemas.microsoft.com/office/drawing/2014/main" xmlns="" id="{880F90FE-AB66-EF49-9A95-2EB90252773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5" name="Rectangle 8">
              <a:extLst>
                <a:ext uri="{FF2B5EF4-FFF2-40B4-BE49-F238E27FC236}">
                  <a16:creationId xmlns:a16="http://schemas.microsoft.com/office/drawing/2014/main" xmlns="" id="{A5C1F8A5-C680-DE4A-8EC2-915411AD2273}"/>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6" name="Freeform 9">
              <a:extLst>
                <a:ext uri="{FF2B5EF4-FFF2-40B4-BE49-F238E27FC236}">
                  <a16:creationId xmlns:a16="http://schemas.microsoft.com/office/drawing/2014/main" xmlns="" id="{0B3D0CD1-BD33-9846-BE00-769F0F4513C9}"/>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7" name="Freeform 10">
              <a:extLst>
                <a:ext uri="{FF2B5EF4-FFF2-40B4-BE49-F238E27FC236}">
                  <a16:creationId xmlns:a16="http://schemas.microsoft.com/office/drawing/2014/main" xmlns="" id="{E4C5475E-9E3A-E14D-A9B4-8AD6A5AC6AB1}"/>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8" name="Freeform 11">
              <a:extLst>
                <a:ext uri="{FF2B5EF4-FFF2-40B4-BE49-F238E27FC236}">
                  <a16:creationId xmlns:a16="http://schemas.microsoft.com/office/drawing/2014/main" xmlns="" id="{14A91975-0A1E-DF4B-8226-39057FF9E44B}"/>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grpSp>
        <p:nvGrpSpPr>
          <p:cNvPr id="49" name="Group 14">
            <a:extLst>
              <a:ext uri="{FF2B5EF4-FFF2-40B4-BE49-F238E27FC236}">
                <a16:creationId xmlns:a16="http://schemas.microsoft.com/office/drawing/2014/main" xmlns="" id="{7D20D881-7525-2649-8599-EF82A096D661}"/>
              </a:ext>
            </a:extLst>
          </p:cNvPr>
          <p:cNvGrpSpPr>
            <a:grpSpLocks noChangeAspect="1"/>
          </p:cNvGrpSpPr>
          <p:nvPr/>
        </p:nvGrpSpPr>
        <p:grpSpPr bwMode="auto">
          <a:xfrm>
            <a:off x="3899100" y="4972386"/>
            <a:ext cx="288016" cy="197621"/>
            <a:chOff x="-300" y="277"/>
            <a:chExt cx="599" cy="411"/>
          </a:xfrm>
          <a:solidFill>
            <a:schemeClr val="accent2"/>
          </a:solidFill>
        </p:grpSpPr>
        <p:sp>
          <p:nvSpPr>
            <p:cNvPr id="50" name="Freeform 16">
              <a:extLst>
                <a:ext uri="{FF2B5EF4-FFF2-40B4-BE49-F238E27FC236}">
                  <a16:creationId xmlns:a16="http://schemas.microsoft.com/office/drawing/2014/main" xmlns="" id="{00D547BF-E179-0549-8B8F-C79243542D89}"/>
                </a:ext>
              </a:extLst>
            </p:cNvPr>
            <p:cNvSpPr>
              <a:spLocks/>
            </p:cNvSpPr>
            <p:nvPr/>
          </p:nvSpPr>
          <p:spPr bwMode="auto">
            <a:xfrm>
              <a:off x="-211" y="367"/>
              <a:ext cx="177" cy="229"/>
            </a:xfrm>
            <a:custGeom>
              <a:avLst/>
              <a:gdLst>
                <a:gd name="T0" fmla="*/ 808 w 1061"/>
                <a:gd name="T1" fmla="*/ 3 h 1375"/>
                <a:gd name="T2" fmla="*/ 919 w 1061"/>
                <a:gd name="T3" fmla="*/ 19 h 1375"/>
                <a:gd name="T4" fmla="*/ 1013 w 1061"/>
                <a:gd name="T5" fmla="*/ 46 h 1375"/>
                <a:gd name="T6" fmla="*/ 995 w 1061"/>
                <a:gd name="T7" fmla="*/ 295 h 1375"/>
                <a:gd name="T8" fmla="*/ 919 w 1061"/>
                <a:gd name="T9" fmla="*/ 268 h 1375"/>
                <a:gd name="T10" fmla="*/ 822 w 1061"/>
                <a:gd name="T11" fmla="*/ 249 h 1375"/>
                <a:gd name="T12" fmla="*/ 734 w 1061"/>
                <a:gd name="T13" fmla="*/ 248 h 1375"/>
                <a:gd name="T14" fmla="*/ 664 w 1061"/>
                <a:gd name="T15" fmla="*/ 260 h 1375"/>
                <a:gd name="T16" fmla="*/ 600 w 1061"/>
                <a:gd name="T17" fmla="*/ 287 h 1375"/>
                <a:gd name="T18" fmla="*/ 544 w 1061"/>
                <a:gd name="T19" fmla="*/ 329 h 1375"/>
                <a:gd name="T20" fmla="*/ 499 w 1061"/>
                <a:gd name="T21" fmla="*/ 384 h 1375"/>
                <a:gd name="T22" fmla="*/ 466 w 1061"/>
                <a:gd name="T23" fmla="*/ 451 h 1375"/>
                <a:gd name="T24" fmla="*/ 960 w 1061"/>
                <a:gd name="T25" fmla="*/ 489 h 1375"/>
                <a:gd name="T26" fmla="*/ 424 w 1061"/>
                <a:gd name="T27" fmla="*/ 635 h 1375"/>
                <a:gd name="T28" fmla="*/ 422 w 1061"/>
                <a:gd name="T29" fmla="*/ 697 h 1375"/>
                <a:gd name="T30" fmla="*/ 960 w 1061"/>
                <a:gd name="T31" fmla="*/ 730 h 1375"/>
                <a:gd name="T32" fmla="*/ 450 w 1061"/>
                <a:gd name="T33" fmla="*/ 876 h 1375"/>
                <a:gd name="T34" fmla="*/ 477 w 1061"/>
                <a:gd name="T35" fmla="*/ 957 h 1375"/>
                <a:gd name="T36" fmla="*/ 518 w 1061"/>
                <a:gd name="T37" fmla="*/ 1018 h 1375"/>
                <a:gd name="T38" fmla="*/ 571 w 1061"/>
                <a:gd name="T39" fmla="*/ 1066 h 1375"/>
                <a:gd name="T40" fmla="*/ 634 w 1061"/>
                <a:gd name="T41" fmla="*/ 1098 h 1375"/>
                <a:gd name="T42" fmla="*/ 705 w 1061"/>
                <a:gd name="T43" fmla="*/ 1117 h 1375"/>
                <a:gd name="T44" fmla="*/ 779 w 1061"/>
                <a:gd name="T45" fmla="*/ 1123 h 1375"/>
                <a:gd name="T46" fmla="*/ 859 w 1061"/>
                <a:gd name="T47" fmla="*/ 1116 h 1375"/>
                <a:gd name="T48" fmla="*/ 932 w 1061"/>
                <a:gd name="T49" fmla="*/ 1100 h 1375"/>
                <a:gd name="T50" fmla="*/ 990 w 1061"/>
                <a:gd name="T51" fmla="*/ 1080 h 1375"/>
                <a:gd name="T52" fmla="*/ 1061 w 1061"/>
                <a:gd name="T53" fmla="*/ 1297 h 1375"/>
                <a:gd name="T54" fmla="*/ 977 w 1061"/>
                <a:gd name="T55" fmla="*/ 1334 h 1375"/>
                <a:gd name="T56" fmla="*/ 868 w 1061"/>
                <a:gd name="T57" fmla="*/ 1363 h 1375"/>
                <a:gd name="T58" fmla="*/ 743 w 1061"/>
                <a:gd name="T59" fmla="*/ 1375 h 1375"/>
                <a:gd name="T60" fmla="*/ 626 w 1061"/>
                <a:gd name="T61" fmla="*/ 1365 h 1375"/>
                <a:gd name="T62" fmla="*/ 515 w 1061"/>
                <a:gd name="T63" fmla="*/ 1335 h 1375"/>
                <a:gd name="T64" fmla="*/ 413 w 1061"/>
                <a:gd name="T65" fmla="*/ 1288 h 1375"/>
                <a:gd name="T66" fmla="*/ 323 w 1061"/>
                <a:gd name="T67" fmla="*/ 1223 h 1375"/>
                <a:gd name="T68" fmla="*/ 247 w 1061"/>
                <a:gd name="T69" fmla="*/ 1141 h 1375"/>
                <a:gd name="T70" fmla="*/ 197 w 1061"/>
                <a:gd name="T71" fmla="*/ 1066 h 1375"/>
                <a:gd name="T72" fmla="*/ 159 w 1061"/>
                <a:gd name="T73" fmla="*/ 977 h 1375"/>
                <a:gd name="T74" fmla="*/ 132 w 1061"/>
                <a:gd name="T75" fmla="*/ 876 h 1375"/>
                <a:gd name="T76" fmla="*/ 0 w 1061"/>
                <a:gd name="T77" fmla="*/ 730 h 1375"/>
                <a:gd name="T78" fmla="*/ 113 w 1061"/>
                <a:gd name="T79" fmla="*/ 695 h 1375"/>
                <a:gd name="T80" fmla="*/ 114 w 1061"/>
                <a:gd name="T81" fmla="*/ 635 h 1375"/>
                <a:gd name="T82" fmla="*/ 0 w 1061"/>
                <a:gd name="T83" fmla="*/ 489 h 1375"/>
                <a:gd name="T84" fmla="*/ 152 w 1061"/>
                <a:gd name="T85" fmla="*/ 435 h 1375"/>
                <a:gd name="T86" fmla="*/ 192 w 1061"/>
                <a:gd name="T87" fmla="*/ 337 h 1375"/>
                <a:gd name="T88" fmla="*/ 246 w 1061"/>
                <a:gd name="T89" fmla="*/ 249 h 1375"/>
                <a:gd name="T90" fmla="*/ 318 w 1061"/>
                <a:gd name="T91" fmla="*/ 168 h 1375"/>
                <a:gd name="T92" fmla="*/ 408 w 1061"/>
                <a:gd name="T93" fmla="*/ 97 h 1375"/>
                <a:gd name="T94" fmla="*/ 511 w 1061"/>
                <a:gd name="T95" fmla="*/ 44 h 1375"/>
                <a:gd name="T96" fmla="*/ 624 w 1061"/>
                <a:gd name="T97" fmla="*/ 12 h 1375"/>
                <a:gd name="T98" fmla="*/ 747 w 1061"/>
                <a:gd name="T99" fmla="*/ 0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1375">
                  <a:moveTo>
                    <a:pt x="747" y="0"/>
                  </a:moveTo>
                  <a:lnTo>
                    <a:pt x="808" y="3"/>
                  </a:lnTo>
                  <a:lnTo>
                    <a:pt x="866" y="9"/>
                  </a:lnTo>
                  <a:lnTo>
                    <a:pt x="919" y="19"/>
                  </a:lnTo>
                  <a:lnTo>
                    <a:pt x="968" y="32"/>
                  </a:lnTo>
                  <a:lnTo>
                    <a:pt x="1013" y="46"/>
                  </a:lnTo>
                  <a:lnTo>
                    <a:pt x="1052" y="62"/>
                  </a:lnTo>
                  <a:lnTo>
                    <a:pt x="995" y="295"/>
                  </a:lnTo>
                  <a:lnTo>
                    <a:pt x="960" y="282"/>
                  </a:lnTo>
                  <a:lnTo>
                    <a:pt x="919" y="268"/>
                  </a:lnTo>
                  <a:lnTo>
                    <a:pt x="872" y="257"/>
                  </a:lnTo>
                  <a:lnTo>
                    <a:pt x="822" y="249"/>
                  </a:lnTo>
                  <a:lnTo>
                    <a:pt x="770" y="246"/>
                  </a:lnTo>
                  <a:lnTo>
                    <a:pt x="734" y="248"/>
                  </a:lnTo>
                  <a:lnTo>
                    <a:pt x="699" y="252"/>
                  </a:lnTo>
                  <a:lnTo>
                    <a:pt x="664" y="260"/>
                  </a:lnTo>
                  <a:lnTo>
                    <a:pt x="631" y="272"/>
                  </a:lnTo>
                  <a:lnTo>
                    <a:pt x="600" y="287"/>
                  </a:lnTo>
                  <a:lnTo>
                    <a:pt x="571" y="306"/>
                  </a:lnTo>
                  <a:lnTo>
                    <a:pt x="544" y="329"/>
                  </a:lnTo>
                  <a:lnTo>
                    <a:pt x="520" y="356"/>
                  </a:lnTo>
                  <a:lnTo>
                    <a:pt x="499" y="384"/>
                  </a:lnTo>
                  <a:lnTo>
                    <a:pt x="482" y="416"/>
                  </a:lnTo>
                  <a:lnTo>
                    <a:pt x="466" y="451"/>
                  </a:lnTo>
                  <a:lnTo>
                    <a:pt x="454" y="489"/>
                  </a:lnTo>
                  <a:lnTo>
                    <a:pt x="960" y="489"/>
                  </a:lnTo>
                  <a:lnTo>
                    <a:pt x="960" y="635"/>
                  </a:lnTo>
                  <a:lnTo>
                    <a:pt x="424" y="635"/>
                  </a:lnTo>
                  <a:lnTo>
                    <a:pt x="422" y="667"/>
                  </a:lnTo>
                  <a:lnTo>
                    <a:pt x="422" y="697"/>
                  </a:lnTo>
                  <a:lnTo>
                    <a:pt x="422" y="730"/>
                  </a:lnTo>
                  <a:lnTo>
                    <a:pt x="960" y="730"/>
                  </a:lnTo>
                  <a:lnTo>
                    <a:pt x="960" y="876"/>
                  </a:lnTo>
                  <a:lnTo>
                    <a:pt x="450" y="876"/>
                  </a:lnTo>
                  <a:lnTo>
                    <a:pt x="462" y="919"/>
                  </a:lnTo>
                  <a:lnTo>
                    <a:pt x="477" y="957"/>
                  </a:lnTo>
                  <a:lnTo>
                    <a:pt x="496" y="990"/>
                  </a:lnTo>
                  <a:lnTo>
                    <a:pt x="518" y="1018"/>
                  </a:lnTo>
                  <a:lnTo>
                    <a:pt x="543" y="1045"/>
                  </a:lnTo>
                  <a:lnTo>
                    <a:pt x="571" y="1066"/>
                  </a:lnTo>
                  <a:lnTo>
                    <a:pt x="602" y="1084"/>
                  </a:lnTo>
                  <a:lnTo>
                    <a:pt x="634" y="1098"/>
                  </a:lnTo>
                  <a:lnTo>
                    <a:pt x="669" y="1109"/>
                  </a:lnTo>
                  <a:lnTo>
                    <a:pt x="705" y="1117"/>
                  </a:lnTo>
                  <a:lnTo>
                    <a:pt x="742" y="1121"/>
                  </a:lnTo>
                  <a:lnTo>
                    <a:pt x="779" y="1123"/>
                  </a:lnTo>
                  <a:lnTo>
                    <a:pt x="820" y="1121"/>
                  </a:lnTo>
                  <a:lnTo>
                    <a:pt x="859" y="1116"/>
                  </a:lnTo>
                  <a:lnTo>
                    <a:pt x="897" y="1109"/>
                  </a:lnTo>
                  <a:lnTo>
                    <a:pt x="932" y="1100"/>
                  </a:lnTo>
                  <a:lnTo>
                    <a:pt x="964" y="1090"/>
                  </a:lnTo>
                  <a:lnTo>
                    <a:pt x="990" y="1080"/>
                  </a:lnTo>
                  <a:lnTo>
                    <a:pt x="1012" y="1070"/>
                  </a:lnTo>
                  <a:lnTo>
                    <a:pt x="1061" y="1297"/>
                  </a:lnTo>
                  <a:lnTo>
                    <a:pt x="1022" y="1315"/>
                  </a:lnTo>
                  <a:lnTo>
                    <a:pt x="977" y="1334"/>
                  </a:lnTo>
                  <a:lnTo>
                    <a:pt x="924" y="1349"/>
                  </a:lnTo>
                  <a:lnTo>
                    <a:pt x="868" y="1363"/>
                  </a:lnTo>
                  <a:lnTo>
                    <a:pt x="807" y="1371"/>
                  </a:lnTo>
                  <a:lnTo>
                    <a:pt x="743" y="1375"/>
                  </a:lnTo>
                  <a:lnTo>
                    <a:pt x="683" y="1371"/>
                  </a:lnTo>
                  <a:lnTo>
                    <a:pt x="626" y="1365"/>
                  </a:lnTo>
                  <a:lnTo>
                    <a:pt x="570" y="1353"/>
                  </a:lnTo>
                  <a:lnTo>
                    <a:pt x="515" y="1335"/>
                  </a:lnTo>
                  <a:lnTo>
                    <a:pt x="463" y="1314"/>
                  </a:lnTo>
                  <a:lnTo>
                    <a:pt x="413" y="1288"/>
                  </a:lnTo>
                  <a:lnTo>
                    <a:pt x="366" y="1258"/>
                  </a:lnTo>
                  <a:lnTo>
                    <a:pt x="323" y="1223"/>
                  </a:lnTo>
                  <a:lnTo>
                    <a:pt x="283" y="1184"/>
                  </a:lnTo>
                  <a:lnTo>
                    <a:pt x="247" y="1141"/>
                  </a:lnTo>
                  <a:lnTo>
                    <a:pt x="221" y="1105"/>
                  </a:lnTo>
                  <a:lnTo>
                    <a:pt x="197" y="1066"/>
                  </a:lnTo>
                  <a:lnTo>
                    <a:pt x="176" y="1023"/>
                  </a:lnTo>
                  <a:lnTo>
                    <a:pt x="159" y="977"/>
                  </a:lnTo>
                  <a:lnTo>
                    <a:pt x="143" y="929"/>
                  </a:lnTo>
                  <a:lnTo>
                    <a:pt x="132" y="876"/>
                  </a:lnTo>
                  <a:lnTo>
                    <a:pt x="0" y="876"/>
                  </a:lnTo>
                  <a:lnTo>
                    <a:pt x="0" y="730"/>
                  </a:lnTo>
                  <a:lnTo>
                    <a:pt x="113" y="730"/>
                  </a:lnTo>
                  <a:lnTo>
                    <a:pt x="113" y="695"/>
                  </a:lnTo>
                  <a:lnTo>
                    <a:pt x="114" y="666"/>
                  </a:lnTo>
                  <a:lnTo>
                    <a:pt x="114" y="635"/>
                  </a:lnTo>
                  <a:lnTo>
                    <a:pt x="0" y="635"/>
                  </a:lnTo>
                  <a:lnTo>
                    <a:pt x="0" y="489"/>
                  </a:lnTo>
                  <a:lnTo>
                    <a:pt x="137" y="489"/>
                  </a:lnTo>
                  <a:lnTo>
                    <a:pt x="152" y="435"/>
                  </a:lnTo>
                  <a:lnTo>
                    <a:pt x="171" y="384"/>
                  </a:lnTo>
                  <a:lnTo>
                    <a:pt x="192" y="337"/>
                  </a:lnTo>
                  <a:lnTo>
                    <a:pt x="218" y="291"/>
                  </a:lnTo>
                  <a:lnTo>
                    <a:pt x="246" y="249"/>
                  </a:lnTo>
                  <a:lnTo>
                    <a:pt x="278" y="210"/>
                  </a:lnTo>
                  <a:lnTo>
                    <a:pt x="318" y="168"/>
                  </a:lnTo>
                  <a:lnTo>
                    <a:pt x="362" y="131"/>
                  </a:lnTo>
                  <a:lnTo>
                    <a:pt x="408" y="97"/>
                  </a:lnTo>
                  <a:lnTo>
                    <a:pt x="458" y="68"/>
                  </a:lnTo>
                  <a:lnTo>
                    <a:pt x="511" y="44"/>
                  </a:lnTo>
                  <a:lnTo>
                    <a:pt x="566" y="25"/>
                  </a:lnTo>
                  <a:lnTo>
                    <a:pt x="624" y="12"/>
                  </a:lnTo>
                  <a:lnTo>
                    <a:pt x="684" y="3"/>
                  </a:lnTo>
                  <a:lnTo>
                    <a:pt x="74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1" name="Freeform 17">
              <a:extLst>
                <a:ext uri="{FF2B5EF4-FFF2-40B4-BE49-F238E27FC236}">
                  <a16:creationId xmlns:a16="http://schemas.microsoft.com/office/drawing/2014/main" xmlns="" id="{D1587B9A-1BC7-354A-8A7E-CE05AB1927A6}"/>
                </a:ext>
              </a:extLst>
            </p:cNvPr>
            <p:cNvSpPr>
              <a:spLocks noEditPoints="1"/>
            </p:cNvSpPr>
            <p:nvPr/>
          </p:nvSpPr>
          <p:spPr bwMode="auto">
            <a:xfrm>
              <a:off x="-300" y="277"/>
              <a:ext cx="408" cy="410"/>
            </a:xfrm>
            <a:custGeom>
              <a:avLst/>
              <a:gdLst>
                <a:gd name="T0" fmla="*/ 1069 w 2449"/>
                <a:gd name="T1" fmla="*/ 279 h 2460"/>
                <a:gd name="T2" fmla="*/ 852 w 2449"/>
                <a:gd name="T3" fmla="*/ 343 h 2460"/>
                <a:gd name="T4" fmla="*/ 659 w 2449"/>
                <a:gd name="T5" fmla="*/ 452 h 2460"/>
                <a:gd name="T6" fmla="*/ 497 w 2449"/>
                <a:gd name="T7" fmla="*/ 604 h 2460"/>
                <a:gd name="T8" fmla="*/ 373 w 2449"/>
                <a:gd name="T9" fmla="*/ 788 h 2460"/>
                <a:gd name="T10" fmla="*/ 295 w 2449"/>
                <a:gd name="T11" fmla="*/ 998 h 2460"/>
                <a:gd name="T12" fmla="*/ 266 w 2449"/>
                <a:gd name="T13" fmla="*/ 1229 h 2460"/>
                <a:gd name="T14" fmla="*/ 295 w 2449"/>
                <a:gd name="T15" fmla="*/ 1461 h 2460"/>
                <a:gd name="T16" fmla="*/ 373 w 2449"/>
                <a:gd name="T17" fmla="*/ 1672 h 2460"/>
                <a:gd name="T18" fmla="*/ 497 w 2449"/>
                <a:gd name="T19" fmla="*/ 1856 h 2460"/>
                <a:gd name="T20" fmla="*/ 659 w 2449"/>
                <a:gd name="T21" fmla="*/ 2007 h 2460"/>
                <a:gd name="T22" fmla="*/ 852 w 2449"/>
                <a:gd name="T23" fmla="*/ 2116 h 2460"/>
                <a:gd name="T24" fmla="*/ 1069 w 2449"/>
                <a:gd name="T25" fmla="*/ 2180 h 2460"/>
                <a:gd name="T26" fmla="*/ 1304 w 2449"/>
                <a:gd name="T27" fmla="*/ 2188 h 2460"/>
                <a:gd name="T28" fmla="*/ 1527 w 2449"/>
                <a:gd name="T29" fmla="*/ 2142 h 2460"/>
                <a:gd name="T30" fmla="*/ 1729 w 2449"/>
                <a:gd name="T31" fmla="*/ 2048 h 2460"/>
                <a:gd name="T32" fmla="*/ 1901 w 2449"/>
                <a:gd name="T33" fmla="*/ 1910 h 2460"/>
                <a:gd name="T34" fmla="*/ 2039 w 2449"/>
                <a:gd name="T35" fmla="*/ 1737 h 2460"/>
                <a:gd name="T36" fmla="*/ 2134 w 2449"/>
                <a:gd name="T37" fmla="*/ 1534 h 2460"/>
                <a:gd name="T38" fmla="*/ 2180 w 2449"/>
                <a:gd name="T39" fmla="*/ 1308 h 2460"/>
                <a:gd name="T40" fmla="*/ 2170 w 2449"/>
                <a:gd name="T41" fmla="*/ 1074 h 2460"/>
                <a:gd name="T42" fmla="*/ 2108 w 2449"/>
                <a:gd name="T43" fmla="*/ 855 h 2460"/>
                <a:gd name="T44" fmla="*/ 1997 w 2449"/>
                <a:gd name="T45" fmla="*/ 662 h 2460"/>
                <a:gd name="T46" fmla="*/ 1848 w 2449"/>
                <a:gd name="T47" fmla="*/ 498 h 2460"/>
                <a:gd name="T48" fmla="*/ 1665 w 2449"/>
                <a:gd name="T49" fmla="*/ 375 h 2460"/>
                <a:gd name="T50" fmla="*/ 1455 w 2449"/>
                <a:gd name="T51" fmla="*/ 296 h 2460"/>
                <a:gd name="T52" fmla="*/ 1225 w 2449"/>
                <a:gd name="T53" fmla="*/ 267 h 2460"/>
                <a:gd name="T54" fmla="*/ 1405 w 2449"/>
                <a:gd name="T55" fmla="*/ 13 h 2460"/>
                <a:gd name="T56" fmla="*/ 1661 w 2449"/>
                <a:gd name="T57" fmla="*/ 80 h 2460"/>
                <a:gd name="T58" fmla="*/ 1892 w 2449"/>
                <a:gd name="T59" fmla="*/ 197 h 2460"/>
                <a:gd name="T60" fmla="*/ 2090 w 2449"/>
                <a:gd name="T61" fmla="*/ 359 h 2460"/>
                <a:gd name="T62" fmla="*/ 2252 w 2449"/>
                <a:gd name="T63" fmla="*/ 560 h 2460"/>
                <a:gd name="T64" fmla="*/ 2369 w 2449"/>
                <a:gd name="T65" fmla="*/ 791 h 2460"/>
                <a:gd name="T66" fmla="*/ 2436 w 2449"/>
                <a:gd name="T67" fmla="*/ 1047 h 2460"/>
                <a:gd name="T68" fmla="*/ 2446 w 2449"/>
                <a:gd name="T69" fmla="*/ 1321 h 2460"/>
                <a:gd name="T70" fmla="*/ 2397 w 2449"/>
                <a:gd name="T71" fmla="*/ 1585 h 2460"/>
                <a:gd name="T72" fmla="*/ 2296 w 2449"/>
                <a:gd name="T73" fmla="*/ 1826 h 2460"/>
                <a:gd name="T74" fmla="*/ 2149 w 2449"/>
                <a:gd name="T75" fmla="*/ 2037 h 2460"/>
                <a:gd name="T76" fmla="*/ 1961 w 2449"/>
                <a:gd name="T77" fmla="*/ 2213 h 2460"/>
                <a:gd name="T78" fmla="*/ 1741 w 2449"/>
                <a:gd name="T79" fmla="*/ 2345 h 2460"/>
                <a:gd name="T80" fmla="*/ 1493 w 2449"/>
                <a:gd name="T81" fmla="*/ 2431 h 2460"/>
                <a:gd name="T82" fmla="*/ 1225 w 2449"/>
                <a:gd name="T83" fmla="*/ 2460 h 2460"/>
                <a:gd name="T84" fmla="*/ 956 w 2449"/>
                <a:gd name="T85" fmla="*/ 2431 h 2460"/>
                <a:gd name="T86" fmla="*/ 708 w 2449"/>
                <a:gd name="T87" fmla="*/ 2345 h 2460"/>
                <a:gd name="T88" fmla="*/ 488 w 2449"/>
                <a:gd name="T89" fmla="*/ 2213 h 2460"/>
                <a:gd name="T90" fmla="*/ 300 w 2449"/>
                <a:gd name="T91" fmla="*/ 2037 h 2460"/>
                <a:gd name="T92" fmla="*/ 153 w 2449"/>
                <a:gd name="T93" fmla="*/ 1826 h 2460"/>
                <a:gd name="T94" fmla="*/ 52 w 2449"/>
                <a:gd name="T95" fmla="*/ 1585 h 2460"/>
                <a:gd name="T96" fmla="*/ 3 w 2449"/>
                <a:gd name="T97" fmla="*/ 1321 h 2460"/>
                <a:gd name="T98" fmla="*/ 13 w 2449"/>
                <a:gd name="T99" fmla="*/ 1047 h 2460"/>
                <a:gd name="T100" fmla="*/ 80 w 2449"/>
                <a:gd name="T101" fmla="*/ 791 h 2460"/>
                <a:gd name="T102" fmla="*/ 197 w 2449"/>
                <a:gd name="T103" fmla="*/ 560 h 2460"/>
                <a:gd name="T104" fmla="*/ 359 w 2449"/>
                <a:gd name="T105" fmla="*/ 359 h 2460"/>
                <a:gd name="T106" fmla="*/ 557 w 2449"/>
                <a:gd name="T107" fmla="*/ 197 h 2460"/>
                <a:gd name="T108" fmla="*/ 789 w 2449"/>
                <a:gd name="T109" fmla="*/ 80 h 2460"/>
                <a:gd name="T110" fmla="*/ 1044 w 2449"/>
                <a:gd name="T111" fmla="*/ 13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49" h="2460">
                  <a:moveTo>
                    <a:pt x="1225" y="267"/>
                  </a:moveTo>
                  <a:lnTo>
                    <a:pt x="1147" y="270"/>
                  </a:lnTo>
                  <a:lnTo>
                    <a:pt x="1069" y="279"/>
                  </a:lnTo>
                  <a:lnTo>
                    <a:pt x="995" y="296"/>
                  </a:lnTo>
                  <a:lnTo>
                    <a:pt x="922" y="316"/>
                  </a:lnTo>
                  <a:lnTo>
                    <a:pt x="852" y="343"/>
                  </a:lnTo>
                  <a:lnTo>
                    <a:pt x="784" y="375"/>
                  </a:lnTo>
                  <a:lnTo>
                    <a:pt x="720" y="412"/>
                  </a:lnTo>
                  <a:lnTo>
                    <a:pt x="659" y="452"/>
                  </a:lnTo>
                  <a:lnTo>
                    <a:pt x="601" y="498"/>
                  </a:lnTo>
                  <a:lnTo>
                    <a:pt x="548" y="549"/>
                  </a:lnTo>
                  <a:lnTo>
                    <a:pt x="497" y="604"/>
                  </a:lnTo>
                  <a:lnTo>
                    <a:pt x="452" y="662"/>
                  </a:lnTo>
                  <a:lnTo>
                    <a:pt x="410" y="723"/>
                  </a:lnTo>
                  <a:lnTo>
                    <a:pt x="373" y="788"/>
                  </a:lnTo>
                  <a:lnTo>
                    <a:pt x="341" y="855"/>
                  </a:lnTo>
                  <a:lnTo>
                    <a:pt x="315" y="926"/>
                  </a:lnTo>
                  <a:lnTo>
                    <a:pt x="295" y="998"/>
                  </a:lnTo>
                  <a:lnTo>
                    <a:pt x="279" y="1074"/>
                  </a:lnTo>
                  <a:lnTo>
                    <a:pt x="269" y="1151"/>
                  </a:lnTo>
                  <a:lnTo>
                    <a:pt x="266" y="1229"/>
                  </a:lnTo>
                  <a:lnTo>
                    <a:pt x="269" y="1308"/>
                  </a:lnTo>
                  <a:lnTo>
                    <a:pt x="279" y="1386"/>
                  </a:lnTo>
                  <a:lnTo>
                    <a:pt x="295" y="1461"/>
                  </a:lnTo>
                  <a:lnTo>
                    <a:pt x="315" y="1534"/>
                  </a:lnTo>
                  <a:lnTo>
                    <a:pt x="341" y="1604"/>
                  </a:lnTo>
                  <a:lnTo>
                    <a:pt x="373" y="1672"/>
                  </a:lnTo>
                  <a:lnTo>
                    <a:pt x="410" y="1737"/>
                  </a:lnTo>
                  <a:lnTo>
                    <a:pt x="452" y="1798"/>
                  </a:lnTo>
                  <a:lnTo>
                    <a:pt x="497" y="1856"/>
                  </a:lnTo>
                  <a:lnTo>
                    <a:pt x="548" y="1910"/>
                  </a:lnTo>
                  <a:lnTo>
                    <a:pt x="601" y="1960"/>
                  </a:lnTo>
                  <a:lnTo>
                    <a:pt x="659" y="2007"/>
                  </a:lnTo>
                  <a:lnTo>
                    <a:pt x="720" y="2048"/>
                  </a:lnTo>
                  <a:lnTo>
                    <a:pt x="784" y="2084"/>
                  </a:lnTo>
                  <a:lnTo>
                    <a:pt x="852" y="2116"/>
                  </a:lnTo>
                  <a:lnTo>
                    <a:pt x="922" y="2142"/>
                  </a:lnTo>
                  <a:lnTo>
                    <a:pt x="995" y="2164"/>
                  </a:lnTo>
                  <a:lnTo>
                    <a:pt x="1069" y="2180"/>
                  </a:lnTo>
                  <a:lnTo>
                    <a:pt x="1147" y="2188"/>
                  </a:lnTo>
                  <a:lnTo>
                    <a:pt x="1225" y="2192"/>
                  </a:lnTo>
                  <a:lnTo>
                    <a:pt x="1304" y="2188"/>
                  </a:lnTo>
                  <a:lnTo>
                    <a:pt x="1380" y="2180"/>
                  </a:lnTo>
                  <a:lnTo>
                    <a:pt x="1455" y="2164"/>
                  </a:lnTo>
                  <a:lnTo>
                    <a:pt x="1527" y="2142"/>
                  </a:lnTo>
                  <a:lnTo>
                    <a:pt x="1597" y="2116"/>
                  </a:lnTo>
                  <a:lnTo>
                    <a:pt x="1665" y="2084"/>
                  </a:lnTo>
                  <a:lnTo>
                    <a:pt x="1729" y="2048"/>
                  </a:lnTo>
                  <a:lnTo>
                    <a:pt x="1790" y="2007"/>
                  </a:lnTo>
                  <a:lnTo>
                    <a:pt x="1848" y="1960"/>
                  </a:lnTo>
                  <a:lnTo>
                    <a:pt x="1901" y="1910"/>
                  </a:lnTo>
                  <a:lnTo>
                    <a:pt x="1952" y="1856"/>
                  </a:lnTo>
                  <a:lnTo>
                    <a:pt x="1997" y="1798"/>
                  </a:lnTo>
                  <a:lnTo>
                    <a:pt x="2039" y="1737"/>
                  </a:lnTo>
                  <a:lnTo>
                    <a:pt x="2076" y="1672"/>
                  </a:lnTo>
                  <a:lnTo>
                    <a:pt x="2108" y="1604"/>
                  </a:lnTo>
                  <a:lnTo>
                    <a:pt x="2134" y="1534"/>
                  </a:lnTo>
                  <a:lnTo>
                    <a:pt x="2155" y="1461"/>
                  </a:lnTo>
                  <a:lnTo>
                    <a:pt x="2170" y="1386"/>
                  </a:lnTo>
                  <a:lnTo>
                    <a:pt x="2180" y="1308"/>
                  </a:lnTo>
                  <a:lnTo>
                    <a:pt x="2183" y="1229"/>
                  </a:lnTo>
                  <a:lnTo>
                    <a:pt x="2180" y="1151"/>
                  </a:lnTo>
                  <a:lnTo>
                    <a:pt x="2170" y="1074"/>
                  </a:lnTo>
                  <a:lnTo>
                    <a:pt x="2155" y="998"/>
                  </a:lnTo>
                  <a:lnTo>
                    <a:pt x="2134" y="926"/>
                  </a:lnTo>
                  <a:lnTo>
                    <a:pt x="2108" y="855"/>
                  </a:lnTo>
                  <a:lnTo>
                    <a:pt x="2076" y="788"/>
                  </a:lnTo>
                  <a:lnTo>
                    <a:pt x="2039" y="723"/>
                  </a:lnTo>
                  <a:lnTo>
                    <a:pt x="1997" y="662"/>
                  </a:lnTo>
                  <a:lnTo>
                    <a:pt x="1952" y="604"/>
                  </a:lnTo>
                  <a:lnTo>
                    <a:pt x="1901" y="549"/>
                  </a:lnTo>
                  <a:lnTo>
                    <a:pt x="1848" y="498"/>
                  </a:lnTo>
                  <a:lnTo>
                    <a:pt x="1790" y="452"/>
                  </a:lnTo>
                  <a:lnTo>
                    <a:pt x="1729" y="412"/>
                  </a:lnTo>
                  <a:lnTo>
                    <a:pt x="1665" y="375"/>
                  </a:lnTo>
                  <a:lnTo>
                    <a:pt x="1597" y="343"/>
                  </a:lnTo>
                  <a:lnTo>
                    <a:pt x="1527" y="316"/>
                  </a:lnTo>
                  <a:lnTo>
                    <a:pt x="1455" y="296"/>
                  </a:lnTo>
                  <a:lnTo>
                    <a:pt x="1380" y="279"/>
                  </a:lnTo>
                  <a:lnTo>
                    <a:pt x="1304" y="270"/>
                  </a:lnTo>
                  <a:lnTo>
                    <a:pt x="1225" y="267"/>
                  </a:lnTo>
                  <a:close/>
                  <a:moveTo>
                    <a:pt x="1225" y="0"/>
                  </a:moveTo>
                  <a:lnTo>
                    <a:pt x="1316" y="3"/>
                  </a:lnTo>
                  <a:lnTo>
                    <a:pt x="1405" y="13"/>
                  </a:lnTo>
                  <a:lnTo>
                    <a:pt x="1493" y="29"/>
                  </a:lnTo>
                  <a:lnTo>
                    <a:pt x="1579" y="51"/>
                  </a:lnTo>
                  <a:lnTo>
                    <a:pt x="1661" y="80"/>
                  </a:lnTo>
                  <a:lnTo>
                    <a:pt x="1741" y="114"/>
                  </a:lnTo>
                  <a:lnTo>
                    <a:pt x="1817" y="153"/>
                  </a:lnTo>
                  <a:lnTo>
                    <a:pt x="1892" y="197"/>
                  </a:lnTo>
                  <a:lnTo>
                    <a:pt x="1961" y="247"/>
                  </a:lnTo>
                  <a:lnTo>
                    <a:pt x="2028" y="301"/>
                  </a:lnTo>
                  <a:lnTo>
                    <a:pt x="2090" y="359"/>
                  </a:lnTo>
                  <a:lnTo>
                    <a:pt x="2149" y="423"/>
                  </a:lnTo>
                  <a:lnTo>
                    <a:pt x="2203" y="490"/>
                  </a:lnTo>
                  <a:lnTo>
                    <a:pt x="2252" y="560"/>
                  </a:lnTo>
                  <a:lnTo>
                    <a:pt x="2296" y="633"/>
                  </a:lnTo>
                  <a:lnTo>
                    <a:pt x="2336" y="711"/>
                  </a:lnTo>
                  <a:lnTo>
                    <a:pt x="2369" y="791"/>
                  </a:lnTo>
                  <a:lnTo>
                    <a:pt x="2397" y="874"/>
                  </a:lnTo>
                  <a:lnTo>
                    <a:pt x="2420" y="960"/>
                  </a:lnTo>
                  <a:lnTo>
                    <a:pt x="2436" y="1047"/>
                  </a:lnTo>
                  <a:lnTo>
                    <a:pt x="2446" y="1137"/>
                  </a:lnTo>
                  <a:lnTo>
                    <a:pt x="2449" y="1229"/>
                  </a:lnTo>
                  <a:lnTo>
                    <a:pt x="2446" y="1321"/>
                  </a:lnTo>
                  <a:lnTo>
                    <a:pt x="2436" y="1411"/>
                  </a:lnTo>
                  <a:lnTo>
                    <a:pt x="2420" y="1499"/>
                  </a:lnTo>
                  <a:lnTo>
                    <a:pt x="2397" y="1585"/>
                  </a:lnTo>
                  <a:lnTo>
                    <a:pt x="2369" y="1668"/>
                  </a:lnTo>
                  <a:lnTo>
                    <a:pt x="2336" y="1748"/>
                  </a:lnTo>
                  <a:lnTo>
                    <a:pt x="2296" y="1826"/>
                  </a:lnTo>
                  <a:lnTo>
                    <a:pt x="2252" y="1899"/>
                  </a:lnTo>
                  <a:lnTo>
                    <a:pt x="2203" y="1970"/>
                  </a:lnTo>
                  <a:lnTo>
                    <a:pt x="2149" y="2037"/>
                  </a:lnTo>
                  <a:lnTo>
                    <a:pt x="2090" y="2100"/>
                  </a:lnTo>
                  <a:lnTo>
                    <a:pt x="2028" y="2158"/>
                  </a:lnTo>
                  <a:lnTo>
                    <a:pt x="1961" y="2213"/>
                  </a:lnTo>
                  <a:lnTo>
                    <a:pt x="1892" y="2262"/>
                  </a:lnTo>
                  <a:lnTo>
                    <a:pt x="1817" y="2306"/>
                  </a:lnTo>
                  <a:lnTo>
                    <a:pt x="1741" y="2345"/>
                  </a:lnTo>
                  <a:lnTo>
                    <a:pt x="1661" y="2379"/>
                  </a:lnTo>
                  <a:lnTo>
                    <a:pt x="1579" y="2408"/>
                  </a:lnTo>
                  <a:lnTo>
                    <a:pt x="1493" y="2431"/>
                  </a:lnTo>
                  <a:lnTo>
                    <a:pt x="1405" y="2446"/>
                  </a:lnTo>
                  <a:lnTo>
                    <a:pt x="1316" y="2457"/>
                  </a:lnTo>
                  <a:lnTo>
                    <a:pt x="1225" y="2460"/>
                  </a:lnTo>
                  <a:lnTo>
                    <a:pt x="1133" y="2457"/>
                  </a:lnTo>
                  <a:lnTo>
                    <a:pt x="1044" y="2446"/>
                  </a:lnTo>
                  <a:lnTo>
                    <a:pt x="956" y="2431"/>
                  </a:lnTo>
                  <a:lnTo>
                    <a:pt x="871" y="2408"/>
                  </a:lnTo>
                  <a:lnTo>
                    <a:pt x="789" y="2379"/>
                  </a:lnTo>
                  <a:lnTo>
                    <a:pt x="708" y="2345"/>
                  </a:lnTo>
                  <a:lnTo>
                    <a:pt x="632" y="2306"/>
                  </a:lnTo>
                  <a:lnTo>
                    <a:pt x="557" y="2262"/>
                  </a:lnTo>
                  <a:lnTo>
                    <a:pt x="488" y="2213"/>
                  </a:lnTo>
                  <a:lnTo>
                    <a:pt x="421" y="2158"/>
                  </a:lnTo>
                  <a:lnTo>
                    <a:pt x="359" y="2100"/>
                  </a:lnTo>
                  <a:lnTo>
                    <a:pt x="300" y="2037"/>
                  </a:lnTo>
                  <a:lnTo>
                    <a:pt x="247" y="1970"/>
                  </a:lnTo>
                  <a:lnTo>
                    <a:pt x="197" y="1899"/>
                  </a:lnTo>
                  <a:lnTo>
                    <a:pt x="153" y="1826"/>
                  </a:lnTo>
                  <a:lnTo>
                    <a:pt x="113" y="1748"/>
                  </a:lnTo>
                  <a:lnTo>
                    <a:pt x="80" y="1668"/>
                  </a:lnTo>
                  <a:lnTo>
                    <a:pt x="52" y="1585"/>
                  </a:lnTo>
                  <a:lnTo>
                    <a:pt x="29" y="1499"/>
                  </a:lnTo>
                  <a:lnTo>
                    <a:pt x="13" y="1411"/>
                  </a:lnTo>
                  <a:lnTo>
                    <a:pt x="3" y="1321"/>
                  </a:lnTo>
                  <a:lnTo>
                    <a:pt x="0" y="1229"/>
                  </a:lnTo>
                  <a:lnTo>
                    <a:pt x="3" y="1137"/>
                  </a:lnTo>
                  <a:lnTo>
                    <a:pt x="13" y="1047"/>
                  </a:lnTo>
                  <a:lnTo>
                    <a:pt x="29" y="960"/>
                  </a:lnTo>
                  <a:lnTo>
                    <a:pt x="52" y="874"/>
                  </a:lnTo>
                  <a:lnTo>
                    <a:pt x="80" y="791"/>
                  </a:lnTo>
                  <a:lnTo>
                    <a:pt x="113" y="711"/>
                  </a:lnTo>
                  <a:lnTo>
                    <a:pt x="153" y="633"/>
                  </a:lnTo>
                  <a:lnTo>
                    <a:pt x="197" y="560"/>
                  </a:lnTo>
                  <a:lnTo>
                    <a:pt x="247" y="490"/>
                  </a:lnTo>
                  <a:lnTo>
                    <a:pt x="300" y="423"/>
                  </a:lnTo>
                  <a:lnTo>
                    <a:pt x="359" y="359"/>
                  </a:lnTo>
                  <a:lnTo>
                    <a:pt x="421" y="301"/>
                  </a:lnTo>
                  <a:lnTo>
                    <a:pt x="488" y="247"/>
                  </a:lnTo>
                  <a:lnTo>
                    <a:pt x="557" y="197"/>
                  </a:lnTo>
                  <a:lnTo>
                    <a:pt x="632" y="153"/>
                  </a:lnTo>
                  <a:lnTo>
                    <a:pt x="708" y="114"/>
                  </a:lnTo>
                  <a:lnTo>
                    <a:pt x="789" y="80"/>
                  </a:lnTo>
                  <a:lnTo>
                    <a:pt x="871" y="51"/>
                  </a:lnTo>
                  <a:lnTo>
                    <a:pt x="956" y="29"/>
                  </a:lnTo>
                  <a:lnTo>
                    <a:pt x="1044" y="13"/>
                  </a:lnTo>
                  <a:lnTo>
                    <a:pt x="1133" y="3"/>
                  </a:lnTo>
                  <a:lnTo>
                    <a:pt x="122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2" name="Freeform 18">
              <a:extLst>
                <a:ext uri="{FF2B5EF4-FFF2-40B4-BE49-F238E27FC236}">
                  <a16:creationId xmlns:a16="http://schemas.microsoft.com/office/drawing/2014/main" xmlns="" id="{4BF0DFAD-C60E-E648-AD5C-CD38C829B1BF}"/>
                </a:ext>
              </a:extLst>
            </p:cNvPr>
            <p:cNvSpPr>
              <a:spLocks/>
            </p:cNvSpPr>
            <p:nvPr/>
          </p:nvSpPr>
          <p:spPr bwMode="auto">
            <a:xfrm>
              <a:off x="-17" y="278"/>
              <a:ext cx="222" cy="410"/>
            </a:xfrm>
            <a:custGeom>
              <a:avLst/>
              <a:gdLst>
                <a:gd name="T0" fmla="*/ 199 w 1332"/>
                <a:gd name="T1" fmla="*/ 3 h 2461"/>
                <a:gd name="T2" fmla="*/ 376 w 1332"/>
                <a:gd name="T3" fmla="*/ 30 h 2461"/>
                <a:gd name="T4" fmla="*/ 544 w 1332"/>
                <a:gd name="T5" fmla="*/ 80 h 2461"/>
                <a:gd name="T6" fmla="*/ 701 w 1332"/>
                <a:gd name="T7" fmla="*/ 154 h 2461"/>
                <a:gd name="T8" fmla="*/ 844 w 1332"/>
                <a:gd name="T9" fmla="*/ 248 h 2461"/>
                <a:gd name="T10" fmla="*/ 974 w 1332"/>
                <a:gd name="T11" fmla="*/ 361 h 2461"/>
                <a:gd name="T12" fmla="*/ 1085 w 1332"/>
                <a:gd name="T13" fmla="*/ 490 h 2461"/>
                <a:gd name="T14" fmla="*/ 1179 w 1332"/>
                <a:gd name="T15" fmla="*/ 635 h 2461"/>
                <a:gd name="T16" fmla="*/ 1252 w 1332"/>
                <a:gd name="T17" fmla="*/ 793 h 2461"/>
                <a:gd name="T18" fmla="*/ 1302 w 1332"/>
                <a:gd name="T19" fmla="*/ 961 h 2461"/>
                <a:gd name="T20" fmla="*/ 1328 w 1332"/>
                <a:gd name="T21" fmla="*/ 1139 h 2461"/>
                <a:gd name="T22" fmla="*/ 1328 w 1332"/>
                <a:gd name="T23" fmla="*/ 1322 h 2461"/>
                <a:gd name="T24" fmla="*/ 1302 w 1332"/>
                <a:gd name="T25" fmla="*/ 1501 h 2461"/>
                <a:gd name="T26" fmla="*/ 1252 w 1332"/>
                <a:gd name="T27" fmla="*/ 1669 h 2461"/>
                <a:gd name="T28" fmla="*/ 1179 w 1332"/>
                <a:gd name="T29" fmla="*/ 1826 h 2461"/>
                <a:gd name="T30" fmla="*/ 1085 w 1332"/>
                <a:gd name="T31" fmla="*/ 1971 h 2461"/>
                <a:gd name="T32" fmla="*/ 974 w 1332"/>
                <a:gd name="T33" fmla="*/ 2100 h 2461"/>
                <a:gd name="T34" fmla="*/ 844 w 1332"/>
                <a:gd name="T35" fmla="*/ 2213 h 2461"/>
                <a:gd name="T36" fmla="*/ 701 w 1332"/>
                <a:gd name="T37" fmla="*/ 2307 h 2461"/>
                <a:gd name="T38" fmla="*/ 544 w 1332"/>
                <a:gd name="T39" fmla="*/ 2381 h 2461"/>
                <a:gd name="T40" fmla="*/ 376 w 1332"/>
                <a:gd name="T41" fmla="*/ 2431 h 2461"/>
                <a:gd name="T42" fmla="*/ 199 w 1332"/>
                <a:gd name="T43" fmla="*/ 2457 h 2461"/>
                <a:gd name="T44" fmla="*/ 53 w 1332"/>
                <a:gd name="T45" fmla="*/ 2460 h 2461"/>
                <a:gd name="T46" fmla="*/ 79 w 1332"/>
                <a:gd name="T47" fmla="*/ 2426 h 2461"/>
                <a:gd name="T48" fmla="*/ 231 w 1332"/>
                <a:gd name="T49" fmla="*/ 2349 h 2461"/>
                <a:gd name="T50" fmla="*/ 370 w 1332"/>
                <a:gd name="T51" fmla="*/ 2255 h 2461"/>
                <a:gd name="T52" fmla="*/ 497 w 1332"/>
                <a:gd name="T53" fmla="*/ 2143 h 2461"/>
                <a:gd name="T54" fmla="*/ 618 w 1332"/>
                <a:gd name="T55" fmla="*/ 2044 h 2461"/>
                <a:gd name="T56" fmla="*/ 735 w 1332"/>
                <a:gd name="T57" fmla="*/ 1958 h 2461"/>
                <a:gd name="T58" fmla="*/ 837 w 1332"/>
                <a:gd name="T59" fmla="*/ 1852 h 2461"/>
                <a:gd name="T60" fmla="*/ 924 w 1332"/>
                <a:gd name="T61" fmla="*/ 1734 h 2461"/>
                <a:gd name="T62" fmla="*/ 991 w 1332"/>
                <a:gd name="T63" fmla="*/ 1603 h 2461"/>
                <a:gd name="T64" fmla="*/ 1038 w 1332"/>
                <a:gd name="T65" fmla="*/ 1460 h 2461"/>
                <a:gd name="T66" fmla="*/ 1062 w 1332"/>
                <a:gd name="T67" fmla="*/ 1309 h 2461"/>
                <a:gd name="T68" fmla="*/ 1062 w 1332"/>
                <a:gd name="T69" fmla="*/ 1152 h 2461"/>
                <a:gd name="T70" fmla="*/ 1038 w 1332"/>
                <a:gd name="T71" fmla="*/ 1001 h 2461"/>
                <a:gd name="T72" fmla="*/ 991 w 1332"/>
                <a:gd name="T73" fmla="*/ 858 h 2461"/>
                <a:gd name="T74" fmla="*/ 924 w 1332"/>
                <a:gd name="T75" fmla="*/ 727 h 2461"/>
                <a:gd name="T76" fmla="*/ 837 w 1332"/>
                <a:gd name="T77" fmla="*/ 608 h 2461"/>
                <a:gd name="T78" fmla="*/ 735 w 1332"/>
                <a:gd name="T79" fmla="*/ 504 h 2461"/>
                <a:gd name="T80" fmla="*/ 618 w 1332"/>
                <a:gd name="T81" fmla="*/ 417 h 2461"/>
                <a:gd name="T82" fmla="*/ 497 w 1332"/>
                <a:gd name="T83" fmla="*/ 318 h 2461"/>
                <a:gd name="T84" fmla="*/ 370 w 1332"/>
                <a:gd name="T85" fmla="*/ 206 h 2461"/>
                <a:gd name="T86" fmla="*/ 231 w 1332"/>
                <a:gd name="T87" fmla="*/ 112 h 2461"/>
                <a:gd name="T88" fmla="*/ 79 w 1332"/>
                <a:gd name="T89" fmla="*/ 35 h 2461"/>
                <a:gd name="T90" fmla="*/ 53 w 1332"/>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2" h="2461">
                  <a:moveTo>
                    <a:pt x="108" y="0"/>
                  </a:moveTo>
                  <a:lnTo>
                    <a:pt x="199" y="3"/>
                  </a:lnTo>
                  <a:lnTo>
                    <a:pt x="289" y="13"/>
                  </a:lnTo>
                  <a:lnTo>
                    <a:pt x="376" y="30"/>
                  </a:lnTo>
                  <a:lnTo>
                    <a:pt x="461" y="53"/>
                  </a:lnTo>
                  <a:lnTo>
                    <a:pt x="544" y="80"/>
                  </a:lnTo>
                  <a:lnTo>
                    <a:pt x="624" y="114"/>
                  </a:lnTo>
                  <a:lnTo>
                    <a:pt x="701" y="154"/>
                  </a:lnTo>
                  <a:lnTo>
                    <a:pt x="774" y="199"/>
                  </a:lnTo>
                  <a:lnTo>
                    <a:pt x="844" y="248"/>
                  </a:lnTo>
                  <a:lnTo>
                    <a:pt x="910" y="302"/>
                  </a:lnTo>
                  <a:lnTo>
                    <a:pt x="974" y="361"/>
                  </a:lnTo>
                  <a:lnTo>
                    <a:pt x="1032" y="423"/>
                  </a:lnTo>
                  <a:lnTo>
                    <a:pt x="1085" y="490"/>
                  </a:lnTo>
                  <a:lnTo>
                    <a:pt x="1135" y="560"/>
                  </a:lnTo>
                  <a:lnTo>
                    <a:pt x="1179" y="635"/>
                  </a:lnTo>
                  <a:lnTo>
                    <a:pt x="1218" y="711"/>
                  </a:lnTo>
                  <a:lnTo>
                    <a:pt x="1252" y="793"/>
                  </a:lnTo>
                  <a:lnTo>
                    <a:pt x="1280" y="875"/>
                  </a:lnTo>
                  <a:lnTo>
                    <a:pt x="1302" y="961"/>
                  </a:lnTo>
                  <a:lnTo>
                    <a:pt x="1318" y="1049"/>
                  </a:lnTo>
                  <a:lnTo>
                    <a:pt x="1328" y="1139"/>
                  </a:lnTo>
                  <a:lnTo>
                    <a:pt x="1332" y="1230"/>
                  </a:lnTo>
                  <a:lnTo>
                    <a:pt x="1328" y="1322"/>
                  </a:lnTo>
                  <a:lnTo>
                    <a:pt x="1318" y="1412"/>
                  </a:lnTo>
                  <a:lnTo>
                    <a:pt x="1302" y="1501"/>
                  </a:lnTo>
                  <a:lnTo>
                    <a:pt x="1280" y="1586"/>
                  </a:lnTo>
                  <a:lnTo>
                    <a:pt x="1252" y="1669"/>
                  </a:lnTo>
                  <a:lnTo>
                    <a:pt x="1218" y="1749"/>
                  </a:lnTo>
                  <a:lnTo>
                    <a:pt x="1179" y="1826"/>
                  </a:lnTo>
                  <a:lnTo>
                    <a:pt x="1135" y="1901"/>
                  </a:lnTo>
                  <a:lnTo>
                    <a:pt x="1085" y="1971"/>
                  </a:lnTo>
                  <a:lnTo>
                    <a:pt x="1032" y="2038"/>
                  </a:lnTo>
                  <a:lnTo>
                    <a:pt x="974" y="2100"/>
                  </a:lnTo>
                  <a:lnTo>
                    <a:pt x="910" y="2159"/>
                  </a:lnTo>
                  <a:lnTo>
                    <a:pt x="844" y="2213"/>
                  </a:lnTo>
                  <a:lnTo>
                    <a:pt x="774" y="2262"/>
                  </a:lnTo>
                  <a:lnTo>
                    <a:pt x="701" y="2307"/>
                  </a:lnTo>
                  <a:lnTo>
                    <a:pt x="624" y="2347"/>
                  </a:lnTo>
                  <a:lnTo>
                    <a:pt x="544" y="2381"/>
                  </a:lnTo>
                  <a:lnTo>
                    <a:pt x="461" y="2409"/>
                  </a:lnTo>
                  <a:lnTo>
                    <a:pt x="376" y="2431"/>
                  </a:lnTo>
                  <a:lnTo>
                    <a:pt x="289" y="2448"/>
                  </a:lnTo>
                  <a:lnTo>
                    <a:pt x="199" y="2457"/>
                  </a:lnTo>
                  <a:lnTo>
                    <a:pt x="108" y="2461"/>
                  </a:lnTo>
                  <a:lnTo>
                    <a:pt x="53" y="2460"/>
                  </a:lnTo>
                  <a:lnTo>
                    <a:pt x="0" y="2455"/>
                  </a:lnTo>
                  <a:lnTo>
                    <a:pt x="79" y="2426"/>
                  </a:lnTo>
                  <a:lnTo>
                    <a:pt x="157" y="2390"/>
                  </a:lnTo>
                  <a:lnTo>
                    <a:pt x="231" y="2349"/>
                  </a:lnTo>
                  <a:lnTo>
                    <a:pt x="303" y="2304"/>
                  </a:lnTo>
                  <a:lnTo>
                    <a:pt x="370" y="2255"/>
                  </a:lnTo>
                  <a:lnTo>
                    <a:pt x="436" y="2201"/>
                  </a:lnTo>
                  <a:lnTo>
                    <a:pt x="497" y="2143"/>
                  </a:lnTo>
                  <a:lnTo>
                    <a:pt x="554" y="2082"/>
                  </a:lnTo>
                  <a:lnTo>
                    <a:pt x="618" y="2044"/>
                  </a:lnTo>
                  <a:lnTo>
                    <a:pt x="678" y="2003"/>
                  </a:lnTo>
                  <a:lnTo>
                    <a:pt x="735" y="1958"/>
                  </a:lnTo>
                  <a:lnTo>
                    <a:pt x="788" y="1907"/>
                  </a:lnTo>
                  <a:lnTo>
                    <a:pt x="837" y="1852"/>
                  </a:lnTo>
                  <a:lnTo>
                    <a:pt x="883" y="1795"/>
                  </a:lnTo>
                  <a:lnTo>
                    <a:pt x="924" y="1734"/>
                  </a:lnTo>
                  <a:lnTo>
                    <a:pt x="960" y="1669"/>
                  </a:lnTo>
                  <a:lnTo>
                    <a:pt x="991" y="1603"/>
                  </a:lnTo>
                  <a:lnTo>
                    <a:pt x="1017" y="1532"/>
                  </a:lnTo>
                  <a:lnTo>
                    <a:pt x="1038" y="1460"/>
                  </a:lnTo>
                  <a:lnTo>
                    <a:pt x="1053" y="1386"/>
                  </a:lnTo>
                  <a:lnTo>
                    <a:pt x="1062" y="1309"/>
                  </a:lnTo>
                  <a:lnTo>
                    <a:pt x="1065" y="1230"/>
                  </a:lnTo>
                  <a:lnTo>
                    <a:pt x="1062" y="1152"/>
                  </a:lnTo>
                  <a:lnTo>
                    <a:pt x="1053" y="1075"/>
                  </a:lnTo>
                  <a:lnTo>
                    <a:pt x="1038" y="1001"/>
                  </a:lnTo>
                  <a:lnTo>
                    <a:pt x="1017" y="928"/>
                  </a:lnTo>
                  <a:lnTo>
                    <a:pt x="991" y="858"/>
                  </a:lnTo>
                  <a:lnTo>
                    <a:pt x="960" y="791"/>
                  </a:lnTo>
                  <a:lnTo>
                    <a:pt x="924" y="727"/>
                  </a:lnTo>
                  <a:lnTo>
                    <a:pt x="883" y="665"/>
                  </a:lnTo>
                  <a:lnTo>
                    <a:pt x="837" y="608"/>
                  </a:lnTo>
                  <a:lnTo>
                    <a:pt x="788" y="554"/>
                  </a:lnTo>
                  <a:lnTo>
                    <a:pt x="735" y="504"/>
                  </a:lnTo>
                  <a:lnTo>
                    <a:pt x="678" y="458"/>
                  </a:lnTo>
                  <a:lnTo>
                    <a:pt x="618" y="417"/>
                  </a:lnTo>
                  <a:lnTo>
                    <a:pt x="554" y="379"/>
                  </a:lnTo>
                  <a:lnTo>
                    <a:pt x="497" y="318"/>
                  </a:lnTo>
                  <a:lnTo>
                    <a:pt x="436" y="260"/>
                  </a:lnTo>
                  <a:lnTo>
                    <a:pt x="370" y="206"/>
                  </a:lnTo>
                  <a:lnTo>
                    <a:pt x="303" y="157"/>
                  </a:lnTo>
                  <a:lnTo>
                    <a:pt x="231" y="112"/>
                  </a:lnTo>
                  <a:lnTo>
                    <a:pt x="157" y="71"/>
                  </a:lnTo>
                  <a:lnTo>
                    <a:pt x="79" y="35"/>
                  </a:lnTo>
                  <a:lnTo>
                    <a:pt x="0" y="6"/>
                  </a:lnTo>
                  <a:lnTo>
                    <a:pt x="53" y="1"/>
                  </a:lnTo>
                  <a:lnTo>
                    <a:pt x="10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3" name="Freeform 19">
              <a:extLst>
                <a:ext uri="{FF2B5EF4-FFF2-40B4-BE49-F238E27FC236}">
                  <a16:creationId xmlns:a16="http://schemas.microsoft.com/office/drawing/2014/main" xmlns="" id="{987BE8FB-70EB-EA4B-90FC-888D11C8CCA6}"/>
                </a:ext>
              </a:extLst>
            </p:cNvPr>
            <p:cNvSpPr>
              <a:spLocks/>
            </p:cNvSpPr>
            <p:nvPr/>
          </p:nvSpPr>
          <p:spPr bwMode="auto">
            <a:xfrm>
              <a:off x="76" y="278"/>
              <a:ext cx="223" cy="410"/>
            </a:xfrm>
            <a:custGeom>
              <a:avLst/>
              <a:gdLst>
                <a:gd name="T0" fmla="*/ 201 w 1333"/>
                <a:gd name="T1" fmla="*/ 3 h 2461"/>
                <a:gd name="T2" fmla="*/ 378 w 1333"/>
                <a:gd name="T3" fmla="*/ 30 h 2461"/>
                <a:gd name="T4" fmla="*/ 546 w 1333"/>
                <a:gd name="T5" fmla="*/ 80 h 2461"/>
                <a:gd name="T6" fmla="*/ 702 w 1333"/>
                <a:gd name="T7" fmla="*/ 154 h 2461"/>
                <a:gd name="T8" fmla="*/ 846 w 1333"/>
                <a:gd name="T9" fmla="*/ 248 h 2461"/>
                <a:gd name="T10" fmla="*/ 974 w 1333"/>
                <a:gd name="T11" fmla="*/ 361 h 2461"/>
                <a:gd name="T12" fmla="*/ 1087 w 1333"/>
                <a:gd name="T13" fmla="*/ 490 h 2461"/>
                <a:gd name="T14" fmla="*/ 1181 w 1333"/>
                <a:gd name="T15" fmla="*/ 635 h 2461"/>
                <a:gd name="T16" fmla="*/ 1254 w 1333"/>
                <a:gd name="T17" fmla="*/ 791 h 2461"/>
                <a:gd name="T18" fmla="*/ 1304 w 1333"/>
                <a:gd name="T19" fmla="*/ 960 h 2461"/>
                <a:gd name="T20" fmla="*/ 1330 w 1333"/>
                <a:gd name="T21" fmla="*/ 1139 h 2461"/>
                <a:gd name="T22" fmla="*/ 1330 w 1333"/>
                <a:gd name="T23" fmla="*/ 1322 h 2461"/>
                <a:gd name="T24" fmla="*/ 1304 w 1333"/>
                <a:gd name="T25" fmla="*/ 1501 h 2461"/>
                <a:gd name="T26" fmla="*/ 1254 w 1333"/>
                <a:gd name="T27" fmla="*/ 1668 h 2461"/>
                <a:gd name="T28" fmla="*/ 1181 w 1333"/>
                <a:gd name="T29" fmla="*/ 1826 h 2461"/>
                <a:gd name="T30" fmla="*/ 1087 w 1333"/>
                <a:gd name="T31" fmla="*/ 1971 h 2461"/>
                <a:gd name="T32" fmla="*/ 974 w 1333"/>
                <a:gd name="T33" fmla="*/ 2100 h 2461"/>
                <a:gd name="T34" fmla="*/ 846 w 1333"/>
                <a:gd name="T35" fmla="*/ 2213 h 2461"/>
                <a:gd name="T36" fmla="*/ 702 w 1333"/>
                <a:gd name="T37" fmla="*/ 2307 h 2461"/>
                <a:gd name="T38" fmla="*/ 546 w 1333"/>
                <a:gd name="T39" fmla="*/ 2381 h 2461"/>
                <a:gd name="T40" fmla="*/ 378 w 1333"/>
                <a:gd name="T41" fmla="*/ 2431 h 2461"/>
                <a:gd name="T42" fmla="*/ 201 w 1333"/>
                <a:gd name="T43" fmla="*/ 2457 h 2461"/>
                <a:gd name="T44" fmla="*/ 55 w 1333"/>
                <a:gd name="T45" fmla="*/ 2460 h 2461"/>
                <a:gd name="T46" fmla="*/ 81 w 1333"/>
                <a:gd name="T47" fmla="*/ 2426 h 2461"/>
                <a:gd name="T48" fmla="*/ 233 w 1333"/>
                <a:gd name="T49" fmla="*/ 2349 h 2461"/>
                <a:gd name="T50" fmla="*/ 372 w 1333"/>
                <a:gd name="T51" fmla="*/ 2255 h 2461"/>
                <a:gd name="T52" fmla="*/ 499 w 1333"/>
                <a:gd name="T53" fmla="*/ 2143 h 2461"/>
                <a:gd name="T54" fmla="*/ 620 w 1333"/>
                <a:gd name="T55" fmla="*/ 2044 h 2461"/>
                <a:gd name="T56" fmla="*/ 737 w 1333"/>
                <a:gd name="T57" fmla="*/ 1958 h 2461"/>
                <a:gd name="T58" fmla="*/ 839 w 1333"/>
                <a:gd name="T59" fmla="*/ 1852 h 2461"/>
                <a:gd name="T60" fmla="*/ 925 w 1333"/>
                <a:gd name="T61" fmla="*/ 1734 h 2461"/>
                <a:gd name="T62" fmla="*/ 993 w 1333"/>
                <a:gd name="T63" fmla="*/ 1603 h 2461"/>
                <a:gd name="T64" fmla="*/ 1040 w 1333"/>
                <a:gd name="T65" fmla="*/ 1460 h 2461"/>
                <a:gd name="T66" fmla="*/ 1064 w 1333"/>
                <a:gd name="T67" fmla="*/ 1309 h 2461"/>
                <a:gd name="T68" fmla="*/ 1064 w 1333"/>
                <a:gd name="T69" fmla="*/ 1152 h 2461"/>
                <a:gd name="T70" fmla="*/ 1040 w 1333"/>
                <a:gd name="T71" fmla="*/ 1001 h 2461"/>
                <a:gd name="T72" fmla="*/ 993 w 1333"/>
                <a:gd name="T73" fmla="*/ 858 h 2461"/>
                <a:gd name="T74" fmla="*/ 925 w 1333"/>
                <a:gd name="T75" fmla="*/ 727 h 2461"/>
                <a:gd name="T76" fmla="*/ 839 w 1333"/>
                <a:gd name="T77" fmla="*/ 608 h 2461"/>
                <a:gd name="T78" fmla="*/ 737 w 1333"/>
                <a:gd name="T79" fmla="*/ 504 h 2461"/>
                <a:gd name="T80" fmla="*/ 620 w 1333"/>
                <a:gd name="T81" fmla="*/ 417 h 2461"/>
                <a:gd name="T82" fmla="*/ 499 w 1333"/>
                <a:gd name="T83" fmla="*/ 318 h 2461"/>
                <a:gd name="T84" fmla="*/ 372 w 1333"/>
                <a:gd name="T85" fmla="*/ 206 h 2461"/>
                <a:gd name="T86" fmla="*/ 233 w 1333"/>
                <a:gd name="T87" fmla="*/ 112 h 2461"/>
                <a:gd name="T88" fmla="*/ 81 w 1333"/>
                <a:gd name="T89" fmla="*/ 35 h 2461"/>
                <a:gd name="T90" fmla="*/ 55 w 1333"/>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3" h="2461">
                  <a:moveTo>
                    <a:pt x="109" y="0"/>
                  </a:moveTo>
                  <a:lnTo>
                    <a:pt x="201" y="3"/>
                  </a:lnTo>
                  <a:lnTo>
                    <a:pt x="290" y="13"/>
                  </a:lnTo>
                  <a:lnTo>
                    <a:pt x="378" y="30"/>
                  </a:lnTo>
                  <a:lnTo>
                    <a:pt x="463" y="53"/>
                  </a:lnTo>
                  <a:lnTo>
                    <a:pt x="546" y="80"/>
                  </a:lnTo>
                  <a:lnTo>
                    <a:pt x="625" y="114"/>
                  </a:lnTo>
                  <a:lnTo>
                    <a:pt x="702" y="154"/>
                  </a:lnTo>
                  <a:lnTo>
                    <a:pt x="776" y="199"/>
                  </a:lnTo>
                  <a:lnTo>
                    <a:pt x="846" y="248"/>
                  </a:lnTo>
                  <a:lnTo>
                    <a:pt x="912" y="302"/>
                  </a:lnTo>
                  <a:lnTo>
                    <a:pt x="974" y="361"/>
                  </a:lnTo>
                  <a:lnTo>
                    <a:pt x="1033" y="423"/>
                  </a:lnTo>
                  <a:lnTo>
                    <a:pt x="1087" y="490"/>
                  </a:lnTo>
                  <a:lnTo>
                    <a:pt x="1136" y="560"/>
                  </a:lnTo>
                  <a:lnTo>
                    <a:pt x="1181" y="635"/>
                  </a:lnTo>
                  <a:lnTo>
                    <a:pt x="1220" y="711"/>
                  </a:lnTo>
                  <a:lnTo>
                    <a:pt x="1254" y="791"/>
                  </a:lnTo>
                  <a:lnTo>
                    <a:pt x="1282" y="875"/>
                  </a:lnTo>
                  <a:lnTo>
                    <a:pt x="1304" y="960"/>
                  </a:lnTo>
                  <a:lnTo>
                    <a:pt x="1320" y="1049"/>
                  </a:lnTo>
                  <a:lnTo>
                    <a:pt x="1330" y="1139"/>
                  </a:lnTo>
                  <a:lnTo>
                    <a:pt x="1333" y="1230"/>
                  </a:lnTo>
                  <a:lnTo>
                    <a:pt x="1330" y="1322"/>
                  </a:lnTo>
                  <a:lnTo>
                    <a:pt x="1320" y="1412"/>
                  </a:lnTo>
                  <a:lnTo>
                    <a:pt x="1304" y="1501"/>
                  </a:lnTo>
                  <a:lnTo>
                    <a:pt x="1282" y="1586"/>
                  </a:lnTo>
                  <a:lnTo>
                    <a:pt x="1254" y="1668"/>
                  </a:lnTo>
                  <a:lnTo>
                    <a:pt x="1220" y="1749"/>
                  </a:lnTo>
                  <a:lnTo>
                    <a:pt x="1181" y="1826"/>
                  </a:lnTo>
                  <a:lnTo>
                    <a:pt x="1136" y="1901"/>
                  </a:lnTo>
                  <a:lnTo>
                    <a:pt x="1087" y="1971"/>
                  </a:lnTo>
                  <a:lnTo>
                    <a:pt x="1033" y="2038"/>
                  </a:lnTo>
                  <a:lnTo>
                    <a:pt x="974" y="2100"/>
                  </a:lnTo>
                  <a:lnTo>
                    <a:pt x="912" y="2159"/>
                  </a:lnTo>
                  <a:lnTo>
                    <a:pt x="846" y="2213"/>
                  </a:lnTo>
                  <a:lnTo>
                    <a:pt x="776" y="2262"/>
                  </a:lnTo>
                  <a:lnTo>
                    <a:pt x="702" y="2307"/>
                  </a:lnTo>
                  <a:lnTo>
                    <a:pt x="625" y="2347"/>
                  </a:lnTo>
                  <a:lnTo>
                    <a:pt x="546" y="2381"/>
                  </a:lnTo>
                  <a:lnTo>
                    <a:pt x="463" y="2408"/>
                  </a:lnTo>
                  <a:lnTo>
                    <a:pt x="378" y="2431"/>
                  </a:lnTo>
                  <a:lnTo>
                    <a:pt x="290" y="2448"/>
                  </a:lnTo>
                  <a:lnTo>
                    <a:pt x="201" y="2457"/>
                  </a:lnTo>
                  <a:lnTo>
                    <a:pt x="109" y="2461"/>
                  </a:lnTo>
                  <a:lnTo>
                    <a:pt x="55" y="2460"/>
                  </a:lnTo>
                  <a:lnTo>
                    <a:pt x="0" y="2455"/>
                  </a:lnTo>
                  <a:lnTo>
                    <a:pt x="81" y="2426"/>
                  </a:lnTo>
                  <a:lnTo>
                    <a:pt x="158" y="2390"/>
                  </a:lnTo>
                  <a:lnTo>
                    <a:pt x="233" y="2349"/>
                  </a:lnTo>
                  <a:lnTo>
                    <a:pt x="305" y="2304"/>
                  </a:lnTo>
                  <a:lnTo>
                    <a:pt x="372" y="2255"/>
                  </a:lnTo>
                  <a:lnTo>
                    <a:pt x="438" y="2201"/>
                  </a:lnTo>
                  <a:lnTo>
                    <a:pt x="499" y="2143"/>
                  </a:lnTo>
                  <a:lnTo>
                    <a:pt x="557" y="2082"/>
                  </a:lnTo>
                  <a:lnTo>
                    <a:pt x="620" y="2044"/>
                  </a:lnTo>
                  <a:lnTo>
                    <a:pt x="680" y="2003"/>
                  </a:lnTo>
                  <a:lnTo>
                    <a:pt x="737" y="1958"/>
                  </a:lnTo>
                  <a:lnTo>
                    <a:pt x="790" y="1907"/>
                  </a:lnTo>
                  <a:lnTo>
                    <a:pt x="839" y="1852"/>
                  </a:lnTo>
                  <a:lnTo>
                    <a:pt x="885" y="1795"/>
                  </a:lnTo>
                  <a:lnTo>
                    <a:pt x="925" y="1734"/>
                  </a:lnTo>
                  <a:lnTo>
                    <a:pt x="961" y="1669"/>
                  </a:lnTo>
                  <a:lnTo>
                    <a:pt x="993" y="1603"/>
                  </a:lnTo>
                  <a:lnTo>
                    <a:pt x="1019" y="1532"/>
                  </a:lnTo>
                  <a:lnTo>
                    <a:pt x="1040" y="1460"/>
                  </a:lnTo>
                  <a:lnTo>
                    <a:pt x="1055" y="1386"/>
                  </a:lnTo>
                  <a:lnTo>
                    <a:pt x="1064" y="1309"/>
                  </a:lnTo>
                  <a:lnTo>
                    <a:pt x="1067" y="1230"/>
                  </a:lnTo>
                  <a:lnTo>
                    <a:pt x="1064" y="1152"/>
                  </a:lnTo>
                  <a:lnTo>
                    <a:pt x="1055" y="1075"/>
                  </a:lnTo>
                  <a:lnTo>
                    <a:pt x="1040" y="1001"/>
                  </a:lnTo>
                  <a:lnTo>
                    <a:pt x="1019" y="928"/>
                  </a:lnTo>
                  <a:lnTo>
                    <a:pt x="993" y="858"/>
                  </a:lnTo>
                  <a:lnTo>
                    <a:pt x="961" y="791"/>
                  </a:lnTo>
                  <a:lnTo>
                    <a:pt x="925" y="727"/>
                  </a:lnTo>
                  <a:lnTo>
                    <a:pt x="885" y="665"/>
                  </a:lnTo>
                  <a:lnTo>
                    <a:pt x="839" y="608"/>
                  </a:lnTo>
                  <a:lnTo>
                    <a:pt x="790" y="554"/>
                  </a:lnTo>
                  <a:lnTo>
                    <a:pt x="737" y="504"/>
                  </a:lnTo>
                  <a:lnTo>
                    <a:pt x="680" y="458"/>
                  </a:lnTo>
                  <a:lnTo>
                    <a:pt x="620" y="417"/>
                  </a:lnTo>
                  <a:lnTo>
                    <a:pt x="557" y="379"/>
                  </a:lnTo>
                  <a:lnTo>
                    <a:pt x="499" y="318"/>
                  </a:lnTo>
                  <a:lnTo>
                    <a:pt x="438" y="260"/>
                  </a:lnTo>
                  <a:lnTo>
                    <a:pt x="372" y="206"/>
                  </a:lnTo>
                  <a:lnTo>
                    <a:pt x="305" y="157"/>
                  </a:lnTo>
                  <a:lnTo>
                    <a:pt x="233" y="112"/>
                  </a:lnTo>
                  <a:lnTo>
                    <a:pt x="158" y="71"/>
                  </a:lnTo>
                  <a:lnTo>
                    <a:pt x="81" y="35"/>
                  </a:lnTo>
                  <a:lnTo>
                    <a:pt x="0" y="6"/>
                  </a:lnTo>
                  <a:lnTo>
                    <a:pt x="55" y="1"/>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grpSp>
        <p:nvGrpSpPr>
          <p:cNvPr id="54" name="Group 22">
            <a:extLst>
              <a:ext uri="{FF2B5EF4-FFF2-40B4-BE49-F238E27FC236}">
                <a16:creationId xmlns:a16="http://schemas.microsoft.com/office/drawing/2014/main" xmlns="" id="{5ACD6AB7-C572-EF4E-8A68-240E813DA9C9}"/>
              </a:ext>
            </a:extLst>
          </p:cNvPr>
          <p:cNvGrpSpPr>
            <a:grpSpLocks noChangeAspect="1"/>
          </p:cNvGrpSpPr>
          <p:nvPr/>
        </p:nvGrpSpPr>
        <p:grpSpPr bwMode="auto">
          <a:xfrm>
            <a:off x="3962886" y="5525284"/>
            <a:ext cx="190092" cy="191023"/>
            <a:chOff x="-388" y="78"/>
            <a:chExt cx="817" cy="821"/>
          </a:xfrm>
          <a:solidFill>
            <a:schemeClr val="accent3"/>
          </a:solidFill>
        </p:grpSpPr>
        <p:sp>
          <p:nvSpPr>
            <p:cNvPr id="55" name="Freeform 24">
              <a:extLst>
                <a:ext uri="{FF2B5EF4-FFF2-40B4-BE49-F238E27FC236}">
                  <a16:creationId xmlns:a16="http://schemas.microsoft.com/office/drawing/2014/main" xmlns="" id="{E50C9FCA-9BD8-DD40-9429-B83F7A17077D}"/>
                </a:ext>
              </a:extLst>
            </p:cNvPr>
            <p:cNvSpPr>
              <a:spLocks/>
            </p:cNvSpPr>
            <p:nvPr/>
          </p:nvSpPr>
          <p:spPr bwMode="auto">
            <a:xfrm>
              <a:off x="-388" y="78"/>
              <a:ext cx="817" cy="821"/>
            </a:xfrm>
            <a:custGeom>
              <a:avLst/>
              <a:gdLst>
                <a:gd name="T0" fmla="*/ 220 w 3269"/>
                <a:gd name="T1" fmla="*/ 0 h 3285"/>
                <a:gd name="T2" fmla="*/ 346 w 3269"/>
                <a:gd name="T3" fmla="*/ 235 h 3285"/>
                <a:gd name="T4" fmla="*/ 385 w 3269"/>
                <a:gd name="T5" fmla="*/ 244 h 3285"/>
                <a:gd name="T6" fmla="*/ 415 w 3269"/>
                <a:gd name="T7" fmla="*/ 268 h 3285"/>
                <a:gd name="T8" fmla="*/ 432 w 3269"/>
                <a:gd name="T9" fmla="*/ 302 h 3285"/>
                <a:gd name="T10" fmla="*/ 432 w 3269"/>
                <a:gd name="T11" fmla="*/ 343 h 3285"/>
                <a:gd name="T12" fmla="*/ 415 w 3269"/>
                <a:gd name="T13" fmla="*/ 378 h 3285"/>
                <a:gd name="T14" fmla="*/ 385 w 3269"/>
                <a:gd name="T15" fmla="*/ 402 h 3285"/>
                <a:gd name="T16" fmla="*/ 346 w 3269"/>
                <a:gd name="T17" fmla="*/ 411 h 3285"/>
                <a:gd name="T18" fmla="*/ 220 w 3269"/>
                <a:gd name="T19" fmla="*/ 804 h 3285"/>
                <a:gd name="T20" fmla="*/ 366 w 3269"/>
                <a:gd name="T21" fmla="*/ 806 h 3285"/>
                <a:gd name="T22" fmla="*/ 401 w 3269"/>
                <a:gd name="T23" fmla="*/ 823 h 3285"/>
                <a:gd name="T24" fmla="*/ 426 w 3269"/>
                <a:gd name="T25" fmla="*/ 853 h 3285"/>
                <a:gd name="T26" fmla="*/ 434 w 3269"/>
                <a:gd name="T27" fmla="*/ 892 h 3285"/>
                <a:gd name="T28" fmla="*/ 426 w 3269"/>
                <a:gd name="T29" fmla="*/ 930 h 3285"/>
                <a:gd name="T30" fmla="*/ 401 w 3269"/>
                <a:gd name="T31" fmla="*/ 961 h 3285"/>
                <a:gd name="T32" fmla="*/ 366 w 3269"/>
                <a:gd name="T33" fmla="*/ 978 h 3285"/>
                <a:gd name="T34" fmla="*/ 220 w 3269"/>
                <a:gd name="T35" fmla="*/ 980 h 3285"/>
                <a:gd name="T36" fmla="*/ 346 w 3269"/>
                <a:gd name="T37" fmla="*/ 1373 h 3285"/>
                <a:gd name="T38" fmla="*/ 385 w 3269"/>
                <a:gd name="T39" fmla="*/ 1382 h 3285"/>
                <a:gd name="T40" fmla="*/ 415 w 3269"/>
                <a:gd name="T41" fmla="*/ 1405 h 3285"/>
                <a:gd name="T42" fmla="*/ 432 w 3269"/>
                <a:gd name="T43" fmla="*/ 1441 h 3285"/>
                <a:gd name="T44" fmla="*/ 432 w 3269"/>
                <a:gd name="T45" fmla="*/ 1481 h 3285"/>
                <a:gd name="T46" fmla="*/ 415 w 3269"/>
                <a:gd name="T47" fmla="*/ 1516 h 3285"/>
                <a:gd name="T48" fmla="*/ 385 w 3269"/>
                <a:gd name="T49" fmla="*/ 1540 h 3285"/>
                <a:gd name="T50" fmla="*/ 346 w 3269"/>
                <a:gd name="T51" fmla="*/ 1549 h 3285"/>
                <a:gd name="T52" fmla="*/ 220 w 3269"/>
                <a:gd name="T53" fmla="*/ 1941 h 3285"/>
                <a:gd name="T54" fmla="*/ 366 w 3269"/>
                <a:gd name="T55" fmla="*/ 1944 h 3285"/>
                <a:gd name="T56" fmla="*/ 401 w 3269"/>
                <a:gd name="T57" fmla="*/ 1961 h 3285"/>
                <a:gd name="T58" fmla="*/ 426 w 3269"/>
                <a:gd name="T59" fmla="*/ 1991 h 3285"/>
                <a:gd name="T60" fmla="*/ 434 w 3269"/>
                <a:gd name="T61" fmla="*/ 2030 h 3285"/>
                <a:gd name="T62" fmla="*/ 426 w 3269"/>
                <a:gd name="T63" fmla="*/ 2069 h 3285"/>
                <a:gd name="T64" fmla="*/ 401 w 3269"/>
                <a:gd name="T65" fmla="*/ 2099 h 3285"/>
                <a:gd name="T66" fmla="*/ 366 w 3269"/>
                <a:gd name="T67" fmla="*/ 2115 h 3285"/>
                <a:gd name="T68" fmla="*/ 220 w 3269"/>
                <a:gd name="T69" fmla="*/ 2118 h 3285"/>
                <a:gd name="T70" fmla="*/ 346 w 3269"/>
                <a:gd name="T71" fmla="*/ 2510 h 3285"/>
                <a:gd name="T72" fmla="*/ 385 w 3269"/>
                <a:gd name="T73" fmla="*/ 2519 h 3285"/>
                <a:gd name="T74" fmla="*/ 415 w 3269"/>
                <a:gd name="T75" fmla="*/ 2544 h 3285"/>
                <a:gd name="T76" fmla="*/ 432 w 3269"/>
                <a:gd name="T77" fmla="*/ 2578 h 3285"/>
                <a:gd name="T78" fmla="*/ 432 w 3269"/>
                <a:gd name="T79" fmla="*/ 2618 h 3285"/>
                <a:gd name="T80" fmla="*/ 415 w 3269"/>
                <a:gd name="T81" fmla="*/ 2654 h 3285"/>
                <a:gd name="T82" fmla="*/ 385 w 3269"/>
                <a:gd name="T83" fmla="*/ 2678 h 3285"/>
                <a:gd name="T84" fmla="*/ 346 w 3269"/>
                <a:gd name="T85" fmla="*/ 2686 h 3285"/>
                <a:gd name="T86" fmla="*/ 220 w 3269"/>
                <a:gd name="T87" fmla="*/ 3064 h 3285"/>
                <a:gd name="T88" fmla="*/ 3269 w 3269"/>
                <a:gd name="T89" fmla="*/ 3285 h 3285"/>
                <a:gd name="T90" fmla="*/ 0 w 3269"/>
                <a:gd name="T91"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9" h="3285">
                  <a:moveTo>
                    <a:pt x="0" y="0"/>
                  </a:moveTo>
                  <a:lnTo>
                    <a:pt x="220" y="0"/>
                  </a:lnTo>
                  <a:lnTo>
                    <a:pt x="220" y="235"/>
                  </a:lnTo>
                  <a:lnTo>
                    <a:pt x="346" y="235"/>
                  </a:lnTo>
                  <a:lnTo>
                    <a:pt x="366" y="237"/>
                  </a:lnTo>
                  <a:lnTo>
                    <a:pt x="385" y="244"/>
                  </a:lnTo>
                  <a:lnTo>
                    <a:pt x="401" y="254"/>
                  </a:lnTo>
                  <a:lnTo>
                    <a:pt x="415" y="268"/>
                  </a:lnTo>
                  <a:lnTo>
                    <a:pt x="426" y="284"/>
                  </a:lnTo>
                  <a:lnTo>
                    <a:pt x="432" y="302"/>
                  </a:lnTo>
                  <a:lnTo>
                    <a:pt x="434" y="323"/>
                  </a:lnTo>
                  <a:lnTo>
                    <a:pt x="432" y="343"/>
                  </a:lnTo>
                  <a:lnTo>
                    <a:pt x="426" y="361"/>
                  </a:lnTo>
                  <a:lnTo>
                    <a:pt x="415" y="378"/>
                  </a:lnTo>
                  <a:lnTo>
                    <a:pt x="401" y="391"/>
                  </a:lnTo>
                  <a:lnTo>
                    <a:pt x="385" y="402"/>
                  </a:lnTo>
                  <a:lnTo>
                    <a:pt x="366" y="409"/>
                  </a:lnTo>
                  <a:lnTo>
                    <a:pt x="346" y="411"/>
                  </a:lnTo>
                  <a:lnTo>
                    <a:pt x="220" y="411"/>
                  </a:lnTo>
                  <a:lnTo>
                    <a:pt x="220" y="804"/>
                  </a:lnTo>
                  <a:lnTo>
                    <a:pt x="346" y="804"/>
                  </a:lnTo>
                  <a:lnTo>
                    <a:pt x="366" y="806"/>
                  </a:lnTo>
                  <a:lnTo>
                    <a:pt x="385" y="813"/>
                  </a:lnTo>
                  <a:lnTo>
                    <a:pt x="401" y="823"/>
                  </a:lnTo>
                  <a:lnTo>
                    <a:pt x="415" y="836"/>
                  </a:lnTo>
                  <a:lnTo>
                    <a:pt x="426" y="853"/>
                  </a:lnTo>
                  <a:lnTo>
                    <a:pt x="432" y="872"/>
                  </a:lnTo>
                  <a:lnTo>
                    <a:pt x="434" y="892"/>
                  </a:lnTo>
                  <a:lnTo>
                    <a:pt x="432" y="912"/>
                  </a:lnTo>
                  <a:lnTo>
                    <a:pt x="426" y="930"/>
                  </a:lnTo>
                  <a:lnTo>
                    <a:pt x="415" y="946"/>
                  </a:lnTo>
                  <a:lnTo>
                    <a:pt x="401" y="961"/>
                  </a:lnTo>
                  <a:lnTo>
                    <a:pt x="385" y="971"/>
                  </a:lnTo>
                  <a:lnTo>
                    <a:pt x="366" y="978"/>
                  </a:lnTo>
                  <a:lnTo>
                    <a:pt x="346" y="980"/>
                  </a:lnTo>
                  <a:lnTo>
                    <a:pt x="220" y="980"/>
                  </a:lnTo>
                  <a:lnTo>
                    <a:pt x="220" y="1373"/>
                  </a:lnTo>
                  <a:lnTo>
                    <a:pt x="346" y="1373"/>
                  </a:lnTo>
                  <a:lnTo>
                    <a:pt x="366" y="1375"/>
                  </a:lnTo>
                  <a:lnTo>
                    <a:pt x="385" y="1382"/>
                  </a:lnTo>
                  <a:lnTo>
                    <a:pt x="401" y="1392"/>
                  </a:lnTo>
                  <a:lnTo>
                    <a:pt x="415" y="1405"/>
                  </a:lnTo>
                  <a:lnTo>
                    <a:pt x="426" y="1423"/>
                  </a:lnTo>
                  <a:lnTo>
                    <a:pt x="432" y="1441"/>
                  </a:lnTo>
                  <a:lnTo>
                    <a:pt x="434" y="1461"/>
                  </a:lnTo>
                  <a:lnTo>
                    <a:pt x="432" y="1481"/>
                  </a:lnTo>
                  <a:lnTo>
                    <a:pt x="426" y="1499"/>
                  </a:lnTo>
                  <a:lnTo>
                    <a:pt x="415" y="1516"/>
                  </a:lnTo>
                  <a:lnTo>
                    <a:pt x="401" y="1530"/>
                  </a:lnTo>
                  <a:lnTo>
                    <a:pt x="385" y="1540"/>
                  </a:lnTo>
                  <a:lnTo>
                    <a:pt x="366" y="1546"/>
                  </a:lnTo>
                  <a:lnTo>
                    <a:pt x="346" y="1549"/>
                  </a:lnTo>
                  <a:lnTo>
                    <a:pt x="220" y="1549"/>
                  </a:lnTo>
                  <a:lnTo>
                    <a:pt x="220" y="1941"/>
                  </a:lnTo>
                  <a:lnTo>
                    <a:pt x="346" y="1941"/>
                  </a:lnTo>
                  <a:lnTo>
                    <a:pt x="366" y="1944"/>
                  </a:lnTo>
                  <a:lnTo>
                    <a:pt x="385" y="1950"/>
                  </a:lnTo>
                  <a:lnTo>
                    <a:pt x="401" y="1961"/>
                  </a:lnTo>
                  <a:lnTo>
                    <a:pt x="415" y="1975"/>
                  </a:lnTo>
                  <a:lnTo>
                    <a:pt x="426" y="1991"/>
                  </a:lnTo>
                  <a:lnTo>
                    <a:pt x="432" y="2010"/>
                  </a:lnTo>
                  <a:lnTo>
                    <a:pt x="434" y="2030"/>
                  </a:lnTo>
                  <a:lnTo>
                    <a:pt x="432" y="2050"/>
                  </a:lnTo>
                  <a:lnTo>
                    <a:pt x="426" y="2069"/>
                  </a:lnTo>
                  <a:lnTo>
                    <a:pt x="415" y="2085"/>
                  </a:lnTo>
                  <a:lnTo>
                    <a:pt x="401" y="2099"/>
                  </a:lnTo>
                  <a:lnTo>
                    <a:pt x="385" y="2109"/>
                  </a:lnTo>
                  <a:lnTo>
                    <a:pt x="366" y="2115"/>
                  </a:lnTo>
                  <a:lnTo>
                    <a:pt x="346" y="2118"/>
                  </a:lnTo>
                  <a:lnTo>
                    <a:pt x="220" y="2118"/>
                  </a:lnTo>
                  <a:lnTo>
                    <a:pt x="220" y="2510"/>
                  </a:lnTo>
                  <a:lnTo>
                    <a:pt x="346" y="2510"/>
                  </a:lnTo>
                  <a:lnTo>
                    <a:pt x="366" y="2513"/>
                  </a:lnTo>
                  <a:lnTo>
                    <a:pt x="385" y="2519"/>
                  </a:lnTo>
                  <a:lnTo>
                    <a:pt x="401" y="2530"/>
                  </a:lnTo>
                  <a:lnTo>
                    <a:pt x="415" y="2544"/>
                  </a:lnTo>
                  <a:lnTo>
                    <a:pt x="426" y="2560"/>
                  </a:lnTo>
                  <a:lnTo>
                    <a:pt x="432" y="2578"/>
                  </a:lnTo>
                  <a:lnTo>
                    <a:pt x="434" y="2598"/>
                  </a:lnTo>
                  <a:lnTo>
                    <a:pt x="432" y="2618"/>
                  </a:lnTo>
                  <a:lnTo>
                    <a:pt x="426" y="2638"/>
                  </a:lnTo>
                  <a:lnTo>
                    <a:pt x="415" y="2654"/>
                  </a:lnTo>
                  <a:lnTo>
                    <a:pt x="401" y="2667"/>
                  </a:lnTo>
                  <a:lnTo>
                    <a:pt x="385" y="2678"/>
                  </a:lnTo>
                  <a:lnTo>
                    <a:pt x="366" y="2684"/>
                  </a:lnTo>
                  <a:lnTo>
                    <a:pt x="346" y="2686"/>
                  </a:lnTo>
                  <a:lnTo>
                    <a:pt x="220" y="2686"/>
                  </a:lnTo>
                  <a:lnTo>
                    <a:pt x="220" y="3064"/>
                  </a:lnTo>
                  <a:lnTo>
                    <a:pt x="3269" y="3064"/>
                  </a:lnTo>
                  <a:lnTo>
                    <a:pt x="3269" y="3285"/>
                  </a:lnTo>
                  <a:lnTo>
                    <a:pt x="0" y="3285"/>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6" name="Freeform 25">
              <a:extLst>
                <a:ext uri="{FF2B5EF4-FFF2-40B4-BE49-F238E27FC236}">
                  <a16:creationId xmlns:a16="http://schemas.microsoft.com/office/drawing/2014/main" xmlns="" id="{04905FC7-C95D-6D4B-B37D-C17FB1079613}"/>
                </a:ext>
              </a:extLst>
            </p:cNvPr>
            <p:cNvSpPr>
              <a:spLocks/>
            </p:cNvSpPr>
            <p:nvPr/>
          </p:nvSpPr>
          <p:spPr bwMode="auto">
            <a:xfrm>
              <a:off x="-241" y="308"/>
              <a:ext cx="632" cy="303"/>
            </a:xfrm>
            <a:custGeom>
              <a:avLst/>
              <a:gdLst>
                <a:gd name="T0" fmla="*/ 767 w 2529"/>
                <a:gd name="T1" fmla="*/ 0 h 1211"/>
                <a:gd name="T2" fmla="*/ 1884 w 2529"/>
                <a:gd name="T3" fmla="*/ 938 h 1211"/>
                <a:gd name="T4" fmla="*/ 2152 w 2529"/>
                <a:gd name="T5" fmla="*/ 488 h 1211"/>
                <a:gd name="T6" fmla="*/ 1937 w 2529"/>
                <a:gd name="T7" fmla="*/ 360 h 1211"/>
                <a:gd name="T8" fmla="*/ 2529 w 2529"/>
                <a:gd name="T9" fmla="*/ 28 h 1211"/>
                <a:gd name="T10" fmla="*/ 2519 w 2529"/>
                <a:gd name="T11" fmla="*/ 709 h 1211"/>
                <a:gd name="T12" fmla="*/ 2305 w 2529"/>
                <a:gd name="T13" fmla="*/ 580 h 1211"/>
                <a:gd name="T14" fmla="*/ 1930 w 2529"/>
                <a:gd name="T15" fmla="*/ 1211 h 1211"/>
                <a:gd name="T16" fmla="*/ 790 w 2529"/>
                <a:gd name="T17" fmla="*/ 254 h 1211"/>
                <a:gd name="T18" fmla="*/ 137 w 2529"/>
                <a:gd name="T19" fmla="*/ 1048 h 1211"/>
                <a:gd name="T20" fmla="*/ 0 w 2529"/>
                <a:gd name="T21" fmla="*/ 934 h 1211"/>
                <a:gd name="T22" fmla="*/ 767 w 2529"/>
                <a:gd name="T23"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9" h="1211">
                  <a:moveTo>
                    <a:pt x="767" y="0"/>
                  </a:moveTo>
                  <a:lnTo>
                    <a:pt x="1884" y="938"/>
                  </a:lnTo>
                  <a:lnTo>
                    <a:pt x="2152" y="488"/>
                  </a:lnTo>
                  <a:lnTo>
                    <a:pt x="1937" y="360"/>
                  </a:lnTo>
                  <a:lnTo>
                    <a:pt x="2529" y="28"/>
                  </a:lnTo>
                  <a:lnTo>
                    <a:pt x="2519" y="709"/>
                  </a:lnTo>
                  <a:lnTo>
                    <a:pt x="2305" y="580"/>
                  </a:lnTo>
                  <a:lnTo>
                    <a:pt x="1930" y="1211"/>
                  </a:lnTo>
                  <a:lnTo>
                    <a:pt x="790" y="254"/>
                  </a:lnTo>
                  <a:lnTo>
                    <a:pt x="137" y="1048"/>
                  </a:lnTo>
                  <a:lnTo>
                    <a:pt x="0" y="934"/>
                  </a:lnTo>
                  <a:lnTo>
                    <a:pt x="76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7" name="Freeform 26">
              <a:extLst>
                <a:ext uri="{FF2B5EF4-FFF2-40B4-BE49-F238E27FC236}">
                  <a16:creationId xmlns:a16="http://schemas.microsoft.com/office/drawing/2014/main" xmlns="" id="{52A33AF5-03D2-914F-B26E-2BB50D209643}"/>
                </a:ext>
              </a:extLst>
            </p:cNvPr>
            <p:cNvSpPr>
              <a:spLocks/>
            </p:cNvSpPr>
            <p:nvPr/>
          </p:nvSpPr>
          <p:spPr bwMode="auto">
            <a:xfrm>
              <a:off x="116" y="122"/>
              <a:ext cx="239" cy="298"/>
            </a:xfrm>
            <a:custGeom>
              <a:avLst/>
              <a:gdLst>
                <a:gd name="T0" fmla="*/ 956 w 956"/>
                <a:gd name="T1" fmla="*/ 0 h 1193"/>
                <a:gd name="T2" fmla="*/ 861 w 956"/>
                <a:gd name="T3" fmla="*/ 673 h 1193"/>
                <a:gd name="T4" fmla="*/ 665 w 956"/>
                <a:gd name="T5" fmla="*/ 520 h 1193"/>
                <a:gd name="T6" fmla="*/ 141 w 956"/>
                <a:gd name="T7" fmla="*/ 1193 h 1193"/>
                <a:gd name="T8" fmla="*/ 0 w 956"/>
                <a:gd name="T9" fmla="*/ 1082 h 1193"/>
                <a:gd name="T10" fmla="*/ 524 w 956"/>
                <a:gd name="T11" fmla="*/ 409 h 1193"/>
                <a:gd name="T12" fmla="*/ 328 w 956"/>
                <a:gd name="T13" fmla="*/ 254 h 1193"/>
                <a:gd name="T14" fmla="*/ 956 w 956"/>
                <a:gd name="T15" fmla="*/ 0 h 1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1193">
                  <a:moveTo>
                    <a:pt x="956" y="0"/>
                  </a:moveTo>
                  <a:lnTo>
                    <a:pt x="861" y="673"/>
                  </a:lnTo>
                  <a:lnTo>
                    <a:pt x="665" y="520"/>
                  </a:lnTo>
                  <a:lnTo>
                    <a:pt x="141" y="1193"/>
                  </a:lnTo>
                  <a:lnTo>
                    <a:pt x="0" y="1082"/>
                  </a:lnTo>
                  <a:lnTo>
                    <a:pt x="524" y="409"/>
                  </a:lnTo>
                  <a:lnTo>
                    <a:pt x="328" y="254"/>
                  </a:lnTo>
                  <a:lnTo>
                    <a:pt x="95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8" name="Freeform 27">
              <a:extLst>
                <a:ext uri="{FF2B5EF4-FFF2-40B4-BE49-F238E27FC236}">
                  <a16:creationId xmlns:a16="http://schemas.microsoft.com/office/drawing/2014/main" xmlns="" id="{56F35860-1950-DF42-9426-76ADCEBDB5DC}"/>
                </a:ext>
              </a:extLst>
            </p:cNvPr>
            <p:cNvSpPr>
              <a:spLocks/>
            </p:cNvSpPr>
            <p:nvPr/>
          </p:nvSpPr>
          <p:spPr bwMode="auto">
            <a:xfrm>
              <a:off x="-205" y="504"/>
              <a:ext cx="291" cy="227"/>
            </a:xfrm>
            <a:custGeom>
              <a:avLst/>
              <a:gdLst>
                <a:gd name="T0" fmla="*/ 1019 w 1162"/>
                <a:gd name="T1" fmla="*/ 0 h 907"/>
                <a:gd name="T2" fmla="*/ 1162 w 1162"/>
                <a:gd name="T3" fmla="*/ 109 h 907"/>
                <a:gd name="T4" fmla="*/ 808 w 1162"/>
                <a:gd name="T5" fmla="*/ 574 h 907"/>
                <a:gd name="T6" fmla="*/ 578 w 1162"/>
                <a:gd name="T7" fmla="*/ 342 h 907"/>
                <a:gd name="T8" fmla="*/ 142 w 1162"/>
                <a:gd name="T9" fmla="*/ 907 h 907"/>
                <a:gd name="T10" fmla="*/ 0 w 1162"/>
                <a:gd name="T11" fmla="*/ 798 h 907"/>
                <a:gd name="T12" fmla="*/ 561 w 1162"/>
                <a:gd name="T13" fmla="*/ 71 h 907"/>
                <a:gd name="T14" fmla="*/ 790 w 1162"/>
                <a:gd name="T15" fmla="*/ 302 h 907"/>
                <a:gd name="T16" fmla="*/ 1019 w 1162"/>
                <a:gd name="T17"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907">
                  <a:moveTo>
                    <a:pt x="1019" y="0"/>
                  </a:moveTo>
                  <a:lnTo>
                    <a:pt x="1162" y="109"/>
                  </a:lnTo>
                  <a:lnTo>
                    <a:pt x="808" y="574"/>
                  </a:lnTo>
                  <a:lnTo>
                    <a:pt x="578" y="342"/>
                  </a:lnTo>
                  <a:lnTo>
                    <a:pt x="142" y="907"/>
                  </a:lnTo>
                  <a:lnTo>
                    <a:pt x="0" y="798"/>
                  </a:lnTo>
                  <a:lnTo>
                    <a:pt x="561" y="71"/>
                  </a:lnTo>
                  <a:lnTo>
                    <a:pt x="790" y="302"/>
                  </a:lnTo>
                  <a:lnTo>
                    <a:pt x="101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sp>
        <p:nvSpPr>
          <p:cNvPr id="59" name="Freeform 32">
            <a:extLst>
              <a:ext uri="{FF2B5EF4-FFF2-40B4-BE49-F238E27FC236}">
                <a16:creationId xmlns:a16="http://schemas.microsoft.com/office/drawing/2014/main" xmlns="" id="{DAD81FCA-1E43-5C49-AC92-2AA0EDB5B874}"/>
              </a:ext>
            </a:extLst>
          </p:cNvPr>
          <p:cNvSpPr>
            <a:spLocks noEditPoints="1"/>
          </p:cNvSpPr>
          <p:nvPr/>
        </p:nvSpPr>
        <p:spPr bwMode="auto">
          <a:xfrm>
            <a:off x="3741419" y="6009969"/>
            <a:ext cx="130789" cy="218518"/>
          </a:xfrm>
          <a:custGeom>
            <a:avLst/>
            <a:gdLst>
              <a:gd name="T0" fmla="*/ 2092 w 3024"/>
              <a:gd name="T1" fmla="*/ 2305 h 4320"/>
              <a:gd name="T2" fmla="*/ 2173 w 3024"/>
              <a:gd name="T3" fmla="*/ 2544 h 4320"/>
              <a:gd name="T4" fmla="*/ 2407 w 3024"/>
              <a:gd name="T5" fmla="*/ 2695 h 4320"/>
              <a:gd name="T6" fmla="*/ 2308 w 3024"/>
              <a:gd name="T7" fmla="*/ 2871 h 4320"/>
              <a:gd name="T8" fmla="*/ 2097 w 3024"/>
              <a:gd name="T9" fmla="*/ 2922 h 4320"/>
              <a:gd name="T10" fmla="*/ 2371 w 3024"/>
              <a:gd name="T11" fmla="*/ 2947 h 4320"/>
              <a:gd name="T12" fmla="*/ 2524 w 3024"/>
              <a:gd name="T13" fmla="*/ 2740 h 4320"/>
              <a:gd name="T14" fmla="*/ 2335 w 3024"/>
              <a:gd name="T15" fmla="*/ 2508 h 4320"/>
              <a:gd name="T16" fmla="*/ 2186 w 3024"/>
              <a:gd name="T17" fmla="*/ 2346 h 4320"/>
              <a:gd name="T18" fmla="*/ 2313 w 3024"/>
              <a:gd name="T19" fmla="*/ 2254 h 4320"/>
              <a:gd name="T20" fmla="*/ 2474 w 3024"/>
              <a:gd name="T21" fmla="*/ 2201 h 4320"/>
              <a:gd name="T22" fmla="*/ 513 w 3024"/>
              <a:gd name="T23" fmla="*/ 1452 h 4320"/>
              <a:gd name="T24" fmla="*/ 312 w 3024"/>
              <a:gd name="T25" fmla="*/ 1791 h 4320"/>
              <a:gd name="T26" fmla="*/ 433 w 3024"/>
              <a:gd name="T27" fmla="*/ 2055 h 4320"/>
              <a:gd name="T28" fmla="*/ 948 w 3024"/>
              <a:gd name="T29" fmla="*/ 990 h 4320"/>
              <a:gd name="T30" fmla="*/ 1135 w 3024"/>
              <a:gd name="T31" fmla="*/ 1032 h 4320"/>
              <a:gd name="T32" fmla="*/ 1547 w 3024"/>
              <a:gd name="T33" fmla="*/ 1344 h 4320"/>
              <a:gd name="T34" fmla="*/ 1719 w 3024"/>
              <a:gd name="T35" fmla="*/ 1626 h 4320"/>
              <a:gd name="T36" fmla="*/ 1879 w 3024"/>
              <a:gd name="T37" fmla="*/ 1676 h 4320"/>
              <a:gd name="T38" fmla="*/ 2074 w 3024"/>
              <a:gd name="T39" fmla="*/ 1606 h 4320"/>
              <a:gd name="T40" fmla="*/ 1966 w 3024"/>
              <a:gd name="T41" fmla="*/ 1437 h 4320"/>
              <a:gd name="T42" fmla="*/ 2016 w 3024"/>
              <a:gd name="T43" fmla="*/ 1413 h 4320"/>
              <a:gd name="T44" fmla="*/ 2180 w 3024"/>
              <a:gd name="T45" fmla="*/ 1448 h 4320"/>
              <a:gd name="T46" fmla="*/ 2284 w 3024"/>
              <a:gd name="T47" fmla="*/ 1365 h 4320"/>
              <a:gd name="T48" fmla="*/ 2390 w 3024"/>
              <a:gd name="T49" fmla="*/ 1448 h 4320"/>
              <a:gd name="T50" fmla="*/ 2554 w 3024"/>
              <a:gd name="T51" fmla="*/ 1413 h 4320"/>
              <a:gd name="T52" fmla="*/ 2605 w 3024"/>
              <a:gd name="T53" fmla="*/ 1437 h 4320"/>
              <a:gd name="T54" fmla="*/ 2485 w 3024"/>
              <a:gd name="T55" fmla="*/ 1659 h 4320"/>
              <a:gd name="T56" fmla="*/ 2732 w 3024"/>
              <a:gd name="T57" fmla="*/ 1989 h 4320"/>
              <a:gd name="T58" fmla="*/ 2998 w 3024"/>
              <a:gd name="T59" fmla="*/ 2529 h 4320"/>
              <a:gd name="T60" fmla="*/ 2936 w 3024"/>
              <a:gd name="T61" fmla="*/ 3097 h 4320"/>
              <a:gd name="T62" fmla="*/ 2513 w 3024"/>
              <a:gd name="T63" fmla="*/ 3468 h 4320"/>
              <a:gd name="T64" fmla="*/ 1951 w 3024"/>
              <a:gd name="T65" fmla="*/ 3409 h 4320"/>
              <a:gd name="T66" fmla="*/ 1604 w 3024"/>
              <a:gd name="T67" fmla="*/ 2959 h 4320"/>
              <a:gd name="T68" fmla="*/ 1651 w 3024"/>
              <a:gd name="T69" fmla="*/ 2360 h 4320"/>
              <a:gd name="T70" fmla="*/ 1790 w 3024"/>
              <a:gd name="T71" fmla="*/ 2008 h 4320"/>
              <a:gd name="T72" fmla="*/ 1445 w 3024"/>
              <a:gd name="T73" fmla="*/ 1793 h 4320"/>
              <a:gd name="T74" fmla="*/ 1272 w 3024"/>
              <a:gd name="T75" fmla="*/ 2489 h 4320"/>
              <a:gd name="T76" fmla="*/ 1477 w 3024"/>
              <a:gd name="T77" fmla="*/ 4249 h 4320"/>
              <a:gd name="T78" fmla="*/ 1231 w 3024"/>
              <a:gd name="T79" fmla="*/ 4293 h 4320"/>
              <a:gd name="T80" fmla="*/ 708 w 3024"/>
              <a:gd name="T81" fmla="*/ 4176 h 4320"/>
              <a:gd name="T82" fmla="*/ 500 w 3024"/>
              <a:gd name="T83" fmla="*/ 4319 h 4320"/>
              <a:gd name="T84" fmla="*/ 326 w 3024"/>
              <a:gd name="T85" fmla="*/ 4131 h 4320"/>
              <a:gd name="T86" fmla="*/ 444 w 3024"/>
              <a:gd name="T87" fmla="*/ 2493 h 4320"/>
              <a:gd name="T88" fmla="*/ 191 w 3024"/>
              <a:gd name="T89" fmla="*/ 2259 h 4320"/>
              <a:gd name="T90" fmla="*/ 8 w 3024"/>
              <a:gd name="T91" fmla="*/ 1855 h 4320"/>
              <a:gd name="T92" fmla="*/ 161 w 3024"/>
              <a:gd name="T93" fmla="*/ 1381 h 4320"/>
              <a:gd name="T94" fmla="*/ 525 w 3024"/>
              <a:gd name="T95" fmla="*/ 1053 h 4320"/>
              <a:gd name="T96" fmla="*/ 796 w 3024"/>
              <a:gd name="T97" fmla="*/ 984 h 4320"/>
              <a:gd name="T98" fmla="*/ 796 w 3024"/>
              <a:gd name="T99" fmla="*/ 1168 h 4320"/>
              <a:gd name="T100" fmla="*/ 745 w 3024"/>
              <a:gd name="T101" fmla="*/ 1613 h 4320"/>
              <a:gd name="T102" fmla="*/ 704 w 3024"/>
              <a:gd name="T103" fmla="*/ 1970 h 4320"/>
              <a:gd name="T104" fmla="*/ 988 w 3024"/>
              <a:gd name="T105" fmla="*/ 1970 h 4320"/>
              <a:gd name="T106" fmla="*/ 956 w 3024"/>
              <a:gd name="T107" fmla="*/ 1613 h 4320"/>
              <a:gd name="T108" fmla="*/ 915 w 3024"/>
              <a:gd name="T109" fmla="*/ 1168 h 4320"/>
              <a:gd name="T110" fmla="*/ 902 w 3024"/>
              <a:gd name="T111" fmla="*/ 984 h 4320"/>
              <a:gd name="T112" fmla="*/ 1207 w 3024"/>
              <a:gd name="T113" fmla="*/ 178 h 4320"/>
              <a:gd name="T114" fmla="*/ 1263 w 3024"/>
              <a:gd name="T115" fmla="*/ 636 h 4320"/>
              <a:gd name="T116" fmla="*/ 922 w 3024"/>
              <a:gd name="T117" fmla="*/ 911 h 4320"/>
              <a:gd name="T118" fmla="*/ 518 w 3024"/>
              <a:gd name="T119" fmla="*/ 738 h 4320"/>
              <a:gd name="T120" fmla="*/ 462 w 3024"/>
              <a:gd name="T121" fmla="*/ 280 h 4320"/>
              <a:gd name="T122" fmla="*/ 804 w 3024"/>
              <a:gd name="T123"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4" h="4320">
                <a:moveTo>
                  <a:pt x="2263" y="2046"/>
                </a:moveTo>
                <a:lnTo>
                  <a:pt x="2263" y="2174"/>
                </a:lnTo>
                <a:lnTo>
                  <a:pt x="2223" y="2184"/>
                </a:lnTo>
                <a:lnTo>
                  <a:pt x="2187" y="2199"/>
                </a:lnTo>
                <a:lnTo>
                  <a:pt x="2156" y="2219"/>
                </a:lnTo>
                <a:lnTo>
                  <a:pt x="2130" y="2244"/>
                </a:lnTo>
                <a:lnTo>
                  <a:pt x="2108" y="2273"/>
                </a:lnTo>
                <a:lnTo>
                  <a:pt x="2092" y="2305"/>
                </a:lnTo>
                <a:lnTo>
                  <a:pt x="2083" y="2341"/>
                </a:lnTo>
                <a:lnTo>
                  <a:pt x="2080" y="2379"/>
                </a:lnTo>
                <a:lnTo>
                  <a:pt x="2083" y="2414"/>
                </a:lnTo>
                <a:lnTo>
                  <a:pt x="2091" y="2445"/>
                </a:lnTo>
                <a:lnTo>
                  <a:pt x="2104" y="2473"/>
                </a:lnTo>
                <a:lnTo>
                  <a:pt x="2122" y="2499"/>
                </a:lnTo>
                <a:lnTo>
                  <a:pt x="2146" y="2521"/>
                </a:lnTo>
                <a:lnTo>
                  <a:pt x="2173" y="2544"/>
                </a:lnTo>
                <a:lnTo>
                  <a:pt x="2205" y="2563"/>
                </a:lnTo>
                <a:lnTo>
                  <a:pt x="2241" y="2580"/>
                </a:lnTo>
                <a:lnTo>
                  <a:pt x="2280" y="2599"/>
                </a:lnTo>
                <a:lnTo>
                  <a:pt x="2317" y="2614"/>
                </a:lnTo>
                <a:lnTo>
                  <a:pt x="2347" y="2633"/>
                </a:lnTo>
                <a:lnTo>
                  <a:pt x="2372" y="2651"/>
                </a:lnTo>
                <a:lnTo>
                  <a:pt x="2393" y="2672"/>
                </a:lnTo>
                <a:lnTo>
                  <a:pt x="2407" y="2695"/>
                </a:lnTo>
                <a:lnTo>
                  <a:pt x="2415" y="2720"/>
                </a:lnTo>
                <a:lnTo>
                  <a:pt x="2418" y="2749"/>
                </a:lnTo>
                <a:lnTo>
                  <a:pt x="2415" y="2779"/>
                </a:lnTo>
                <a:lnTo>
                  <a:pt x="2405" y="2805"/>
                </a:lnTo>
                <a:lnTo>
                  <a:pt x="2388" y="2829"/>
                </a:lnTo>
                <a:lnTo>
                  <a:pt x="2367" y="2847"/>
                </a:lnTo>
                <a:lnTo>
                  <a:pt x="2339" y="2862"/>
                </a:lnTo>
                <a:lnTo>
                  <a:pt x="2308" y="2871"/>
                </a:lnTo>
                <a:lnTo>
                  <a:pt x="2273" y="2873"/>
                </a:lnTo>
                <a:lnTo>
                  <a:pt x="2233" y="2871"/>
                </a:lnTo>
                <a:lnTo>
                  <a:pt x="2194" y="2863"/>
                </a:lnTo>
                <a:lnTo>
                  <a:pt x="2159" y="2851"/>
                </a:lnTo>
                <a:lnTo>
                  <a:pt x="2126" y="2837"/>
                </a:lnTo>
                <a:lnTo>
                  <a:pt x="2098" y="2818"/>
                </a:lnTo>
                <a:lnTo>
                  <a:pt x="2068" y="2904"/>
                </a:lnTo>
                <a:lnTo>
                  <a:pt x="2097" y="2922"/>
                </a:lnTo>
                <a:lnTo>
                  <a:pt x="2133" y="2938"/>
                </a:lnTo>
                <a:lnTo>
                  <a:pt x="2170" y="2949"/>
                </a:lnTo>
                <a:lnTo>
                  <a:pt x="2212" y="2957"/>
                </a:lnTo>
                <a:lnTo>
                  <a:pt x="2256" y="2960"/>
                </a:lnTo>
                <a:lnTo>
                  <a:pt x="2256" y="3088"/>
                </a:lnTo>
                <a:lnTo>
                  <a:pt x="2331" y="3088"/>
                </a:lnTo>
                <a:lnTo>
                  <a:pt x="2331" y="2956"/>
                </a:lnTo>
                <a:lnTo>
                  <a:pt x="2371" y="2947"/>
                </a:lnTo>
                <a:lnTo>
                  <a:pt x="2406" y="2932"/>
                </a:lnTo>
                <a:lnTo>
                  <a:pt x="2438" y="2913"/>
                </a:lnTo>
                <a:lnTo>
                  <a:pt x="2464" y="2890"/>
                </a:lnTo>
                <a:lnTo>
                  <a:pt x="2485" y="2864"/>
                </a:lnTo>
                <a:lnTo>
                  <a:pt x="2502" y="2835"/>
                </a:lnTo>
                <a:lnTo>
                  <a:pt x="2515" y="2805"/>
                </a:lnTo>
                <a:lnTo>
                  <a:pt x="2521" y="2774"/>
                </a:lnTo>
                <a:lnTo>
                  <a:pt x="2524" y="2740"/>
                </a:lnTo>
                <a:lnTo>
                  <a:pt x="2521" y="2701"/>
                </a:lnTo>
                <a:lnTo>
                  <a:pt x="2512" y="2664"/>
                </a:lnTo>
                <a:lnTo>
                  <a:pt x="2498" y="2631"/>
                </a:lnTo>
                <a:lnTo>
                  <a:pt x="2477" y="2602"/>
                </a:lnTo>
                <a:lnTo>
                  <a:pt x="2451" y="2575"/>
                </a:lnTo>
                <a:lnTo>
                  <a:pt x="2418" y="2551"/>
                </a:lnTo>
                <a:lnTo>
                  <a:pt x="2380" y="2529"/>
                </a:lnTo>
                <a:lnTo>
                  <a:pt x="2335" y="2508"/>
                </a:lnTo>
                <a:lnTo>
                  <a:pt x="2294" y="2489"/>
                </a:lnTo>
                <a:lnTo>
                  <a:pt x="2259" y="2470"/>
                </a:lnTo>
                <a:lnTo>
                  <a:pt x="2232" y="2453"/>
                </a:lnTo>
                <a:lnTo>
                  <a:pt x="2210" y="2434"/>
                </a:lnTo>
                <a:lnTo>
                  <a:pt x="2195" y="2413"/>
                </a:lnTo>
                <a:lnTo>
                  <a:pt x="2187" y="2390"/>
                </a:lnTo>
                <a:lnTo>
                  <a:pt x="2185" y="2363"/>
                </a:lnTo>
                <a:lnTo>
                  <a:pt x="2186" y="2346"/>
                </a:lnTo>
                <a:lnTo>
                  <a:pt x="2190" y="2329"/>
                </a:lnTo>
                <a:lnTo>
                  <a:pt x="2197" y="2312"/>
                </a:lnTo>
                <a:lnTo>
                  <a:pt x="2207" y="2296"/>
                </a:lnTo>
                <a:lnTo>
                  <a:pt x="2222" y="2283"/>
                </a:lnTo>
                <a:lnTo>
                  <a:pt x="2239" y="2271"/>
                </a:lnTo>
                <a:lnTo>
                  <a:pt x="2259" y="2262"/>
                </a:lnTo>
                <a:lnTo>
                  <a:pt x="2284" y="2256"/>
                </a:lnTo>
                <a:lnTo>
                  <a:pt x="2313" y="2254"/>
                </a:lnTo>
                <a:lnTo>
                  <a:pt x="2350" y="2257"/>
                </a:lnTo>
                <a:lnTo>
                  <a:pt x="2383" y="2262"/>
                </a:lnTo>
                <a:lnTo>
                  <a:pt x="2410" y="2270"/>
                </a:lnTo>
                <a:lnTo>
                  <a:pt x="2434" y="2279"/>
                </a:lnTo>
                <a:lnTo>
                  <a:pt x="2452" y="2288"/>
                </a:lnTo>
                <a:lnTo>
                  <a:pt x="2466" y="2297"/>
                </a:lnTo>
                <a:lnTo>
                  <a:pt x="2498" y="2214"/>
                </a:lnTo>
                <a:lnTo>
                  <a:pt x="2474" y="2201"/>
                </a:lnTo>
                <a:lnTo>
                  <a:pt x="2448" y="2189"/>
                </a:lnTo>
                <a:lnTo>
                  <a:pt x="2417" y="2180"/>
                </a:lnTo>
                <a:lnTo>
                  <a:pt x="2380" y="2173"/>
                </a:lnTo>
                <a:lnTo>
                  <a:pt x="2339" y="2169"/>
                </a:lnTo>
                <a:lnTo>
                  <a:pt x="2339" y="2046"/>
                </a:lnTo>
                <a:lnTo>
                  <a:pt x="2263" y="2046"/>
                </a:lnTo>
                <a:close/>
                <a:moveTo>
                  <a:pt x="546" y="1422"/>
                </a:moveTo>
                <a:lnTo>
                  <a:pt x="513" y="1452"/>
                </a:lnTo>
                <a:lnTo>
                  <a:pt x="480" y="1487"/>
                </a:lnTo>
                <a:lnTo>
                  <a:pt x="446" y="1528"/>
                </a:lnTo>
                <a:lnTo>
                  <a:pt x="412" y="1575"/>
                </a:lnTo>
                <a:lnTo>
                  <a:pt x="378" y="1627"/>
                </a:lnTo>
                <a:lnTo>
                  <a:pt x="346" y="1686"/>
                </a:lnTo>
                <a:lnTo>
                  <a:pt x="313" y="1753"/>
                </a:lnTo>
                <a:lnTo>
                  <a:pt x="310" y="1770"/>
                </a:lnTo>
                <a:lnTo>
                  <a:pt x="312" y="1791"/>
                </a:lnTo>
                <a:lnTo>
                  <a:pt x="317" y="1817"/>
                </a:lnTo>
                <a:lnTo>
                  <a:pt x="325" y="1847"/>
                </a:lnTo>
                <a:lnTo>
                  <a:pt x="336" y="1879"/>
                </a:lnTo>
                <a:lnTo>
                  <a:pt x="352" y="1913"/>
                </a:lnTo>
                <a:lnTo>
                  <a:pt x="369" y="1948"/>
                </a:lnTo>
                <a:lnTo>
                  <a:pt x="389" y="1985"/>
                </a:lnTo>
                <a:lnTo>
                  <a:pt x="410" y="2020"/>
                </a:lnTo>
                <a:lnTo>
                  <a:pt x="433" y="2055"/>
                </a:lnTo>
                <a:lnTo>
                  <a:pt x="458" y="2089"/>
                </a:lnTo>
                <a:lnTo>
                  <a:pt x="483" y="2122"/>
                </a:lnTo>
                <a:lnTo>
                  <a:pt x="509" y="2151"/>
                </a:lnTo>
                <a:lnTo>
                  <a:pt x="546" y="1422"/>
                </a:lnTo>
                <a:close/>
                <a:moveTo>
                  <a:pt x="902" y="984"/>
                </a:moveTo>
                <a:lnTo>
                  <a:pt x="912" y="986"/>
                </a:lnTo>
                <a:lnTo>
                  <a:pt x="928" y="987"/>
                </a:lnTo>
                <a:lnTo>
                  <a:pt x="948" y="990"/>
                </a:lnTo>
                <a:lnTo>
                  <a:pt x="970" y="994"/>
                </a:lnTo>
                <a:lnTo>
                  <a:pt x="994" y="998"/>
                </a:lnTo>
                <a:lnTo>
                  <a:pt x="1016" y="1001"/>
                </a:lnTo>
                <a:lnTo>
                  <a:pt x="1037" y="1005"/>
                </a:lnTo>
                <a:lnTo>
                  <a:pt x="1055" y="1008"/>
                </a:lnTo>
                <a:lnTo>
                  <a:pt x="1068" y="1011"/>
                </a:lnTo>
                <a:lnTo>
                  <a:pt x="1075" y="1012"/>
                </a:lnTo>
                <a:lnTo>
                  <a:pt x="1135" y="1032"/>
                </a:lnTo>
                <a:lnTo>
                  <a:pt x="1194" y="1055"/>
                </a:lnTo>
                <a:lnTo>
                  <a:pt x="1250" y="1084"/>
                </a:lnTo>
                <a:lnTo>
                  <a:pt x="1305" y="1117"/>
                </a:lnTo>
                <a:lnTo>
                  <a:pt x="1360" y="1155"/>
                </a:lnTo>
                <a:lnTo>
                  <a:pt x="1411" y="1198"/>
                </a:lnTo>
                <a:lnTo>
                  <a:pt x="1460" y="1244"/>
                </a:lnTo>
                <a:lnTo>
                  <a:pt x="1504" y="1292"/>
                </a:lnTo>
                <a:lnTo>
                  <a:pt x="1547" y="1344"/>
                </a:lnTo>
                <a:lnTo>
                  <a:pt x="1587" y="1398"/>
                </a:lnTo>
                <a:lnTo>
                  <a:pt x="1622" y="1454"/>
                </a:lnTo>
                <a:lnTo>
                  <a:pt x="1656" y="1513"/>
                </a:lnTo>
                <a:lnTo>
                  <a:pt x="1668" y="1537"/>
                </a:lnTo>
                <a:lnTo>
                  <a:pt x="1681" y="1560"/>
                </a:lnTo>
                <a:lnTo>
                  <a:pt x="1693" y="1584"/>
                </a:lnTo>
                <a:lnTo>
                  <a:pt x="1706" y="1605"/>
                </a:lnTo>
                <a:lnTo>
                  <a:pt x="1719" y="1626"/>
                </a:lnTo>
                <a:lnTo>
                  <a:pt x="1735" y="1644"/>
                </a:lnTo>
                <a:lnTo>
                  <a:pt x="1753" y="1659"/>
                </a:lnTo>
                <a:lnTo>
                  <a:pt x="1773" y="1672"/>
                </a:lnTo>
                <a:lnTo>
                  <a:pt x="1796" y="1680"/>
                </a:lnTo>
                <a:lnTo>
                  <a:pt x="1824" y="1683"/>
                </a:lnTo>
                <a:lnTo>
                  <a:pt x="1837" y="1682"/>
                </a:lnTo>
                <a:lnTo>
                  <a:pt x="1855" y="1680"/>
                </a:lnTo>
                <a:lnTo>
                  <a:pt x="1879" y="1676"/>
                </a:lnTo>
                <a:lnTo>
                  <a:pt x="1906" y="1670"/>
                </a:lnTo>
                <a:lnTo>
                  <a:pt x="1936" y="1663"/>
                </a:lnTo>
                <a:lnTo>
                  <a:pt x="1966" y="1655"/>
                </a:lnTo>
                <a:lnTo>
                  <a:pt x="1995" y="1646"/>
                </a:lnTo>
                <a:lnTo>
                  <a:pt x="2023" y="1636"/>
                </a:lnTo>
                <a:lnTo>
                  <a:pt x="2045" y="1626"/>
                </a:lnTo>
                <a:lnTo>
                  <a:pt x="2063" y="1615"/>
                </a:lnTo>
                <a:lnTo>
                  <a:pt x="2074" y="1606"/>
                </a:lnTo>
                <a:lnTo>
                  <a:pt x="2076" y="1596"/>
                </a:lnTo>
                <a:lnTo>
                  <a:pt x="2070" y="1568"/>
                </a:lnTo>
                <a:lnTo>
                  <a:pt x="2061" y="1542"/>
                </a:lnTo>
                <a:lnTo>
                  <a:pt x="2049" y="1516"/>
                </a:lnTo>
                <a:lnTo>
                  <a:pt x="2034" y="1492"/>
                </a:lnTo>
                <a:lnTo>
                  <a:pt x="2015" y="1471"/>
                </a:lnTo>
                <a:lnTo>
                  <a:pt x="1992" y="1453"/>
                </a:lnTo>
                <a:lnTo>
                  <a:pt x="1966" y="1437"/>
                </a:lnTo>
                <a:lnTo>
                  <a:pt x="1966" y="1436"/>
                </a:lnTo>
                <a:lnTo>
                  <a:pt x="1968" y="1432"/>
                </a:lnTo>
                <a:lnTo>
                  <a:pt x="1971" y="1427"/>
                </a:lnTo>
                <a:lnTo>
                  <a:pt x="1975" y="1422"/>
                </a:lnTo>
                <a:lnTo>
                  <a:pt x="1982" y="1416"/>
                </a:lnTo>
                <a:lnTo>
                  <a:pt x="1991" y="1413"/>
                </a:lnTo>
                <a:lnTo>
                  <a:pt x="2002" y="1411"/>
                </a:lnTo>
                <a:lnTo>
                  <a:pt x="2016" y="1413"/>
                </a:lnTo>
                <a:lnTo>
                  <a:pt x="2032" y="1419"/>
                </a:lnTo>
                <a:lnTo>
                  <a:pt x="2053" y="1430"/>
                </a:lnTo>
                <a:lnTo>
                  <a:pt x="2081" y="1447"/>
                </a:lnTo>
                <a:lnTo>
                  <a:pt x="2106" y="1456"/>
                </a:lnTo>
                <a:lnTo>
                  <a:pt x="2130" y="1461"/>
                </a:lnTo>
                <a:lnTo>
                  <a:pt x="2150" y="1461"/>
                </a:lnTo>
                <a:lnTo>
                  <a:pt x="2165" y="1456"/>
                </a:lnTo>
                <a:lnTo>
                  <a:pt x="2180" y="1448"/>
                </a:lnTo>
                <a:lnTo>
                  <a:pt x="2191" y="1437"/>
                </a:lnTo>
                <a:lnTo>
                  <a:pt x="2198" y="1428"/>
                </a:lnTo>
                <a:lnTo>
                  <a:pt x="2207" y="1415"/>
                </a:lnTo>
                <a:lnTo>
                  <a:pt x="2219" y="1402"/>
                </a:lnTo>
                <a:lnTo>
                  <a:pt x="2233" y="1388"/>
                </a:lnTo>
                <a:lnTo>
                  <a:pt x="2249" y="1376"/>
                </a:lnTo>
                <a:lnTo>
                  <a:pt x="2267" y="1368"/>
                </a:lnTo>
                <a:lnTo>
                  <a:pt x="2284" y="1365"/>
                </a:lnTo>
                <a:lnTo>
                  <a:pt x="2304" y="1369"/>
                </a:lnTo>
                <a:lnTo>
                  <a:pt x="2321" y="1377"/>
                </a:lnTo>
                <a:lnTo>
                  <a:pt x="2337" y="1389"/>
                </a:lnTo>
                <a:lnTo>
                  <a:pt x="2351" y="1403"/>
                </a:lnTo>
                <a:lnTo>
                  <a:pt x="2363" y="1416"/>
                </a:lnTo>
                <a:lnTo>
                  <a:pt x="2372" y="1428"/>
                </a:lnTo>
                <a:lnTo>
                  <a:pt x="2380" y="1437"/>
                </a:lnTo>
                <a:lnTo>
                  <a:pt x="2390" y="1448"/>
                </a:lnTo>
                <a:lnTo>
                  <a:pt x="2405" y="1456"/>
                </a:lnTo>
                <a:lnTo>
                  <a:pt x="2422" y="1461"/>
                </a:lnTo>
                <a:lnTo>
                  <a:pt x="2441" y="1461"/>
                </a:lnTo>
                <a:lnTo>
                  <a:pt x="2464" y="1456"/>
                </a:lnTo>
                <a:lnTo>
                  <a:pt x="2490" y="1447"/>
                </a:lnTo>
                <a:lnTo>
                  <a:pt x="2519" y="1430"/>
                </a:lnTo>
                <a:lnTo>
                  <a:pt x="2538" y="1419"/>
                </a:lnTo>
                <a:lnTo>
                  <a:pt x="2554" y="1413"/>
                </a:lnTo>
                <a:lnTo>
                  <a:pt x="2568" y="1411"/>
                </a:lnTo>
                <a:lnTo>
                  <a:pt x="2579" y="1413"/>
                </a:lnTo>
                <a:lnTo>
                  <a:pt x="2588" y="1416"/>
                </a:lnTo>
                <a:lnTo>
                  <a:pt x="2595" y="1422"/>
                </a:lnTo>
                <a:lnTo>
                  <a:pt x="2600" y="1427"/>
                </a:lnTo>
                <a:lnTo>
                  <a:pt x="2602" y="1432"/>
                </a:lnTo>
                <a:lnTo>
                  <a:pt x="2604" y="1436"/>
                </a:lnTo>
                <a:lnTo>
                  <a:pt x="2605" y="1437"/>
                </a:lnTo>
                <a:lnTo>
                  <a:pt x="2574" y="1456"/>
                </a:lnTo>
                <a:lnTo>
                  <a:pt x="2549" y="1478"/>
                </a:lnTo>
                <a:lnTo>
                  <a:pt x="2528" y="1503"/>
                </a:lnTo>
                <a:lnTo>
                  <a:pt x="2512" y="1530"/>
                </a:lnTo>
                <a:lnTo>
                  <a:pt x="2500" y="1560"/>
                </a:lnTo>
                <a:lnTo>
                  <a:pt x="2493" y="1593"/>
                </a:lnTo>
                <a:lnTo>
                  <a:pt x="2487" y="1626"/>
                </a:lnTo>
                <a:lnTo>
                  <a:pt x="2485" y="1659"/>
                </a:lnTo>
                <a:lnTo>
                  <a:pt x="2485" y="1693"/>
                </a:lnTo>
                <a:lnTo>
                  <a:pt x="2487" y="1725"/>
                </a:lnTo>
                <a:lnTo>
                  <a:pt x="2490" y="1757"/>
                </a:lnTo>
                <a:lnTo>
                  <a:pt x="2540" y="1792"/>
                </a:lnTo>
                <a:lnTo>
                  <a:pt x="2589" y="1833"/>
                </a:lnTo>
                <a:lnTo>
                  <a:pt x="2639" y="1880"/>
                </a:lnTo>
                <a:lnTo>
                  <a:pt x="2686" y="1932"/>
                </a:lnTo>
                <a:lnTo>
                  <a:pt x="2732" y="1989"/>
                </a:lnTo>
                <a:lnTo>
                  <a:pt x="2777" y="2050"/>
                </a:lnTo>
                <a:lnTo>
                  <a:pt x="2818" y="2113"/>
                </a:lnTo>
                <a:lnTo>
                  <a:pt x="2858" y="2180"/>
                </a:lnTo>
                <a:lnTo>
                  <a:pt x="2893" y="2248"/>
                </a:lnTo>
                <a:lnTo>
                  <a:pt x="2926" y="2318"/>
                </a:lnTo>
                <a:lnTo>
                  <a:pt x="2955" y="2388"/>
                </a:lnTo>
                <a:lnTo>
                  <a:pt x="2978" y="2458"/>
                </a:lnTo>
                <a:lnTo>
                  <a:pt x="2998" y="2529"/>
                </a:lnTo>
                <a:lnTo>
                  <a:pt x="3012" y="2597"/>
                </a:lnTo>
                <a:lnTo>
                  <a:pt x="3021" y="2664"/>
                </a:lnTo>
                <a:lnTo>
                  <a:pt x="3024" y="2729"/>
                </a:lnTo>
                <a:lnTo>
                  <a:pt x="3020" y="2808"/>
                </a:lnTo>
                <a:lnTo>
                  <a:pt x="3010" y="2885"/>
                </a:lnTo>
                <a:lnTo>
                  <a:pt x="2991" y="2959"/>
                </a:lnTo>
                <a:lnTo>
                  <a:pt x="2966" y="3031"/>
                </a:lnTo>
                <a:lnTo>
                  <a:pt x="2936" y="3097"/>
                </a:lnTo>
                <a:lnTo>
                  <a:pt x="2900" y="3161"/>
                </a:lnTo>
                <a:lnTo>
                  <a:pt x="2858" y="3220"/>
                </a:lnTo>
                <a:lnTo>
                  <a:pt x="2811" y="3275"/>
                </a:lnTo>
                <a:lnTo>
                  <a:pt x="2760" y="3325"/>
                </a:lnTo>
                <a:lnTo>
                  <a:pt x="2703" y="3370"/>
                </a:lnTo>
                <a:lnTo>
                  <a:pt x="2643" y="3409"/>
                </a:lnTo>
                <a:lnTo>
                  <a:pt x="2580" y="3442"/>
                </a:lnTo>
                <a:lnTo>
                  <a:pt x="2513" y="3468"/>
                </a:lnTo>
                <a:lnTo>
                  <a:pt x="2444" y="3486"/>
                </a:lnTo>
                <a:lnTo>
                  <a:pt x="2372" y="3498"/>
                </a:lnTo>
                <a:lnTo>
                  <a:pt x="2297" y="3502"/>
                </a:lnTo>
                <a:lnTo>
                  <a:pt x="2223" y="3498"/>
                </a:lnTo>
                <a:lnTo>
                  <a:pt x="2151" y="3486"/>
                </a:lnTo>
                <a:lnTo>
                  <a:pt x="2081" y="3468"/>
                </a:lnTo>
                <a:lnTo>
                  <a:pt x="2015" y="3442"/>
                </a:lnTo>
                <a:lnTo>
                  <a:pt x="1951" y="3409"/>
                </a:lnTo>
                <a:lnTo>
                  <a:pt x="1892" y="3370"/>
                </a:lnTo>
                <a:lnTo>
                  <a:pt x="1835" y="3325"/>
                </a:lnTo>
                <a:lnTo>
                  <a:pt x="1783" y="3275"/>
                </a:lnTo>
                <a:lnTo>
                  <a:pt x="1737" y="3220"/>
                </a:lnTo>
                <a:lnTo>
                  <a:pt x="1695" y="3161"/>
                </a:lnTo>
                <a:lnTo>
                  <a:pt x="1659" y="3097"/>
                </a:lnTo>
                <a:lnTo>
                  <a:pt x="1627" y="3031"/>
                </a:lnTo>
                <a:lnTo>
                  <a:pt x="1604" y="2959"/>
                </a:lnTo>
                <a:lnTo>
                  <a:pt x="1585" y="2885"/>
                </a:lnTo>
                <a:lnTo>
                  <a:pt x="1575" y="2808"/>
                </a:lnTo>
                <a:lnTo>
                  <a:pt x="1571" y="2729"/>
                </a:lnTo>
                <a:lnTo>
                  <a:pt x="1575" y="2659"/>
                </a:lnTo>
                <a:lnTo>
                  <a:pt x="1584" y="2585"/>
                </a:lnTo>
                <a:lnTo>
                  <a:pt x="1601" y="2511"/>
                </a:lnTo>
                <a:lnTo>
                  <a:pt x="1623" y="2436"/>
                </a:lnTo>
                <a:lnTo>
                  <a:pt x="1651" y="2360"/>
                </a:lnTo>
                <a:lnTo>
                  <a:pt x="1682" y="2286"/>
                </a:lnTo>
                <a:lnTo>
                  <a:pt x="1719" y="2212"/>
                </a:lnTo>
                <a:lnTo>
                  <a:pt x="1759" y="2142"/>
                </a:lnTo>
                <a:lnTo>
                  <a:pt x="1803" y="2072"/>
                </a:lnTo>
                <a:lnTo>
                  <a:pt x="1848" y="2008"/>
                </a:lnTo>
                <a:lnTo>
                  <a:pt x="1841" y="2008"/>
                </a:lnTo>
                <a:lnTo>
                  <a:pt x="1833" y="2009"/>
                </a:lnTo>
                <a:lnTo>
                  <a:pt x="1790" y="2008"/>
                </a:lnTo>
                <a:lnTo>
                  <a:pt x="1746" y="2002"/>
                </a:lnTo>
                <a:lnTo>
                  <a:pt x="1704" y="1992"/>
                </a:lnTo>
                <a:lnTo>
                  <a:pt x="1652" y="1974"/>
                </a:lnTo>
                <a:lnTo>
                  <a:pt x="1602" y="1949"/>
                </a:lnTo>
                <a:lnTo>
                  <a:pt x="1557" y="1919"/>
                </a:lnTo>
                <a:lnTo>
                  <a:pt x="1516" y="1882"/>
                </a:lnTo>
                <a:lnTo>
                  <a:pt x="1478" y="1841"/>
                </a:lnTo>
                <a:lnTo>
                  <a:pt x="1445" y="1793"/>
                </a:lnTo>
                <a:lnTo>
                  <a:pt x="1418" y="1742"/>
                </a:lnTo>
                <a:lnTo>
                  <a:pt x="1382" y="1672"/>
                </a:lnTo>
                <a:lnTo>
                  <a:pt x="1346" y="1610"/>
                </a:lnTo>
                <a:lnTo>
                  <a:pt x="1308" y="1555"/>
                </a:lnTo>
                <a:lnTo>
                  <a:pt x="1269" y="1507"/>
                </a:lnTo>
                <a:lnTo>
                  <a:pt x="1229" y="1466"/>
                </a:lnTo>
                <a:lnTo>
                  <a:pt x="1190" y="1431"/>
                </a:lnTo>
                <a:lnTo>
                  <a:pt x="1272" y="2489"/>
                </a:lnTo>
                <a:lnTo>
                  <a:pt x="1271" y="2491"/>
                </a:lnTo>
                <a:lnTo>
                  <a:pt x="1271" y="2494"/>
                </a:lnTo>
                <a:lnTo>
                  <a:pt x="1521" y="4083"/>
                </a:lnTo>
                <a:lnTo>
                  <a:pt x="1524" y="4120"/>
                </a:lnTo>
                <a:lnTo>
                  <a:pt x="1520" y="4156"/>
                </a:lnTo>
                <a:lnTo>
                  <a:pt x="1511" y="4189"/>
                </a:lnTo>
                <a:lnTo>
                  <a:pt x="1496" y="4221"/>
                </a:lnTo>
                <a:lnTo>
                  <a:pt x="1477" y="4249"/>
                </a:lnTo>
                <a:lnTo>
                  <a:pt x="1453" y="4273"/>
                </a:lnTo>
                <a:lnTo>
                  <a:pt x="1426" y="4294"/>
                </a:lnTo>
                <a:lnTo>
                  <a:pt x="1394" y="4308"/>
                </a:lnTo>
                <a:lnTo>
                  <a:pt x="1360" y="4317"/>
                </a:lnTo>
                <a:lnTo>
                  <a:pt x="1327" y="4320"/>
                </a:lnTo>
                <a:lnTo>
                  <a:pt x="1293" y="4317"/>
                </a:lnTo>
                <a:lnTo>
                  <a:pt x="1261" y="4307"/>
                </a:lnTo>
                <a:lnTo>
                  <a:pt x="1231" y="4293"/>
                </a:lnTo>
                <a:lnTo>
                  <a:pt x="1202" y="4272"/>
                </a:lnTo>
                <a:lnTo>
                  <a:pt x="1178" y="4247"/>
                </a:lnTo>
                <a:lnTo>
                  <a:pt x="1159" y="4218"/>
                </a:lnTo>
                <a:lnTo>
                  <a:pt x="1144" y="4185"/>
                </a:lnTo>
                <a:lnTo>
                  <a:pt x="1135" y="4150"/>
                </a:lnTo>
                <a:lnTo>
                  <a:pt x="884" y="2541"/>
                </a:lnTo>
                <a:lnTo>
                  <a:pt x="715" y="4138"/>
                </a:lnTo>
                <a:lnTo>
                  <a:pt x="708" y="4176"/>
                </a:lnTo>
                <a:lnTo>
                  <a:pt x="694" y="4211"/>
                </a:lnTo>
                <a:lnTo>
                  <a:pt x="675" y="4241"/>
                </a:lnTo>
                <a:lnTo>
                  <a:pt x="651" y="4269"/>
                </a:lnTo>
                <a:lnTo>
                  <a:pt x="623" y="4290"/>
                </a:lnTo>
                <a:lnTo>
                  <a:pt x="592" y="4307"/>
                </a:lnTo>
                <a:lnTo>
                  <a:pt x="558" y="4316"/>
                </a:lnTo>
                <a:lnTo>
                  <a:pt x="521" y="4320"/>
                </a:lnTo>
                <a:lnTo>
                  <a:pt x="500" y="4319"/>
                </a:lnTo>
                <a:lnTo>
                  <a:pt x="466" y="4311"/>
                </a:lnTo>
                <a:lnTo>
                  <a:pt x="433" y="4298"/>
                </a:lnTo>
                <a:lnTo>
                  <a:pt x="405" y="4279"/>
                </a:lnTo>
                <a:lnTo>
                  <a:pt x="380" y="4257"/>
                </a:lnTo>
                <a:lnTo>
                  <a:pt x="359" y="4230"/>
                </a:lnTo>
                <a:lnTo>
                  <a:pt x="343" y="4200"/>
                </a:lnTo>
                <a:lnTo>
                  <a:pt x="331" y="4167"/>
                </a:lnTo>
                <a:lnTo>
                  <a:pt x="326" y="4131"/>
                </a:lnTo>
                <a:lnTo>
                  <a:pt x="327" y="4095"/>
                </a:lnTo>
                <a:lnTo>
                  <a:pt x="490" y="2546"/>
                </a:lnTo>
                <a:lnTo>
                  <a:pt x="492" y="2491"/>
                </a:lnTo>
                <a:lnTo>
                  <a:pt x="488" y="2493"/>
                </a:lnTo>
                <a:lnTo>
                  <a:pt x="483" y="2494"/>
                </a:lnTo>
                <a:lnTo>
                  <a:pt x="479" y="2495"/>
                </a:lnTo>
                <a:lnTo>
                  <a:pt x="475" y="2495"/>
                </a:lnTo>
                <a:lnTo>
                  <a:pt x="444" y="2493"/>
                </a:lnTo>
                <a:lnTo>
                  <a:pt x="415" y="2483"/>
                </a:lnTo>
                <a:lnTo>
                  <a:pt x="386" y="2468"/>
                </a:lnTo>
                <a:lnTo>
                  <a:pt x="355" y="2443"/>
                </a:lnTo>
                <a:lnTo>
                  <a:pt x="322" y="2414"/>
                </a:lnTo>
                <a:lnTo>
                  <a:pt x="289" y="2380"/>
                </a:lnTo>
                <a:lnTo>
                  <a:pt x="257" y="2343"/>
                </a:lnTo>
                <a:lnTo>
                  <a:pt x="223" y="2303"/>
                </a:lnTo>
                <a:lnTo>
                  <a:pt x="191" y="2259"/>
                </a:lnTo>
                <a:lnTo>
                  <a:pt x="160" y="2214"/>
                </a:lnTo>
                <a:lnTo>
                  <a:pt x="130" y="2165"/>
                </a:lnTo>
                <a:lnTo>
                  <a:pt x="101" y="2115"/>
                </a:lnTo>
                <a:lnTo>
                  <a:pt x="76" y="2064"/>
                </a:lnTo>
                <a:lnTo>
                  <a:pt x="54" y="2012"/>
                </a:lnTo>
                <a:lnTo>
                  <a:pt x="34" y="1960"/>
                </a:lnTo>
                <a:lnTo>
                  <a:pt x="20" y="1907"/>
                </a:lnTo>
                <a:lnTo>
                  <a:pt x="8" y="1855"/>
                </a:lnTo>
                <a:lnTo>
                  <a:pt x="1" y="1803"/>
                </a:lnTo>
                <a:lnTo>
                  <a:pt x="0" y="1752"/>
                </a:lnTo>
                <a:lnTo>
                  <a:pt x="4" y="1703"/>
                </a:lnTo>
                <a:lnTo>
                  <a:pt x="14" y="1656"/>
                </a:lnTo>
                <a:lnTo>
                  <a:pt x="31" y="1611"/>
                </a:lnTo>
                <a:lnTo>
                  <a:pt x="73" y="1526"/>
                </a:lnTo>
                <a:lnTo>
                  <a:pt x="117" y="1450"/>
                </a:lnTo>
                <a:lnTo>
                  <a:pt x="161" y="1381"/>
                </a:lnTo>
                <a:lnTo>
                  <a:pt x="207" y="1318"/>
                </a:lnTo>
                <a:lnTo>
                  <a:pt x="253" y="1263"/>
                </a:lnTo>
                <a:lnTo>
                  <a:pt x="298" y="1215"/>
                </a:lnTo>
                <a:lnTo>
                  <a:pt x="346" y="1172"/>
                </a:lnTo>
                <a:lnTo>
                  <a:pt x="391" y="1135"/>
                </a:lnTo>
                <a:lnTo>
                  <a:pt x="437" y="1102"/>
                </a:lnTo>
                <a:lnTo>
                  <a:pt x="482" y="1076"/>
                </a:lnTo>
                <a:lnTo>
                  <a:pt x="525" y="1053"/>
                </a:lnTo>
                <a:lnTo>
                  <a:pt x="567" y="1034"/>
                </a:lnTo>
                <a:lnTo>
                  <a:pt x="607" y="1018"/>
                </a:lnTo>
                <a:lnTo>
                  <a:pt x="645" y="1007"/>
                </a:lnTo>
                <a:lnTo>
                  <a:pt x="682" y="999"/>
                </a:lnTo>
                <a:lnTo>
                  <a:pt x="715" y="992"/>
                </a:lnTo>
                <a:lnTo>
                  <a:pt x="745" y="988"/>
                </a:lnTo>
                <a:lnTo>
                  <a:pt x="772" y="986"/>
                </a:lnTo>
                <a:lnTo>
                  <a:pt x="796" y="984"/>
                </a:lnTo>
                <a:lnTo>
                  <a:pt x="816" y="984"/>
                </a:lnTo>
                <a:lnTo>
                  <a:pt x="816" y="990"/>
                </a:lnTo>
                <a:lnTo>
                  <a:pt x="814" y="1003"/>
                </a:lnTo>
                <a:lnTo>
                  <a:pt x="812" y="1022"/>
                </a:lnTo>
                <a:lnTo>
                  <a:pt x="809" y="1050"/>
                </a:lnTo>
                <a:lnTo>
                  <a:pt x="805" y="1084"/>
                </a:lnTo>
                <a:lnTo>
                  <a:pt x="801" y="1123"/>
                </a:lnTo>
                <a:lnTo>
                  <a:pt x="796" y="1168"/>
                </a:lnTo>
                <a:lnTo>
                  <a:pt x="791" y="1216"/>
                </a:lnTo>
                <a:lnTo>
                  <a:pt x="784" y="1267"/>
                </a:lnTo>
                <a:lnTo>
                  <a:pt x="778" y="1322"/>
                </a:lnTo>
                <a:lnTo>
                  <a:pt x="772" y="1378"/>
                </a:lnTo>
                <a:lnTo>
                  <a:pt x="765" y="1437"/>
                </a:lnTo>
                <a:lnTo>
                  <a:pt x="758" y="1496"/>
                </a:lnTo>
                <a:lnTo>
                  <a:pt x="751" y="1555"/>
                </a:lnTo>
                <a:lnTo>
                  <a:pt x="745" y="1613"/>
                </a:lnTo>
                <a:lnTo>
                  <a:pt x="738" y="1670"/>
                </a:lnTo>
                <a:lnTo>
                  <a:pt x="732" y="1724"/>
                </a:lnTo>
                <a:lnTo>
                  <a:pt x="727" y="1776"/>
                </a:lnTo>
                <a:lnTo>
                  <a:pt x="720" y="1825"/>
                </a:lnTo>
                <a:lnTo>
                  <a:pt x="716" y="1869"/>
                </a:lnTo>
                <a:lnTo>
                  <a:pt x="711" y="1909"/>
                </a:lnTo>
                <a:lnTo>
                  <a:pt x="707" y="1943"/>
                </a:lnTo>
                <a:lnTo>
                  <a:pt x="704" y="1970"/>
                </a:lnTo>
                <a:lnTo>
                  <a:pt x="702" y="1990"/>
                </a:lnTo>
                <a:lnTo>
                  <a:pt x="700" y="2003"/>
                </a:lnTo>
                <a:lnTo>
                  <a:pt x="699" y="2007"/>
                </a:lnTo>
                <a:lnTo>
                  <a:pt x="856" y="2174"/>
                </a:lnTo>
                <a:lnTo>
                  <a:pt x="992" y="2007"/>
                </a:lnTo>
                <a:lnTo>
                  <a:pt x="991" y="2003"/>
                </a:lnTo>
                <a:lnTo>
                  <a:pt x="990" y="1990"/>
                </a:lnTo>
                <a:lnTo>
                  <a:pt x="988" y="1970"/>
                </a:lnTo>
                <a:lnTo>
                  <a:pt x="986" y="1943"/>
                </a:lnTo>
                <a:lnTo>
                  <a:pt x="983" y="1909"/>
                </a:lnTo>
                <a:lnTo>
                  <a:pt x="979" y="1869"/>
                </a:lnTo>
                <a:lnTo>
                  <a:pt x="975" y="1825"/>
                </a:lnTo>
                <a:lnTo>
                  <a:pt x="971" y="1776"/>
                </a:lnTo>
                <a:lnTo>
                  <a:pt x="966" y="1724"/>
                </a:lnTo>
                <a:lnTo>
                  <a:pt x="961" y="1670"/>
                </a:lnTo>
                <a:lnTo>
                  <a:pt x="956" y="1613"/>
                </a:lnTo>
                <a:lnTo>
                  <a:pt x="950" y="1555"/>
                </a:lnTo>
                <a:lnTo>
                  <a:pt x="945" y="1496"/>
                </a:lnTo>
                <a:lnTo>
                  <a:pt x="940" y="1437"/>
                </a:lnTo>
                <a:lnTo>
                  <a:pt x="935" y="1378"/>
                </a:lnTo>
                <a:lnTo>
                  <a:pt x="929" y="1322"/>
                </a:lnTo>
                <a:lnTo>
                  <a:pt x="924" y="1267"/>
                </a:lnTo>
                <a:lnTo>
                  <a:pt x="920" y="1216"/>
                </a:lnTo>
                <a:lnTo>
                  <a:pt x="915" y="1168"/>
                </a:lnTo>
                <a:lnTo>
                  <a:pt x="911" y="1123"/>
                </a:lnTo>
                <a:lnTo>
                  <a:pt x="907" y="1084"/>
                </a:lnTo>
                <a:lnTo>
                  <a:pt x="905" y="1050"/>
                </a:lnTo>
                <a:lnTo>
                  <a:pt x="902" y="1022"/>
                </a:lnTo>
                <a:lnTo>
                  <a:pt x="901" y="1001"/>
                </a:lnTo>
                <a:lnTo>
                  <a:pt x="899" y="988"/>
                </a:lnTo>
                <a:lnTo>
                  <a:pt x="898" y="984"/>
                </a:lnTo>
                <a:lnTo>
                  <a:pt x="902" y="984"/>
                </a:lnTo>
                <a:close/>
                <a:moveTo>
                  <a:pt x="863" y="0"/>
                </a:moveTo>
                <a:lnTo>
                  <a:pt x="922" y="4"/>
                </a:lnTo>
                <a:lnTo>
                  <a:pt x="978" y="16"/>
                </a:lnTo>
                <a:lnTo>
                  <a:pt x="1032" y="35"/>
                </a:lnTo>
                <a:lnTo>
                  <a:pt x="1083" y="63"/>
                </a:lnTo>
                <a:lnTo>
                  <a:pt x="1128" y="96"/>
                </a:lnTo>
                <a:lnTo>
                  <a:pt x="1170" y="134"/>
                </a:lnTo>
                <a:lnTo>
                  <a:pt x="1207" y="178"/>
                </a:lnTo>
                <a:lnTo>
                  <a:pt x="1238" y="226"/>
                </a:lnTo>
                <a:lnTo>
                  <a:pt x="1263" y="280"/>
                </a:lnTo>
                <a:lnTo>
                  <a:pt x="1282" y="336"/>
                </a:lnTo>
                <a:lnTo>
                  <a:pt x="1293" y="395"/>
                </a:lnTo>
                <a:lnTo>
                  <a:pt x="1297" y="458"/>
                </a:lnTo>
                <a:lnTo>
                  <a:pt x="1293" y="520"/>
                </a:lnTo>
                <a:lnTo>
                  <a:pt x="1282" y="580"/>
                </a:lnTo>
                <a:lnTo>
                  <a:pt x="1263" y="636"/>
                </a:lnTo>
                <a:lnTo>
                  <a:pt x="1238" y="689"/>
                </a:lnTo>
                <a:lnTo>
                  <a:pt x="1207" y="738"/>
                </a:lnTo>
                <a:lnTo>
                  <a:pt x="1170" y="782"/>
                </a:lnTo>
                <a:lnTo>
                  <a:pt x="1128" y="821"/>
                </a:lnTo>
                <a:lnTo>
                  <a:pt x="1083" y="854"/>
                </a:lnTo>
                <a:lnTo>
                  <a:pt x="1032" y="880"/>
                </a:lnTo>
                <a:lnTo>
                  <a:pt x="978" y="899"/>
                </a:lnTo>
                <a:lnTo>
                  <a:pt x="922" y="911"/>
                </a:lnTo>
                <a:lnTo>
                  <a:pt x="863" y="916"/>
                </a:lnTo>
                <a:lnTo>
                  <a:pt x="804" y="911"/>
                </a:lnTo>
                <a:lnTo>
                  <a:pt x="746" y="899"/>
                </a:lnTo>
                <a:lnTo>
                  <a:pt x="693" y="880"/>
                </a:lnTo>
                <a:lnTo>
                  <a:pt x="643" y="854"/>
                </a:lnTo>
                <a:lnTo>
                  <a:pt x="597" y="821"/>
                </a:lnTo>
                <a:lnTo>
                  <a:pt x="555" y="782"/>
                </a:lnTo>
                <a:lnTo>
                  <a:pt x="518" y="738"/>
                </a:lnTo>
                <a:lnTo>
                  <a:pt x="487" y="689"/>
                </a:lnTo>
                <a:lnTo>
                  <a:pt x="462" y="636"/>
                </a:lnTo>
                <a:lnTo>
                  <a:pt x="442" y="580"/>
                </a:lnTo>
                <a:lnTo>
                  <a:pt x="432" y="520"/>
                </a:lnTo>
                <a:lnTo>
                  <a:pt x="428" y="458"/>
                </a:lnTo>
                <a:lnTo>
                  <a:pt x="432" y="395"/>
                </a:lnTo>
                <a:lnTo>
                  <a:pt x="442" y="336"/>
                </a:lnTo>
                <a:lnTo>
                  <a:pt x="462" y="280"/>
                </a:lnTo>
                <a:lnTo>
                  <a:pt x="487" y="226"/>
                </a:lnTo>
                <a:lnTo>
                  <a:pt x="518" y="178"/>
                </a:lnTo>
                <a:lnTo>
                  <a:pt x="555" y="134"/>
                </a:lnTo>
                <a:lnTo>
                  <a:pt x="597" y="96"/>
                </a:lnTo>
                <a:lnTo>
                  <a:pt x="643" y="63"/>
                </a:lnTo>
                <a:lnTo>
                  <a:pt x="693" y="35"/>
                </a:lnTo>
                <a:lnTo>
                  <a:pt x="746" y="16"/>
                </a:lnTo>
                <a:lnTo>
                  <a:pt x="804" y="4"/>
                </a:lnTo>
                <a:lnTo>
                  <a:pt x="863"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60" name="Rectangle 59">
            <a:extLst>
              <a:ext uri="{FF2B5EF4-FFF2-40B4-BE49-F238E27FC236}">
                <a16:creationId xmlns:a16="http://schemas.microsoft.com/office/drawing/2014/main" xmlns="" id="{39750901-D543-D945-B224-B9195A946DB8}"/>
              </a:ext>
            </a:extLst>
          </p:cNvPr>
          <p:cNvSpPr/>
          <p:nvPr/>
        </p:nvSpPr>
        <p:spPr>
          <a:xfrm>
            <a:off x="3884028" y="4345138"/>
            <a:ext cx="1946339" cy="307777"/>
          </a:xfrm>
          <a:prstGeom prst="rect">
            <a:avLst/>
          </a:prstGeom>
        </p:spPr>
        <p:txBody>
          <a:bodyPr wrap="square">
            <a:spAutoFit/>
          </a:bodyPr>
          <a:lstStyle/>
          <a:p>
            <a:pPr algn="ctr"/>
            <a:r>
              <a:rPr lang="en-US" sz="1400" b="1" dirty="0" smtClean="0">
                <a:solidFill>
                  <a:schemeClr val="bg1"/>
                </a:solidFill>
                <a:latin typeface="Arial" panose="020B0604020202020204" pitchFamily="34" charset="0"/>
                <a:cs typeface="Arial" panose="020B0604020202020204" pitchFamily="34" charset="0"/>
              </a:rPr>
              <a:t>Machine Status</a:t>
            </a:r>
            <a:endParaRPr lang="en-US" sz="1400" b="1" dirty="0">
              <a:solidFill>
                <a:schemeClr val="bg1"/>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xmlns="" id="{48EF15CA-3A22-C24E-8BDE-64054C71AFCC}"/>
              </a:ext>
            </a:extLst>
          </p:cNvPr>
          <p:cNvSpPr/>
          <p:nvPr/>
        </p:nvSpPr>
        <p:spPr>
          <a:xfrm>
            <a:off x="4005464" y="4862228"/>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Live Monitoring</a:t>
            </a:r>
          </a:p>
        </p:txBody>
      </p:sp>
      <p:sp>
        <p:nvSpPr>
          <p:cNvPr id="62" name="Rectangle 61">
            <a:extLst>
              <a:ext uri="{FF2B5EF4-FFF2-40B4-BE49-F238E27FC236}">
                <a16:creationId xmlns:a16="http://schemas.microsoft.com/office/drawing/2014/main" xmlns="" id="{D0F03D1D-CB16-1047-8E0D-41AE12BFF012}"/>
              </a:ext>
            </a:extLst>
          </p:cNvPr>
          <p:cNvSpPr/>
          <p:nvPr/>
        </p:nvSpPr>
        <p:spPr>
          <a:xfrm>
            <a:off x="4027000" y="5402516"/>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Machine Health</a:t>
            </a:r>
          </a:p>
        </p:txBody>
      </p:sp>
      <p:sp>
        <p:nvSpPr>
          <p:cNvPr id="63" name="Rectangle 62">
            <a:extLst>
              <a:ext uri="{FF2B5EF4-FFF2-40B4-BE49-F238E27FC236}">
                <a16:creationId xmlns:a16="http://schemas.microsoft.com/office/drawing/2014/main" xmlns="" id="{40A10B6B-19BC-2242-8C76-47E37B3766A3}"/>
              </a:ext>
            </a:extLst>
          </p:cNvPr>
          <p:cNvSpPr/>
          <p:nvPr/>
        </p:nvSpPr>
        <p:spPr>
          <a:xfrm>
            <a:off x="3932019" y="5920712"/>
            <a:ext cx="1946339" cy="307777"/>
          </a:xfrm>
          <a:prstGeom prst="rect">
            <a:avLst/>
          </a:prstGeom>
        </p:spPr>
        <p:txBody>
          <a:bodyPr wrap="square">
            <a:spAutoFit/>
          </a:bodyPr>
          <a:lstStyle/>
          <a:p>
            <a:pPr algn="ctr"/>
            <a:r>
              <a:rPr lang="en-US" sz="1400" b="1" dirty="0" smtClean="0">
                <a:solidFill>
                  <a:schemeClr val="bg1"/>
                </a:solidFill>
                <a:latin typeface="Arial" panose="020B0604020202020204" pitchFamily="34" charset="0"/>
                <a:cs typeface="Arial" panose="020B0604020202020204" pitchFamily="34" charset="0"/>
              </a:rPr>
              <a:t>Parameter Control</a:t>
            </a:r>
            <a:endParaRPr lang="en-US" sz="1400" b="1" dirty="0">
              <a:solidFill>
                <a:schemeClr val="bg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xmlns="" id="{E999F2EA-659E-7D43-8092-BC66C6C1EF5B}"/>
              </a:ext>
            </a:extLst>
          </p:cNvPr>
          <p:cNvSpPr/>
          <p:nvPr/>
        </p:nvSpPr>
        <p:spPr>
          <a:xfrm>
            <a:off x="1403237" y="5215967"/>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Machine Health</a:t>
            </a:r>
          </a:p>
        </p:txBody>
      </p:sp>
      <p:sp>
        <p:nvSpPr>
          <p:cNvPr id="90" name="Rectangle 89">
            <a:extLst>
              <a:ext uri="{FF2B5EF4-FFF2-40B4-BE49-F238E27FC236}">
                <a16:creationId xmlns:a16="http://schemas.microsoft.com/office/drawing/2014/main" xmlns="" id="{9BD2D704-7001-024B-B4C2-31A4BA285F5D}"/>
              </a:ext>
            </a:extLst>
          </p:cNvPr>
          <p:cNvSpPr/>
          <p:nvPr/>
        </p:nvSpPr>
        <p:spPr>
          <a:xfrm>
            <a:off x="1331993" y="5776351"/>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Schedule &amp; target</a:t>
            </a:r>
          </a:p>
        </p:txBody>
      </p:sp>
      <p:pic>
        <p:nvPicPr>
          <p:cNvPr id="33" name="Picture 2" descr="C:\Users\rajesh\Desktop\pana.PNG"/>
          <p:cNvPicPr>
            <a:picLocks noChangeAspect="1" noChangeArrowheads="1"/>
          </p:cNvPicPr>
          <p:nvPr/>
        </p:nvPicPr>
        <p:blipFill>
          <a:blip r:embed="rId7"/>
          <a:srcRect/>
          <a:stretch>
            <a:fillRect/>
          </a:stretch>
        </p:blipFill>
        <p:spPr bwMode="auto">
          <a:xfrm>
            <a:off x="159453" y="4198147"/>
            <a:ext cx="3190123" cy="2035636"/>
          </a:xfrm>
          <a:prstGeom prst="rect">
            <a:avLst/>
          </a:prstGeom>
          <a:noFill/>
        </p:spPr>
      </p:pic>
      <p:sp>
        <p:nvSpPr>
          <p:cNvPr id="99" name="TextBox 98">
            <a:extLst>
              <a:ext uri="{FF2B5EF4-FFF2-40B4-BE49-F238E27FC236}">
                <a16:creationId xmlns:a16="http://schemas.microsoft.com/office/drawing/2014/main" xmlns="" id="{E5984999-C147-0840-914A-33952B6A9C8F}"/>
              </a:ext>
            </a:extLst>
          </p:cNvPr>
          <p:cNvSpPr txBox="1"/>
          <p:nvPr/>
        </p:nvSpPr>
        <p:spPr>
          <a:xfrm>
            <a:off x="650039" y="6365356"/>
            <a:ext cx="4375796" cy="369332"/>
          </a:xfrm>
          <a:prstGeom prst="rect">
            <a:avLst/>
          </a:prstGeom>
          <a:solidFill>
            <a:schemeClr val="bg1">
              <a:lumMod val="85000"/>
            </a:schemeClr>
          </a:solidFill>
        </p:spPr>
        <p:txBody>
          <a:bodyPr wrap="square" rtlCol="0">
            <a:spAutoFit/>
          </a:bodyPr>
          <a:lstStyle/>
          <a:p>
            <a:pPr marL="342900" indent="-342900"/>
            <a:r>
              <a:rPr lang="en-US" b="1" dirty="0" smtClean="0"/>
              <a:t>ACCEEDO DATA COLLECTION BOARD</a:t>
            </a:r>
          </a:p>
        </p:txBody>
      </p:sp>
      <p:pic>
        <p:nvPicPr>
          <p:cNvPr id="2051" name="Picture 3" descr="C:\Users\prabhu.prabhu-PC\Desktop\SVIC PPT\SVIC TV.jpg"/>
          <p:cNvPicPr>
            <a:picLocks noChangeAspect="1" noChangeArrowheads="1"/>
          </p:cNvPicPr>
          <p:nvPr/>
        </p:nvPicPr>
        <p:blipFill>
          <a:blip r:embed="rId8"/>
          <a:srcRect/>
          <a:stretch>
            <a:fillRect/>
          </a:stretch>
        </p:blipFill>
        <p:spPr bwMode="auto">
          <a:xfrm>
            <a:off x="7580214" y="3431482"/>
            <a:ext cx="4611787" cy="2496871"/>
          </a:xfrm>
          <a:prstGeom prst="rect">
            <a:avLst/>
          </a:prstGeom>
          <a:noFill/>
        </p:spPr>
      </p:pic>
      <p:sp>
        <p:nvSpPr>
          <p:cNvPr id="121" name="TextBox 120">
            <a:extLst>
              <a:ext uri="{FF2B5EF4-FFF2-40B4-BE49-F238E27FC236}">
                <a16:creationId xmlns:a16="http://schemas.microsoft.com/office/drawing/2014/main" xmlns="" id="{E5984999-C147-0840-914A-33952B6A9C8F}"/>
              </a:ext>
            </a:extLst>
          </p:cNvPr>
          <p:cNvSpPr txBox="1"/>
          <p:nvPr/>
        </p:nvSpPr>
        <p:spPr>
          <a:xfrm>
            <a:off x="8791088" y="2895600"/>
            <a:ext cx="1666959" cy="365967"/>
          </a:xfrm>
          <a:prstGeom prst="rect">
            <a:avLst/>
          </a:prstGeom>
          <a:solidFill>
            <a:schemeClr val="bg1">
              <a:lumMod val="85000"/>
            </a:schemeClr>
          </a:solidFill>
        </p:spPr>
        <p:txBody>
          <a:bodyPr wrap="square" rtlCol="0">
            <a:spAutoFit/>
          </a:bodyPr>
          <a:lstStyle/>
          <a:p>
            <a:pPr marL="342900" indent="-342900"/>
            <a:r>
              <a:rPr lang="en-US" b="1" dirty="0" smtClean="0"/>
              <a:t>TV DISPLAY </a:t>
            </a:r>
          </a:p>
        </p:txBody>
      </p:sp>
      <p:pic>
        <p:nvPicPr>
          <p:cNvPr id="6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9" cstate="print">
            <a:extLst>
              <a:ext uri="{28A0092B-C50C-407E-A947-70E740481C1C}">
                <a14:useLocalDpi xmlns:a14="http://schemas.microsoft.com/office/drawing/2010/main"/>
              </a:ext>
            </a:extLst>
          </a:blip>
          <a:stretch>
            <a:fillRect/>
          </a:stretch>
        </p:blipFill>
        <p:spPr bwMode="auto">
          <a:xfrm>
            <a:off x="10231087" y="6228487"/>
            <a:ext cx="1960913" cy="58954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prabhu.prabhu-PC\Desktop\download (1).jpg"/>
          <p:cNvPicPr>
            <a:picLocks noChangeAspect="1" noChangeArrowheads="1"/>
          </p:cNvPicPr>
          <p:nvPr/>
        </p:nvPicPr>
        <p:blipFill>
          <a:blip r:embed="rId10"/>
          <a:srcRect/>
          <a:stretch>
            <a:fillRect/>
          </a:stretch>
        </p:blipFill>
        <p:spPr bwMode="auto">
          <a:xfrm>
            <a:off x="315913" y="3855534"/>
            <a:ext cx="1398587" cy="685226"/>
          </a:xfrm>
          <a:prstGeom prst="rect">
            <a:avLst/>
          </a:prstGeom>
          <a:noFill/>
        </p:spPr>
      </p:pic>
      <p:cxnSp>
        <p:nvCxnSpPr>
          <p:cNvPr id="66" name="Straight Arrow Connector 65"/>
          <p:cNvCxnSpPr/>
          <p:nvPr/>
        </p:nvCxnSpPr>
        <p:spPr>
          <a:xfrm flipV="1">
            <a:off x="1331995" y="1847850"/>
            <a:ext cx="2763283" cy="2007684"/>
          </a:xfrm>
          <a:prstGeom prst="straightConnector1">
            <a:avLst/>
          </a:prstGeom>
          <a:ln>
            <a:prstDash val="sysDot"/>
            <a:headEnd type="arrow"/>
            <a:tailEnd type="arrow"/>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p:nvPr/>
        </p:nvCxnSpPr>
        <p:spPr>
          <a:xfrm rot="10800000">
            <a:off x="6577051" y="1847850"/>
            <a:ext cx="1843055" cy="1413718"/>
          </a:xfrm>
          <a:prstGeom prst="straightConnector1">
            <a:avLst/>
          </a:prstGeom>
          <a:ln>
            <a:prstDash val="sysDot"/>
            <a:headEnd type="arrow"/>
            <a:tailEnd type="arrow"/>
          </a:ln>
        </p:spPr>
        <p:style>
          <a:lnRef idx="3">
            <a:schemeClr val="accent1"/>
          </a:lnRef>
          <a:fillRef idx="0">
            <a:schemeClr val="accent1"/>
          </a:fillRef>
          <a:effectRef idx="2">
            <a:schemeClr val="accent1"/>
          </a:effectRef>
          <a:fontRef idx="minor">
            <a:schemeClr val="tx1"/>
          </a:fontRef>
        </p:style>
      </p:cxnSp>
      <p:pic>
        <p:nvPicPr>
          <p:cNvPr id="6147" name="Picture 3" descr="C:\Users\prabhu.prabhu-PC\Desktop\Similar-Cloud-Services-in-AWS-and-Azure-Compute-services.png"/>
          <p:cNvPicPr>
            <a:picLocks noChangeAspect="1" noChangeArrowheads="1"/>
          </p:cNvPicPr>
          <p:nvPr/>
        </p:nvPicPr>
        <p:blipFill>
          <a:blip r:embed="rId11"/>
          <a:srcRect/>
          <a:stretch>
            <a:fillRect/>
          </a:stretch>
        </p:blipFill>
        <p:spPr bwMode="auto">
          <a:xfrm>
            <a:off x="4187116" y="714791"/>
            <a:ext cx="2389934" cy="1395413"/>
          </a:xfrm>
          <a:prstGeom prst="rect">
            <a:avLst/>
          </a:prstGeom>
          <a:noFill/>
        </p:spPr>
      </p:pic>
      <p:sp>
        <p:nvSpPr>
          <p:cNvPr id="36" name="Oval 35"/>
          <p:cNvSpPr/>
          <p:nvPr/>
        </p:nvSpPr>
        <p:spPr>
          <a:xfrm>
            <a:off x="5000169" y="2114053"/>
            <a:ext cx="770226" cy="85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538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bhu.prabhu-PC\Desktop\chaart.PNG"/>
          <p:cNvPicPr>
            <a:picLocks noChangeAspect="1" noChangeArrowheads="1"/>
          </p:cNvPicPr>
          <p:nvPr/>
        </p:nvPicPr>
        <p:blipFill>
          <a:blip r:embed="rId2"/>
          <a:srcRect/>
          <a:stretch>
            <a:fillRect/>
          </a:stretch>
        </p:blipFill>
        <p:spPr bwMode="auto">
          <a:xfrm>
            <a:off x="152400" y="708932"/>
            <a:ext cx="11718925" cy="2847068"/>
          </a:xfrm>
          <a:prstGeom prst="rect">
            <a:avLst/>
          </a:prstGeom>
          <a:noFill/>
        </p:spPr>
      </p:pic>
      <p:pic>
        <p:nvPicPr>
          <p:cNvPr id="4099" name="Picture 3" descr="C:\Users\prabhu.prabhu-PC\Desktop\SVIC PPT\braek.PNG"/>
          <p:cNvPicPr>
            <a:picLocks noChangeAspect="1" noChangeArrowheads="1"/>
          </p:cNvPicPr>
          <p:nvPr/>
        </p:nvPicPr>
        <p:blipFill>
          <a:blip r:embed="rId3"/>
          <a:srcRect/>
          <a:stretch>
            <a:fillRect/>
          </a:stretch>
        </p:blipFill>
        <p:spPr bwMode="auto">
          <a:xfrm>
            <a:off x="566738" y="3759196"/>
            <a:ext cx="10681833" cy="283482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39750901-D543-D945-B224-B9195A946DB8}"/>
              </a:ext>
            </a:extLst>
          </p:cNvPr>
          <p:cNvSpPr/>
          <p:nvPr/>
        </p:nvSpPr>
        <p:spPr>
          <a:xfrm>
            <a:off x="1832494" y="4190989"/>
            <a:ext cx="3105271" cy="400110"/>
          </a:xfrm>
          <a:prstGeom prst="rect">
            <a:avLst/>
          </a:prstGeom>
        </p:spPr>
        <p:txBody>
          <a:bodyPr wrap="square">
            <a:spAutoFit/>
          </a:bodyPr>
          <a:lstStyle/>
          <a:p>
            <a:pPr algn="ctr"/>
            <a:r>
              <a:rPr lang="en-US" sz="2000" b="1" dirty="0" smtClean="0">
                <a:solidFill>
                  <a:schemeClr val="bg1"/>
                </a:solidFill>
                <a:latin typeface="Arial" panose="020B0604020202020204" pitchFamily="34" charset="0"/>
                <a:cs typeface="Arial" panose="020B0604020202020204" pitchFamily="34" charset="0"/>
              </a:rPr>
              <a:t>document maintaining</a:t>
            </a:r>
            <a:endParaRPr lang="en-US" sz="2000" b="1"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xmlns="" id="{48EF15CA-3A22-C24E-8BDE-64054C71AFCC}"/>
              </a:ext>
            </a:extLst>
          </p:cNvPr>
          <p:cNvSpPr/>
          <p:nvPr/>
        </p:nvSpPr>
        <p:spPr>
          <a:xfrm>
            <a:off x="1875009" y="3387971"/>
            <a:ext cx="2763675" cy="400110"/>
          </a:xfrm>
          <a:prstGeom prst="rect">
            <a:avLst/>
          </a:prstGeom>
        </p:spPr>
        <p:txBody>
          <a:bodyPr wrap="square">
            <a:spAutoFit/>
          </a:bodyPr>
          <a:lstStyle/>
          <a:p>
            <a:pPr algn="ctr"/>
            <a:r>
              <a:rPr lang="en-US" sz="2000" b="1" dirty="0" smtClean="0">
                <a:solidFill>
                  <a:schemeClr val="bg1"/>
                </a:solidFill>
                <a:latin typeface="Arial" panose="020B0604020202020204" pitchFamily="34" charset="0"/>
                <a:cs typeface="Arial" panose="020B0604020202020204" pitchFamily="34" charset="0"/>
              </a:rPr>
              <a:t>Priority mismatched</a:t>
            </a:r>
            <a:endParaRPr lang="en-US" sz="2000" b="1"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xmlns="" id="{D0F03D1D-CB16-1047-8E0D-41AE12BFF012}"/>
              </a:ext>
            </a:extLst>
          </p:cNvPr>
          <p:cNvSpPr/>
          <p:nvPr/>
        </p:nvSpPr>
        <p:spPr>
          <a:xfrm>
            <a:off x="1345116" y="2095044"/>
            <a:ext cx="5157284" cy="2862322"/>
          </a:xfrm>
          <a:prstGeom prst="rect">
            <a:avLst/>
          </a:prstGeom>
        </p:spPr>
        <p:txBody>
          <a:bodyPr wrap="square">
            <a:spAutoFit/>
          </a:bodyPr>
          <a:lstStyle/>
          <a:p>
            <a:pPr algn="just">
              <a:buFont typeface="Arial" pitchFamily="34" charset="0"/>
              <a:buChar char="•"/>
            </a:pPr>
            <a:r>
              <a:rPr lang="en-US" sz="2000" b="1" dirty="0" smtClean="0">
                <a:latin typeface="Arial" pitchFamily="34" charset="0"/>
                <a:cs typeface="Arial" pitchFamily="34" charset="0"/>
              </a:rPr>
              <a:t>Anyone can change the parameter</a:t>
            </a:r>
          </a:p>
          <a:p>
            <a:pPr algn="just">
              <a:buFont typeface="Arial" pitchFamily="34" charset="0"/>
              <a:buChar char="•"/>
            </a:pPr>
            <a:endParaRPr lang="en-US" sz="2000" b="1" dirty="0" smtClean="0">
              <a:latin typeface="Arial" pitchFamily="34" charset="0"/>
              <a:cs typeface="Arial" pitchFamily="34" charset="0"/>
            </a:endParaRPr>
          </a:p>
          <a:p>
            <a:pPr algn="just">
              <a:buFont typeface="Arial" pitchFamily="34" charset="0"/>
              <a:buChar char="•"/>
            </a:pPr>
            <a:r>
              <a:rPr lang="en-US" sz="2000" b="1" dirty="0" smtClean="0">
                <a:latin typeface="Arial" pitchFamily="34" charset="0"/>
                <a:cs typeface="Arial" pitchFamily="34" charset="0"/>
              </a:rPr>
              <a:t>Physical  presence for Monitoring</a:t>
            </a:r>
          </a:p>
          <a:p>
            <a:pPr algn="just">
              <a:buFont typeface="Arial" pitchFamily="34" charset="0"/>
              <a:buChar char="•"/>
            </a:pPr>
            <a:endParaRPr lang="en-US" sz="2000" b="1" dirty="0" smtClean="0">
              <a:latin typeface="Arial" pitchFamily="34" charset="0"/>
              <a:cs typeface="Arial" pitchFamily="34" charset="0"/>
            </a:endParaRPr>
          </a:p>
          <a:p>
            <a:pPr algn="just">
              <a:buFont typeface="Arial" pitchFamily="34" charset="0"/>
              <a:buChar char="•"/>
            </a:pPr>
            <a:r>
              <a:rPr lang="en-US" sz="2000" b="1" dirty="0" smtClean="0">
                <a:latin typeface="Arial" pitchFamily="34" charset="0"/>
                <a:cs typeface="Arial" pitchFamily="34" charset="0"/>
              </a:rPr>
              <a:t>Manual data logging</a:t>
            </a:r>
          </a:p>
          <a:p>
            <a:pPr algn="just">
              <a:buFont typeface="Arial" pitchFamily="34" charset="0"/>
              <a:buChar char="•"/>
            </a:pPr>
            <a:endParaRPr lang="en-US" sz="2000" b="1" dirty="0" smtClean="0">
              <a:latin typeface="Arial" pitchFamily="34" charset="0"/>
              <a:cs typeface="Arial" pitchFamily="34" charset="0"/>
            </a:endParaRPr>
          </a:p>
          <a:p>
            <a:pPr algn="just">
              <a:buFont typeface="Arial" pitchFamily="34" charset="0"/>
              <a:buChar char="•"/>
            </a:pPr>
            <a:r>
              <a:rPr lang="en-US" sz="2000" b="1" dirty="0" smtClean="0">
                <a:latin typeface="Arial" pitchFamily="34" charset="0"/>
                <a:cs typeface="Arial" pitchFamily="34" charset="0"/>
              </a:rPr>
              <a:t>No visibility for setting changes</a:t>
            </a:r>
            <a:endParaRPr lang="en-IN" sz="2000" b="1" dirty="0" smtClean="0">
              <a:latin typeface="Arial" pitchFamily="34" charset="0"/>
              <a:cs typeface="Arial" pitchFamily="34" charset="0"/>
            </a:endParaRPr>
          </a:p>
          <a:p>
            <a:pPr algn="just"/>
            <a:endParaRPr lang="en-US" sz="2000" b="1" dirty="0" smtClean="0">
              <a:solidFill>
                <a:schemeClr val="bg1"/>
              </a:solidFill>
              <a:latin typeface="Arial" pitchFamily="34" charset="0"/>
              <a:cs typeface="Arial" pitchFamily="34" charset="0"/>
            </a:endParaRPr>
          </a:p>
          <a:p>
            <a:pPr algn="just"/>
            <a:r>
              <a:rPr lang="en-US" sz="2000" b="1" dirty="0" smtClean="0">
                <a:solidFill>
                  <a:schemeClr val="bg1"/>
                </a:solidFill>
                <a:latin typeface="Arial" pitchFamily="34" charset="0"/>
                <a:cs typeface="Arial" pitchFamily="34" charset="0"/>
              </a:rPr>
              <a:t>understanding</a:t>
            </a:r>
            <a:endParaRPr lang="en-US" sz="2000" b="1"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40A10B6B-19BC-2242-8C76-47E37B3766A3}"/>
              </a:ext>
            </a:extLst>
          </p:cNvPr>
          <p:cNvSpPr/>
          <p:nvPr/>
        </p:nvSpPr>
        <p:spPr>
          <a:xfrm>
            <a:off x="1821590" y="4957366"/>
            <a:ext cx="3103111" cy="400110"/>
          </a:xfrm>
          <a:prstGeom prst="rect">
            <a:avLst/>
          </a:prstGeom>
        </p:spPr>
        <p:txBody>
          <a:bodyPr wrap="square">
            <a:spAutoFit/>
          </a:bodyPr>
          <a:lstStyle/>
          <a:p>
            <a:pPr algn="ctr"/>
            <a:r>
              <a:rPr lang="en-US" sz="2000" b="1" dirty="0" smtClean="0">
                <a:solidFill>
                  <a:schemeClr val="bg1"/>
                </a:solidFill>
                <a:latin typeface="Arial" panose="020B0604020202020204" pitchFamily="34" charset="0"/>
                <a:cs typeface="Arial" panose="020B0604020202020204" pitchFamily="34" charset="0"/>
              </a:rPr>
              <a:t>Production status</a:t>
            </a:r>
            <a:endParaRPr lang="en-US" sz="2000" b="1" dirty="0">
              <a:solidFill>
                <a:schemeClr val="bg1"/>
              </a:solidFill>
              <a:latin typeface="Arial" panose="020B0604020202020204" pitchFamily="34" charset="0"/>
              <a:cs typeface="Arial" panose="020B0604020202020204" pitchFamily="34" charset="0"/>
            </a:endParaRPr>
          </a:p>
        </p:txBody>
      </p:sp>
      <p:pic>
        <p:nvPicPr>
          <p:cNvPr id="10"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57031" y="6134210"/>
            <a:ext cx="1637211" cy="6084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513803" y="644438"/>
            <a:ext cx="10972800" cy="1066800"/>
          </a:xfrm>
          <a:prstGeom prst="rect">
            <a:avLst/>
          </a:prstGeom>
        </p:spPr>
        <p:txBody>
          <a:bodyPr/>
          <a:lstStyle/>
          <a:p>
            <a:pPr algn="just">
              <a:lnSpc>
                <a:spcPct val="150000"/>
              </a:lnSpc>
            </a:pPr>
            <a:r>
              <a:rPr lang="en-US" sz="4000" b="1" dirty="0" smtClean="0">
                <a:solidFill>
                  <a:schemeClr val="tx2"/>
                </a:solidFill>
              </a:rPr>
              <a:t>Difficulties Machine Health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algn="ctr"/>
            <a:r>
              <a:rPr lang="en-US" sz="11500" dirty="0" smtClean="0"/>
              <a:t>Topic-4</a:t>
            </a:r>
            <a:endParaRPr lang="en-US" sz="9600" dirty="0"/>
          </a:p>
        </p:txBody>
      </p:sp>
      <p:sp>
        <p:nvSpPr>
          <p:cNvPr id="4" name="Subtitle 3"/>
          <p:cNvSpPr>
            <a:spLocks noGrp="1"/>
          </p:cNvSpPr>
          <p:nvPr>
            <p:ph type="subTitle" idx="1"/>
          </p:nvPr>
        </p:nvSpPr>
        <p:spPr/>
        <p:txBody>
          <a:bodyPr>
            <a:normAutofit/>
          </a:bodyPr>
          <a:lstStyle/>
          <a:p>
            <a:pPr algn="ctr"/>
            <a:r>
              <a:rPr lang="en-US" sz="6000" dirty="0" smtClean="0"/>
              <a:t>Loading Dispatch</a:t>
            </a: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8680"/>
            <a:ext cx="10972800" cy="795020"/>
          </a:xfrm>
        </p:spPr>
        <p:txBody>
          <a:bodyPr>
            <a:normAutofit fontScale="90000"/>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solidFill>
                  <a:schemeClr val="tx2"/>
                </a:solidFill>
              </a:rPr>
              <a:t>Journey of Integrated Software &amp; IoT</a:t>
            </a:r>
            <a:endParaRPr lang="en-US" dirty="0" smtClean="0"/>
          </a:p>
          <a:p>
            <a:r>
              <a:rPr lang="en-US" sz="2800" dirty="0" smtClean="0">
                <a:solidFill>
                  <a:schemeClr val="tx2"/>
                </a:solidFill>
              </a:rPr>
              <a:t>Implementation overview @ SVIC</a:t>
            </a:r>
          </a:p>
          <a:p>
            <a:r>
              <a:rPr lang="en-US" sz="2800" dirty="0" smtClean="0">
                <a:solidFill>
                  <a:schemeClr val="tx2"/>
                </a:solidFill>
              </a:rPr>
              <a:t>Multi brain Approach </a:t>
            </a:r>
          </a:p>
          <a:p>
            <a:r>
              <a:rPr lang="en-US" sz="2800" dirty="0" smtClean="0">
                <a:solidFill>
                  <a:schemeClr val="tx2"/>
                </a:solidFill>
              </a:rPr>
              <a:t>About Acceedo</a:t>
            </a:r>
          </a:p>
          <a:p>
            <a:r>
              <a:rPr lang="en-US" sz="2800" dirty="0" smtClean="0">
                <a:solidFill>
                  <a:schemeClr val="tx2"/>
                </a:solidFill>
              </a:rPr>
              <a:t>Question </a:t>
            </a:r>
            <a:endParaRPr lang="en-US" dirty="0" smtClean="0">
              <a:solidFill>
                <a:schemeClr val="tx2"/>
              </a:solidFill>
            </a:endParaRPr>
          </a:p>
          <a:p>
            <a:endParaRPr lang="en-US" sz="2800" dirty="0" smtClean="0">
              <a:solidFill>
                <a:schemeClr val="tx2"/>
              </a:solidFill>
            </a:endParaRPr>
          </a:p>
          <a:p>
            <a:endParaRPr lang="en-US" sz="2800" dirty="0" smtClean="0">
              <a:solidFill>
                <a:schemeClr val="tx2"/>
              </a:solidFill>
            </a:endParaRPr>
          </a:p>
          <a:p>
            <a:pPr>
              <a:buNone/>
            </a:pPr>
            <a:endParaRPr lang="en-US" sz="2800" dirty="0" smtClean="0">
              <a:solidFill>
                <a:schemeClr val="tx2"/>
              </a:solidFill>
            </a:endParaRPr>
          </a:p>
          <a:p>
            <a:endParaRPr lang="en-US" dirty="0" smtClean="0"/>
          </a:p>
          <a:p>
            <a:endParaRPr lang="en-US" dirty="0"/>
          </a:p>
        </p:txBody>
      </p:sp>
      <p:pic>
        <p:nvPicPr>
          <p:cNvPr id="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57031" y="6121999"/>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bhu.prabhu-PC\Desktop\dispatch tv.PNG"/>
          <p:cNvPicPr>
            <a:picLocks noChangeAspect="1" noChangeArrowheads="1"/>
          </p:cNvPicPr>
          <p:nvPr/>
        </p:nvPicPr>
        <p:blipFill>
          <a:blip r:embed="rId2"/>
          <a:srcRect/>
          <a:stretch>
            <a:fillRect/>
          </a:stretch>
        </p:blipFill>
        <p:spPr bwMode="auto">
          <a:xfrm>
            <a:off x="647700" y="835025"/>
            <a:ext cx="11049000" cy="55530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3C4B9161-95BA-1347-8CD0-B8C055A29545}"/>
              </a:ext>
            </a:extLst>
          </p:cNvPr>
          <p:cNvGraphicFramePr>
            <a:graphicFrameLocks noGrp="1"/>
          </p:cNvGraphicFramePr>
          <p:nvPr>
            <p:ph idx="1"/>
            <p:extLst>
              <p:ext uri="{D42A27DB-BD31-4B8C-83A1-F6EECF244321}">
                <p14:modId xmlns:p14="http://schemas.microsoft.com/office/powerpoint/2010/main" val="1465536355"/>
              </p:ext>
            </p:extLst>
          </p:nvPr>
        </p:nvGraphicFramePr>
        <p:xfrm>
          <a:off x="850900" y="572834"/>
          <a:ext cx="4994276" cy="6472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3">
            <a:extLst>
              <a:ext uri="{FF2B5EF4-FFF2-40B4-BE49-F238E27FC236}">
                <a16:creationId xmlns="" xmlns:a16="http://schemas.microsoft.com/office/drawing/2014/main" id="{79CE2FE3-FE21-0A42-95D5-355214DCFE4B}"/>
              </a:ext>
            </a:extLst>
          </p:cNvPr>
          <p:cNvGraphicFramePr>
            <a:graphicFrameLocks/>
          </p:cNvGraphicFramePr>
          <p:nvPr>
            <p:extLst>
              <p:ext uri="{D42A27DB-BD31-4B8C-83A1-F6EECF244321}">
                <p14:modId xmlns:p14="http://schemas.microsoft.com/office/powerpoint/2010/main" val="81550515"/>
              </p:ext>
            </p:extLst>
          </p:nvPr>
        </p:nvGraphicFramePr>
        <p:xfrm>
          <a:off x="6958809" y="403145"/>
          <a:ext cx="4986336" cy="6172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 name="Straight Arrow Connector 12">
            <a:extLst>
              <a:ext uri="{FF2B5EF4-FFF2-40B4-BE49-F238E27FC236}">
                <a16:creationId xmlns="" xmlns:a16="http://schemas.microsoft.com/office/drawing/2014/main" id="{BA3140B4-1D74-8445-BA22-85E641505595}"/>
              </a:ext>
            </a:extLst>
          </p:cNvPr>
          <p:cNvCxnSpPr>
            <a:cxnSpLocks/>
          </p:cNvCxnSpPr>
          <p:nvPr/>
        </p:nvCxnSpPr>
        <p:spPr>
          <a:xfrm rot="16200000" flipH="1">
            <a:off x="8558483" y="1959243"/>
            <a:ext cx="1536970" cy="25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D638927B-9D50-994C-978E-0023638E9925}"/>
              </a:ext>
            </a:extLst>
          </p:cNvPr>
          <p:cNvCxnSpPr>
            <a:cxnSpLocks/>
            <a:stCxn id="38" idx="2"/>
          </p:cNvCxnSpPr>
          <p:nvPr/>
        </p:nvCxnSpPr>
        <p:spPr>
          <a:xfrm rot="16200000" flipH="1">
            <a:off x="9302124" y="1845840"/>
            <a:ext cx="329120" cy="5294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40A877AB-57B1-EA4E-A093-FCE38E81CF8F}"/>
              </a:ext>
            </a:extLst>
          </p:cNvPr>
          <p:cNvCxnSpPr>
            <a:cxnSpLocks/>
            <a:stCxn id="38" idx="2"/>
          </p:cNvCxnSpPr>
          <p:nvPr/>
        </p:nvCxnSpPr>
        <p:spPr>
          <a:xfrm rot="16200000" flipH="1">
            <a:off x="7978134" y="3169830"/>
            <a:ext cx="2808400" cy="36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CBD40A04-0520-3C4B-B69F-6CD923B53FA6}"/>
              </a:ext>
            </a:extLst>
          </p:cNvPr>
          <p:cNvCxnSpPr>
            <a:cxnSpLocks/>
            <a:stCxn id="38" idx="2"/>
          </p:cNvCxnSpPr>
          <p:nvPr/>
        </p:nvCxnSpPr>
        <p:spPr>
          <a:xfrm rot="5400000">
            <a:off x="7533039" y="3085482"/>
            <a:ext cx="2808400" cy="52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B21449A-1D55-1A46-9A48-8C27E84B1755}"/>
              </a:ext>
            </a:extLst>
          </p:cNvPr>
          <p:cNvCxnSpPr>
            <a:cxnSpLocks/>
          </p:cNvCxnSpPr>
          <p:nvPr/>
        </p:nvCxnSpPr>
        <p:spPr>
          <a:xfrm>
            <a:off x="6557554" y="264842"/>
            <a:ext cx="0" cy="631050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020C0D6F-3996-464E-8F2D-0D5EE1CFE489}"/>
              </a:ext>
            </a:extLst>
          </p:cNvPr>
          <p:cNvSpPr txBox="1"/>
          <p:nvPr/>
        </p:nvSpPr>
        <p:spPr>
          <a:xfrm>
            <a:off x="2423872" y="6248318"/>
            <a:ext cx="2192716" cy="369332"/>
          </a:xfrm>
          <a:prstGeom prst="rect">
            <a:avLst/>
          </a:prstGeom>
          <a:noFill/>
        </p:spPr>
        <p:txBody>
          <a:bodyPr wrap="none" rtlCol="0">
            <a:spAutoFit/>
          </a:bodyPr>
          <a:lstStyle/>
          <a:p>
            <a:r>
              <a:rPr lang="en-US" dirty="0"/>
              <a:t>Multi Brain Approach</a:t>
            </a:r>
          </a:p>
        </p:txBody>
      </p:sp>
      <p:sp>
        <p:nvSpPr>
          <p:cNvPr id="29" name="TextBox 28">
            <a:extLst>
              <a:ext uri="{FF2B5EF4-FFF2-40B4-BE49-F238E27FC236}">
                <a16:creationId xmlns="" xmlns:a16="http://schemas.microsoft.com/office/drawing/2014/main" id="{68169A2D-4662-2C43-8349-C83E7DFB59F6}"/>
              </a:ext>
            </a:extLst>
          </p:cNvPr>
          <p:cNvSpPr txBox="1"/>
          <p:nvPr/>
        </p:nvSpPr>
        <p:spPr>
          <a:xfrm>
            <a:off x="7865549" y="6282812"/>
            <a:ext cx="2288896" cy="369332"/>
          </a:xfrm>
          <a:prstGeom prst="rect">
            <a:avLst/>
          </a:prstGeom>
          <a:noFill/>
        </p:spPr>
        <p:txBody>
          <a:bodyPr wrap="none" rtlCol="0">
            <a:spAutoFit/>
          </a:bodyPr>
          <a:lstStyle/>
          <a:p>
            <a:r>
              <a:rPr lang="en-US" dirty="0"/>
              <a:t>Single Brain Approach</a:t>
            </a:r>
          </a:p>
        </p:txBody>
      </p:sp>
      <p:pic>
        <p:nvPicPr>
          <p:cNvPr id="32" name="Picture 31">
            <a:extLst>
              <a:ext uri="{FF2B5EF4-FFF2-40B4-BE49-F238E27FC236}">
                <a16:creationId xmlns="" xmlns:a16="http://schemas.microsoft.com/office/drawing/2014/main" id="{6B700B85-55DC-5F49-ACC0-A98BF3409651}"/>
              </a:ext>
            </a:extLst>
          </p:cNvPr>
          <p:cNvPicPr>
            <a:picLocks noChangeAspect="1"/>
          </p:cNvPicPr>
          <p:nvPr/>
        </p:nvPicPr>
        <p:blipFill>
          <a:blip r:embed="rId12"/>
          <a:stretch>
            <a:fillRect/>
          </a:stretch>
        </p:blipFill>
        <p:spPr>
          <a:xfrm>
            <a:off x="3557504" y="1480326"/>
            <a:ext cx="706056" cy="630238"/>
          </a:xfrm>
          <a:prstGeom prst="rect">
            <a:avLst/>
          </a:prstGeom>
        </p:spPr>
      </p:pic>
      <p:pic>
        <p:nvPicPr>
          <p:cNvPr id="34" name="Picture 33">
            <a:extLst>
              <a:ext uri="{FF2B5EF4-FFF2-40B4-BE49-F238E27FC236}">
                <a16:creationId xmlns="" xmlns:a16="http://schemas.microsoft.com/office/drawing/2014/main" id="{28634188-3ECA-7948-BACC-84F07E9A8260}"/>
              </a:ext>
            </a:extLst>
          </p:cNvPr>
          <p:cNvPicPr>
            <a:picLocks noChangeAspect="1"/>
          </p:cNvPicPr>
          <p:nvPr/>
        </p:nvPicPr>
        <p:blipFill>
          <a:blip r:embed="rId12"/>
          <a:stretch>
            <a:fillRect/>
          </a:stretch>
        </p:blipFill>
        <p:spPr>
          <a:xfrm>
            <a:off x="1717816" y="3961448"/>
            <a:ext cx="706056" cy="630238"/>
          </a:xfrm>
          <a:prstGeom prst="rect">
            <a:avLst/>
          </a:prstGeom>
        </p:spPr>
      </p:pic>
      <p:pic>
        <p:nvPicPr>
          <p:cNvPr id="35" name="Picture 34">
            <a:extLst>
              <a:ext uri="{FF2B5EF4-FFF2-40B4-BE49-F238E27FC236}">
                <a16:creationId xmlns="" xmlns:a16="http://schemas.microsoft.com/office/drawing/2014/main" id="{97B44590-C998-7648-A8DD-813A6E592E86}"/>
              </a:ext>
            </a:extLst>
          </p:cNvPr>
          <p:cNvPicPr>
            <a:picLocks noChangeAspect="1"/>
          </p:cNvPicPr>
          <p:nvPr/>
        </p:nvPicPr>
        <p:blipFill>
          <a:blip r:embed="rId12"/>
          <a:stretch>
            <a:fillRect/>
          </a:stretch>
        </p:blipFill>
        <p:spPr>
          <a:xfrm>
            <a:off x="1918444" y="1480326"/>
            <a:ext cx="706056" cy="630238"/>
          </a:xfrm>
          <a:prstGeom prst="rect">
            <a:avLst/>
          </a:prstGeom>
        </p:spPr>
      </p:pic>
      <p:pic>
        <p:nvPicPr>
          <p:cNvPr id="36" name="Picture 35">
            <a:extLst>
              <a:ext uri="{FF2B5EF4-FFF2-40B4-BE49-F238E27FC236}">
                <a16:creationId xmlns="" xmlns:a16="http://schemas.microsoft.com/office/drawing/2014/main" id="{262025F8-66C7-FF48-8645-0254701CF9C0}"/>
              </a:ext>
            </a:extLst>
          </p:cNvPr>
          <p:cNvPicPr>
            <a:picLocks noChangeAspect="1"/>
          </p:cNvPicPr>
          <p:nvPr/>
        </p:nvPicPr>
        <p:blipFill>
          <a:blip r:embed="rId12"/>
          <a:stretch>
            <a:fillRect/>
          </a:stretch>
        </p:blipFill>
        <p:spPr>
          <a:xfrm>
            <a:off x="4164532" y="2674937"/>
            <a:ext cx="706056" cy="630238"/>
          </a:xfrm>
          <a:prstGeom prst="rect">
            <a:avLst/>
          </a:prstGeom>
        </p:spPr>
      </p:pic>
      <p:pic>
        <p:nvPicPr>
          <p:cNvPr id="37" name="Picture 36">
            <a:extLst>
              <a:ext uri="{FF2B5EF4-FFF2-40B4-BE49-F238E27FC236}">
                <a16:creationId xmlns="" xmlns:a16="http://schemas.microsoft.com/office/drawing/2014/main" id="{8E2DF0D8-B827-9344-B7D1-D482A6030DDE}"/>
              </a:ext>
            </a:extLst>
          </p:cNvPr>
          <p:cNvPicPr>
            <a:picLocks noChangeAspect="1"/>
          </p:cNvPicPr>
          <p:nvPr/>
        </p:nvPicPr>
        <p:blipFill>
          <a:blip r:embed="rId12"/>
          <a:stretch>
            <a:fillRect/>
          </a:stretch>
        </p:blipFill>
        <p:spPr>
          <a:xfrm>
            <a:off x="3709904" y="3961448"/>
            <a:ext cx="706056" cy="630238"/>
          </a:xfrm>
          <a:prstGeom prst="rect">
            <a:avLst/>
          </a:prstGeom>
        </p:spPr>
      </p:pic>
      <p:pic>
        <p:nvPicPr>
          <p:cNvPr id="38" name="Picture 37">
            <a:extLst>
              <a:ext uri="{FF2B5EF4-FFF2-40B4-BE49-F238E27FC236}">
                <a16:creationId xmlns="" xmlns:a16="http://schemas.microsoft.com/office/drawing/2014/main" id="{689D08F1-78C2-FC42-9633-EB7A8EFA235C}"/>
              </a:ext>
            </a:extLst>
          </p:cNvPr>
          <p:cNvPicPr>
            <a:picLocks noChangeAspect="1"/>
          </p:cNvPicPr>
          <p:nvPr/>
        </p:nvPicPr>
        <p:blipFill rotWithShape="1">
          <a:blip r:embed="rId13" cstate="hqprint">
            <a:extLst>
              <a:ext uri="{28A0092B-C50C-407E-A947-70E740481C1C}">
                <a14:useLocalDpi xmlns:a14="http://schemas.microsoft.com/office/drawing/2010/main"/>
              </a:ext>
            </a:extLst>
          </a:blip>
          <a:srcRect t="1" b="8042"/>
          <a:stretch/>
        </p:blipFill>
        <p:spPr>
          <a:xfrm>
            <a:off x="8672515" y="895079"/>
            <a:ext cx="1058891" cy="1050925"/>
          </a:xfrm>
          <a:prstGeom prst="rect">
            <a:avLst/>
          </a:prstGeom>
          <a:ln>
            <a:solidFill>
              <a:schemeClr val="accent1">
                <a:lumMod val="40000"/>
                <a:lumOff val="60000"/>
              </a:schemeClr>
            </a:solidFill>
          </a:ln>
        </p:spPr>
      </p:pic>
      <p:pic>
        <p:nvPicPr>
          <p:cNvPr id="19" name="Picture 2">
            <a:extLst>
              <a:ext uri="{FF2B5EF4-FFF2-40B4-BE49-F238E27FC236}">
                <a16:creationId xmlns="" xmlns:a16="http://schemas.microsoft.com/office/drawing/2014/main" id="{FDC0295A-6434-9142-935E-64127CD27159}"/>
              </a:ext>
            </a:extLst>
          </p:cNvPr>
          <p:cNvPicPr>
            <a:picLocks noChangeAspect="1" noChangeArrowheads="1"/>
          </p:cNvPicPr>
          <p:nvPr/>
        </p:nvPicPr>
        <p:blipFill>
          <a:blip r:embed="rId14" cstate="print">
            <a:extLst>
              <a:ext uri="{28A0092B-C50C-407E-A947-70E740481C1C}">
                <a14:useLocalDpi xmlns:a14="http://schemas.microsoft.com/office/drawing/2010/main"/>
              </a:ext>
            </a:extLst>
          </a:blip>
          <a:stretch>
            <a:fillRect/>
          </a:stretch>
        </p:blipFill>
        <p:spPr bwMode="auto">
          <a:xfrm>
            <a:off x="10993328" y="6248318"/>
            <a:ext cx="1198672" cy="52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9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bhu.prabhu-PC\Desktop\SVIC PPT\Capture.PNG"/>
          <p:cNvPicPr>
            <a:picLocks noChangeAspect="1" noChangeArrowheads="1"/>
          </p:cNvPicPr>
          <p:nvPr/>
        </p:nvPicPr>
        <p:blipFill>
          <a:blip r:embed="rId2"/>
          <a:srcRect/>
          <a:stretch>
            <a:fillRect/>
          </a:stretch>
        </p:blipFill>
        <p:spPr bwMode="auto">
          <a:xfrm>
            <a:off x="266700" y="495300"/>
            <a:ext cx="11747500" cy="61341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Diagram 40">
            <a:extLst>
              <a:ext uri="{FF2B5EF4-FFF2-40B4-BE49-F238E27FC236}">
                <a16:creationId xmlns:a16="http://schemas.microsoft.com/office/drawing/2014/main" xmlns="" id="{8D5E20CB-3337-2A48-B09F-E98FCBF98556}"/>
              </a:ext>
            </a:extLst>
          </p:cNvPr>
          <p:cNvGraphicFramePr/>
          <p:nvPr>
            <p:extLst>
              <p:ext uri="{D42A27DB-BD31-4B8C-83A1-F6EECF244321}">
                <p14:modId xmlns:p14="http://schemas.microsoft.com/office/powerpoint/2010/main" val="3871605188"/>
              </p:ext>
            </p:extLst>
          </p:nvPr>
        </p:nvGraphicFramePr>
        <p:xfrm>
          <a:off x="9468599" y="4267248"/>
          <a:ext cx="2240359" cy="2239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4">
            <a:extLst>
              <a:ext uri="{FF2B5EF4-FFF2-40B4-BE49-F238E27FC236}">
                <a16:creationId xmlns:a16="http://schemas.microsoft.com/office/drawing/2014/main" xmlns="" id="{D4640439-C9D1-AE43-94A6-4AA70E4FF4AE}"/>
              </a:ext>
            </a:extLst>
          </p:cNvPr>
          <p:cNvGrpSpPr>
            <a:grpSpLocks noChangeAspect="1"/>
          </p:cNvGrpSpPr>
          <p:nvPr/>
        </p:nvGrpSpPr>
        <p:grpSpPr bwMode="auto">
          <a:xfrm>
            <a:off x="9595463" y="4544210"/>
            <a:ext cx="249455" cy="248193"/>
            <a:chOff x="-278" y="129"/>
            <a:chExt cx="791" cy="787"/>
          </a:xfrm>
          <a:solidFill>
            <a:schemeClr val="accent1"/>
          </a:solidFill>
        </p:grpSpPr>
        <p:sp>
          <p:nvSpPr>
            <p:cNvPr id="43" name="Freeform 6">
              <a:extLst>
                <a:ext uri="{FF2B5EF4-FFF2-40B4-BE49-F238E27FC236}">
                  <a16:creationId xmlns:a16="http://schemas.microsoft.com/office/drawing/2014/main" xmlns="" id="{A2BD7E39-0EA6-0845-8B6A-4CF96DDB8FBA}"/>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4" name="Rectangle 7">
              <a:extLst>
                <a:ext uri="{FF2B5EF4-FFF2-40B4-BE49-F238E27FC236}">
                  <a16:creationId xmlns:a16="http://schemas.microsoft.com/office/drawing/2014/main" xmlns="" id="{880F90FE-AB66-EF49-9A95-2EB90252773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5" name="Rectangle 8">
              <a:extLst>
                <a:ext uri="{FF2B5EF4-FFF2-40B4-BE49-F238E27FC236}">
                  <a16:creationId xmlns:a16="http://schemas.microsoft.com/office/drawing/2014/main" xmlns="" id="{A5C1F8A5-C680-DE4A-8EC2-915411AD2273}"/>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6" name="Freeform 9">
              <a:extLst>
                <a:ext uri="{FF2B5EF4-FFF2-40B4-BE49-F238E27FC236}">
                  <a16:creationId xmlns:a16="http://schemas.microsoft.com/office/drawing/2014/main" xmlns="" id="{0B3D0CD1-BD33-9846-BE00-769F0F4513C9}"/>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7" name="Freeform 10">
              <a:extLst>
                <a:ext uri="{FF2B5EF4-FFF2-40B4-BE49-F238E27FC236}">
                  <a16:creationId xmlns:a16="http://schemas.microsoft.com/office/drawing/2014/main" xmlns="" id="{E4C5475E-9E3A-E14D-A9B4-8AD6A5AC6AB1}"/>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48" name="Freeform 11">
              <a:extLst>
                <a:ext uri="{FF2B5EF4-FFF2-40B4-BE49-F238E27FC236}">
                  <a16:creationId xmlns:a16="http://schemas.microsoft.com/office/drawing/2014/main" xmlns="" id="{14A91975-0A1E-DF4B-8226-39057FF9E44B}"/>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grpSp>
        <p:nvGrpSpPr>
          <p:cNvPr id="3" name="Group 14">
            <a:extLst>
              <a:ext uri="{FF2B5EF4-FFF2-40B4-BE49-F238E27FC236}">
                <a16:creationId xmlns:a16="http://schemas.microsoft.com/office/drawing/2014/main" xmlns="" id="{7D20D881-7525-2649-8599-EF82A096D661}"/>
              </a:ext>
            </a:extLst>
          </p:cNvPr>
          <p:cNvGrpSpPr>
            <a:grpSpLocks noChangeAspect="1"/>
          </p:cNvGrpSpPr>
          <p:nvPr/>
        </p:nvGrpSpPr>
        <p:grpSpPr bwMode="auto">
          <a:xfrm>
            <a:off x="9811997" y="5084871"/>
            <a:ext cx="288016" cy="197621"/>
            <a:chOff x="-300" y="277"/>
            <a:chExt cx="599" cy="411"/>
          </a:xfrm>
          <a:solidFill>
            <a:schemeClr val="accent2"/>
          </a:solidFill>
        </p:grpSpPr>
        <p:sp>
          <p:nvSpPr>
            <p:cNvPr id="50" name="Freeform 16">
              <a:extLst>
                <a:ext uri="{FF2B5EF4-FFF2-40B4-BE49-F238E27FC236}">
                  <a16:creationId xmlns:a16="http://schemas.microsoft.com/office/drawing/2014/main" xmlns="" id="{00D547BF-E179-0549-8B8F-C79243542D89}"/>
                </a:ext>
              </a:extLst>
            </p:cNvPr>
            <p:cNvSpPr>
              <a:spLocks/>
            </p:cNvSpPr>
            <p:nvPr/>
          </p:nvSpPr>
          <p:spPr bwMode="auto">
            <a:xfrm>
              <a:off x="-211" y="367"/>
              <a:ext cx="177" cy="229"/>
            </a:xfrm>
            <a:custGeom>
              <a:avLst/>
              <a:gdLst>
                <a:gd name="T0" fmla="*/ 808 w 1061"/>
                <a:gd name="T1" fmla="*/ 3 h 1375"/>
                <a:gd name="T2" fmla="*/ 919 w 1061"/>
                <a:gd name="T3" fmla="*/ 19 h 1375"/>
                <a:gd name="T4" fmla="*/ 1013 w 1061"/>
                <a:gd name="T5" fmla="*/ 46 h 1375"/>
                <a:gd name="T6" fmla="*/ 995 w 1061"/>
                <a:gd name="T7" fmla="*/ 295 h 1375"/>
                <a:gd name="T8" fmla="*/ 919 w 1061"/>
                <a:gd name="T9" fmla="*/ 268 h 1375"/>
                <a:gd name="T10" fmla="*/ 822 w 1061"/>
                <a:gd name="T11" fmla="*/ 249 h 1375"/>
                <a:gd name="T12" fmla="*/ 734 w 1061"/>
                <a:gd name="T13" fmla="*/ 248 h 1375"/>
                <a:gd name="T14" fmla="*/ 664 w 1061"/>
                <a:gd name="T15" fmla="*/ 260 h 1375"/>
                <a:gd name="T16" fmla="*/ 600 w 1061"/>
                <a:gd name="T17" fmla="*/ 287 h 1375"/>
                <a:gd name="T18" fmla="*/ 544 w 1061"/>
                <a:gd name="T19" fmla="*/ 329 h 1375"/>
                <a:gd name="T20" fmla="*/ 499 w 1061"/>
                <a:gd name="T21" fmla="*/ 384 h 1375"/>
                <a:gd name="T22" fmla="*/ 466 w 1061"/>
                <a:gd name="T23" fmla="*/ 451 h 1375"/>
                <a:gd name="T24" fmla="*/ 960 w 1061"/>
                <a:gd name="T25" fmla="*/ 489 h 1375"/>
                <a:gd name="T26" fmla="*/ 424 w 1061"/>
                <a:gd name="T27" fmla="*/ 635 h 1375"/>
                <a:gd name="T28" fmla="*/ 422 w 1061"/>
                <a:gd name="T29" fmla="*/ 697 h 1375"/>
                <a:gd name="T30" fmla="*/ 960 w 1061"/>
                <a:gd name="T31" fmla="*/ 730 h 1375"/>
                <a:gd name="T32" fmla="*/ 450 w 1061"/>
                <a:gd name="T33" fmla="*/ 876 h 1375"/>
                <a:gd name="T34" fmla="*/ 477 w 1061"/>
                <a:gd name="T35" fmla="*/ 957 h 1375"/>
                <a:gd name="T36" fmla="*/ 518 w 1061"/>
                <a:gd name="T37" fmla="*/ 1018 h 1375"/>
                <a:gd name="T38" fmla="*/ 571 w 1061"/>
                <a:gd name="T39" fmla="*/ 1066 h 1375"/>
                <a:gd name="T40" fmla="*/ 634 w 1061"/>
                <a:gd name="T41" fmla="*/ 1098 h 1375"/>
                <a:gd name="T42" fmla="*/ 705 w 1061"/>
                <a:gd name="T43" fmla="*/ 1117 h 1375"/>
                <a:gd name="T44" fmla="*/ 779 w 1061"/>
                <a:gd name="T45" fmla="*/ 1123 h 1375"/>
                <a:gd name="T46" fmla="*/ 859 w 1061"/>
                <a:gd name="T47" fmla="*/ 1116 h 1375"/>
                <a:gd name="T48" fmla="*/ 932 w 1061"/>
                <a:gd name="T49" fmla="*/ 1100 h 1375"/>
                <a:gd name="T50" fmla="*/ 990 w 1061"/>
                <a:gd name="T51" fmla="*/ 1080 h 1375"/>
                <a:gd name="T52" fmla="*/ 1061 w 1061"/>
                <a:gd name="T53" fmla="*/ 1297 h 1375"/>
                <a:gd name="T54" fmla="*/ 977 w 1061"/>
                <a:gd name="T55" fmla="*/ 1334 h 1375"/>
                <a:gd name="T56" fmla="*/ 868 w 1061"/>
                <a:gd name="T57" fmla="*/ 1363 h 1375"/>
                <a:gd name="T58" fmla="*/ 743 w 1061"/>
                <a:gd name="T59" fmla="*/ 1375 h 1375"/>
                <a:gd name="T60" fmla="*/ 626 w 1061"/>
                <a:gd name="T61" fmla="*/ 1365 h 1375"/>
                <a:gd name="T62" fmla="*/ 515 w 1061"/>
                <a:gd name="T63" fmla="*/ 1335 h 1375"/>
                <a:gd name="T64" fmla="*/ 413 w 1061"/>
                <a:gd name="T65" fmla="*/ 1288 h 1375"/>
                <a:gd name="T66" fmla="*/ 323 w 1061"/>
                <a:gd name="T67" fmla="*/ 1223 h 1375"/>
                <a:gd name="T68" fmla="*/ 247 w 1061"/>
                <a:gd name="T69" fmla="*/ 1141 h 1375"/>
                <a:gd name="T70" fmla="*/ 197 w 1061"/>
                <a:gd name="T71" fmla="*/ 1066 h 1375"/>
                <a:gd name="T72" fmla="*/ 159 w 1061"/>
                <a:gd name="T73" fmla="*/ 977 h 1375"/>
                <a:gd name="T74" fmla="*/ 132 w 1061"/>
                <a:gd name="T75" fmla="*/ 876 h 1375"/>
                <a:gd name="T76" fmla="*/ 0 w 1061"/>
                <a:gd name="T77" fmla="*/ 730 h 1375"/>
                <a:gd name="T78" fmla="*/ 113 w 1061"/>
                <a:gd name="T79" fmla="*/ 695 h 1375"/>
                <a:gd name="T80" fmla="*/ 114 w 1061"/>
                <a:gd name="T81" fmla="*/ 635 h 1375"/>
                <a:gd name="T82" fmla="*/ 0 w 1061"/>
                <a:gd name="T83" fmla="*/ 489 h 1375"/>
                <a:gd name="T84" fmla="*/ 152 w 1061"/>
                <a:gd name="T85" fmla="*/ 435 h 1375"/>
                <a:gd name="T86" fmla="*/ 192 w 1061"/>
                <a:gd name="T87" fmla="*/ 337 h 1375"/>
                <a:gd name="T88" fmla="*/ 246 w 1061"/>
                <a:gd name="T89" fmla="*/ 249 h 1375"/>
                <a:gd name="T90" fmla="*/ 318 w 1061"/>
                <a:gd name="T91" fmla="*/ 168 h 1375"/>
                <a:gd name="T92" fmla="*/ 408 w 1061"/>
                <a:gd name="T93" fmla="*/ 97 h 1375"/>
                <a:gd name="T94" fmla="*/ 511 w 1061"/>
                <a:gd name="T95" fmla="*/ 44 h 1375"/>
                <a:gd name="T96" fmla="*/ 624 w 1061"/>
                <a:gd name="T97" fmla="*/ 12 h 1375"/>
                <a:gd name="T98" fmla="*/ 747 w 1061"/>
                <a:gd name="T99" fmla="*/ 0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1375">
                  <a:moveTo>
                    <a:pt x="747" y="0"/>
                  </a:moveTo>
                  <a:lnTo>
                    <a:pt x="808" y="3"/>
                  </a:lnTo>
                  <a:lnTo>
                    <a:pt x="866" y="9"/>
                  </a:lnTo>
                  <a:lnTo>
                    <a:pt x="919" y="19"/>
                  </a:lnTo>
                  <a:lnTo>
                    <a:pt x="968" y="32"/>
                  </a:lnTo>
                  <a:lnTo>
                    <a:pt x="1013" y="46"/>
                  </a:lnTo>
                  <a:lnTo>
                    <a:pt x="1052" y="62"/>
                  </a:lnTo>
                  <a:lnTo>
                    <a:pt x="995" y="295"/>
                  </a:lnTo>
                  <a:lnTo>
                    <a:pt x="960" y="282"/>
                  </a:lnTo>
                  <a:lnTo>
                    <a:pt x="919" y="268"/>
                  </a:lnTo>
                  <a:lnTo>
                    <a:pt x="872" y="257"/>
                  </a:lnTo>
                  <a:lnTo>
                    <a:pt x="822" y="249"/>
                  </a:lnTo>
                  <a:lnTo>
                    <a:pt x="770" y="246"/>
                  </a:lnTo>
                  <a:lnTo>
                    <a:pt x="734" y="248"/>
                  </a:lnTo>
                  <a:lnTo>
                    <a:pt x="699" y="252"/>
                  </a:lnTo>
                  <a:lnTo>
                    <a:pt x="664" y="260"/>
                  </a:lnTo>
                  <a:lnTo>
                    <a:pt x="631" y="272"/>
                  </a:lnTo>
                  <a:lnTo>
                    <a:pt x="600" y="287"/>
                  </a:lnTo>
                  <a:lnTo>
                    <a:pt x="571" y="306"/>
                  </a:lnTo>
                  <a:lnTo>
                    <a:pt x="544" y="329"/>
                  </a:lnTo>
                  <a:lnTo>
                    <a:pt x="520" y="356"/>
                  </a:lnTo>
                  <a:lnTo>
                    <a:pt x="499" y="384"/>
                  </a:lnTo>
                  <a:lnTo>
                    <a:pt x="482" y="416"/>
                  </a:lnTo>
                  <a:lnTo>
                    <a:pt x="466" y="451"/>
                  </a:lnTo>
                  <a:lnTo>
                    <a:pt x="454" y="489"/>
                  </a:lnTo>
                  <a:lnTo>
                    <a:pt x="960" y="489"/>
                  </a:lnTo>
                  <a:lnTo>
                    <a:pt x="960" y="635"/>
                  </a:lnTo>
                  <a:lnTo>
                    <a:pt x="424" y="635"/>
                  </a:lnTo>
                  <a:lnTo>
                    <a:pt x="422" y="667"/>
                  </a:lnTo>
                  <a:lnTo>
                    <a:pt x="422" y="697"/>
                  </a:lnTo>
                  <a:lnTo>
                    <a:pt x="422" y="730"/>
                  </a:lnTo>
                  <a:lnTo>
                    <a:pt x="960" y="730"/>
                  </a:lnTo>
                  <a:lnTo>
                    <a:pt x="960" y="876"/>
                  </a:lnTo>
                  <a:lnTo>
                    <a:pt x="450" y="876"/>
                  </a:lnTo>
                  <a:lnTo>
                    <a:pt x="462" y="919"/>
                  </a:lnTo>
                  <a:lnTo>
                    <a:pt x="477" y="957"/>
                  </a:lnTo>
                  <a:lnTo>
                    <a:pt x="496" y="990"/>
                  </a:lnTo>
                  <a:lnTo>
                    <a:pt x="518" y="1018"/>
                  </a:lnTo>
                  <a:lnTo>
                    <a:pt x="543" y="1045"/>
                  </a:lnTo>
                  <a:lnTo>
                    <a:pt x="571" y="1066"/>
                  </a:lnTo>
                  <a:lnTo>
                    <a:pt x="602" y="1084"/>
                  </a:lnTo>
                  <a:lnTo>
                    <a:pt x="634" y="1098"/>
                  </a:lnTo>
                  <a:lnTo>
                    <a:pt x="669" y="1109"/>
                  </a:lnTo>
                  <a:lnTo>
                    <a:pt x="705" y="1117"/>
                  </a:lnTo>
                  <a:lnTo>
                    <a:pt x="742" y="1121"/>
                  </a:lnTo>
                  <a:lnTo>
                    <a:pt x="779" y="1123"/>
                  </a:lnTo>
                  <a:lnTo>
                    <a:pt x="820" y="1121"/>
                  </a:lnTo>
                  <a:lnTo>
                    <a:pt x="859" y="1116"/>
                  </a:lnTo>
                  <a:lnTo>
                    <a:pt x="897" y="1109"/>
                  </a:lnTo>
                  <a:lnTo>
                    <a:pt x="932" y="1100"/>
                  </a:lnTo>
                  <a:lnTo>
                    <a:pt x="964" y="1090"/>
                  </a:lnTo>
                  <a:lnTo>
                    <a:pt x="990" y="1080"/>
                  </a:lnTo>
                  <a:lnTo>
                    <a:pt x="1012" y="1070"/>
                  </a:lnTo>
                  <a:lnTo>
                    <a:pt x="1061" y="1297"/>
                  </a:lnTo>
                  <a:lnTo>
                    <a:pt x="1022" y="1315"/>
                  </a:lnTo>
                  <a:lnTo>
                    <a:pt x="977" y="1334"/>
                  </a:lnTo>
                  <a:lnTo>
                    <a:pt x="924" y="1349"/>
                  </a:lnTo>
                  <a:lnTo>
                    <a:pt x="868" y="1363"/>
                  </a:lnTo>
                  <a:lnTo>
                    <a:pt x="807" y="1371"/>
                  </a:lnTo>
                  <a:lnTo>
                    <a:pt x="743" y="1375"/>
                  </a:lnTo>
                  <a:lnTo>
                    <a:pt x="683" y="1371"/>
                  </a:lnTo>
                  <a:lnTo>
                    <a:pt x="626" y="1365"/>
                  </a:lnTo>
                  <a:lnTo>
                    <a:pt x="570" y="1353"/>
                  </a:lnTo>
                  <a:lnTo>
                    <a:pt x="515" y="1335"/>
                  </a:lnTo>
                  <a:lnTo>
                    <a:pt x="463" y="1314"/>
                  </a:lnTo>
                  <a:lnTo>
                    <a:pt x="413" y="1288"/>
                  </a:lnTo>
                  <a:lnTo>
                    <a:pt x="366" y="1258"/>
                  </a:lnTo>
                  <a:lnTo>
                    <a:pt x="323" y="1223"/>
                  </a:lnTo>
                  <a:lnTo>
                    <a:pt x="283" y="1184"/>
                  </a:lnTo>
                  <a:lnTo>
                    <a:pt x="247" y="1141"/>
                  </a:lnTo>
                  <a:lnTo>
                    <a:pt x="221" y="1105"/>
                  </a:lnTo>
                  <a:lnTo>
                    <a:pt x="197" y="1066"/>
                  </a:lnTo>
                  <a:lnTo>
                    <a:pt x="176" y="1023"/>
                  </a:lnTo>
                  <a:lnTo>
                    <a:pt x="159" y="977"/>
                  </a:lnTo>
                  <a:lnTo>
                    <a:pt x="143" y="929"/>
                  </a:lnTo>
                  <a:lnTo>
                    <a:pt x="132" y="876"/>
                  </a:lnTo>
                  <a:lnTo>
                    <a:pt x="0" y="876"/>
                  </a:lnTo>
                  <a:lnTo>
                    <a:pt x="0" y="730"/>
                  </a:lnTo>
                  <a:lnTo>
                    <a:pt x="113" y="730"/>
                  </a:lnTo>
                  <a:lnTo>
                    <a:pt x="113" y="695"/>
                  </a:lnTo>
                  <a:lnTo>
                    <a:pt x="114" y="666"/>
                  </a:lnTo>
                  <a:lnTo>
                    <a:pt x="114" y="635"/>
                  </a:lnTo>
                  <a:lnTo>
                    <a:pt x="0" y="635"/>
                  </a:lnTo>
                  <a:lnTo>
                    <a:pt x="0" y="489"/>
                  </a:lnTo>
                  <a:lnTo>
                    <a:pt x="137" y="489"/>
                  </a:lnTo>
                  <a:lnTo>
                    <a:pt x="152" y="435"/>
                  </a:lnTo>
                  <a:lnTo>
                    <a:pt x="171" y="384"/>
                  </a:lnTo>
                  <a:lnTo>
                    <a:pt x="192" y="337"/>
                  </a:lnTo>
                  <a:lnTo>
                    <a:pt x="218" y="291"/>
                  </a:lnTo>
                  <a:lnTo>
                    <a:pt x="246" y="249"/>
                  </a:lnTo>
                  <a:lnTo>
                    <a:pt x="278" y="210"/>
                  </a:lnTo>
                  <a:lnTo>
                    <a:pt x="318" y="168"/>
                  </a:lnTo>
                  <a:lnTo>
                    <a:pt x="362" y="131"/>
                  </a:lnTo>
                  <a:lnTo>
                    <a:pt x="408" y="97"/>
                  </a:lnTo>
                  <a:lnTo>
                    <a:pt x="458" y="68"/>
                  </a:lnTo>
                  <a:lnTo>
                    <a:pt x="511" y="44"/>
                  </a:lnTo>
                  <a:lnTo>
                    <a:pt x="566" y="25"/>
                  </a:lnTo>
                  <a:lnTo>
                    <a:pt x="624" y="12"/>
                  </a:lnTo>
                  <a:lnTo>
                    <a:pt x="684" y="3"/>
                  </a:lnTo>
                  <a:lnTo>
                    <a:pt x="74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1" name="Freeform 17">
              <a:extLst>
                <a:ext uri="{FF2B5EF4-FFF2-40B4-BE49-F238E27FC236}">
                  <a16:creationId xmlns:a16="http://schemas.microsoft.com/office/drawing/2014/main" xmlns="" id="{D1587B9A-1BC7-354A-8A7E-CE05AB1927A6}"/>
                </a:ext>
              </a:extLst>
            </p:cNvPr>
            <p:cNvSpPr>
              <a:spLocks noEditPoints="1"/>
            </p:cNvSpPr>
            <p:nvPr/>
          </p:nvSpPr>
          <p:spPr bwMode="auto">
            <a:xfrm>
              <a:off x="-300" y="277"/>
              <a:ext cx="408" cy="410"/>
            </a:xfrm>
            <a:custGeom>
              <a:avLst/>
              <a:gdLst>
                <a:gd name="T0" fmla="*/ 1069 w 2449"/>
                <a:gd name="T1" fmla="*/ 279 h 2460"/>
                <a:gd name="T2" fmla="*/ 852 w 2449"/>
                <a:gd name="T3" fmla="*/ 343 h 2460"/>
                <a:gd name="T4" fmla="*/ 659 w 2449"/>
                <a:gd name="T5" fmla="*/ 452 h 2460"/>
                <a:gd name="T6" fmla="*/ 497 w 2449"/>
                <a:gd name="T7" fmla="*/ 604 h 2460"/>
                <a:gd name="T8" fmla="*/ 373 w 2449"/>
                <a:gd name="T9" fmla="*/ 788 h 2460"/>
                <a:gd name="T10" fmla="*/ 295 w 2449"/>
                <a:gd name="T11" fmla="*/ 998 h 2460"/>
                <a:gd name="T12" fmla="*/ 266 w 2449"/>
                <a:gd name="T13" fmla="*/ 1229 h 2460"/>
                <a:gd name="T14" fmla="*/ 295 w 2449"/>
                <a:gd name="T15" fmla="*/ 1461 h 2460"/>
                <a:gd name="T16" fmla="*/ 373 w 2449"/>
                <a:gd name="T17" fmla="*/ 1672 h 2460"/>
                <a:gd name="T18" fmla="*/ 497 w 2449"/>
                <a:gd name="T19" fmla="*/ 1856 h 2460"/>
                <a:gd name="T20" fmla="*/ 659 w 2449"/>
                <a:gd name="T21" fmla="*/ 2007 h 2460"/>
                <a:gd name="T22" fmla="*/ 852 w 2449"/>
                <a:gd name="T23" fmla="*/ 2116 h 2460"/>
                <a:gd name="T24" fmla="*/ 1069 w 2449"/>
                <a:gd name="T25" fmla="*/ 2180 h 2460"/>
                <a:gd name="T26" fmla="*/ 1304 w 2449"/>
                <a:gd name="T27" fmla="*/ 2188 h 2460"/>
                <a:gd name="T28" fmla="*/ 1527 w 2449"/>
                <a:gd name="T29" fmla="*/ 2142 h 2460"/>
                <a:gd name="T30" fmla="*/ 1729 w 2449"/>
                <a:gd name="T31" fmla="*/ 2048 h 2460"/>
                <a:gd name="T32" fmla="*/ 1901 w 2449"/>
                <a:gd name="T33" fmla="*/ 1910 h 2460"/>
                <a:gd name="T34" fmla="*/ 2039 w 2449"/>
                <a:gd name="T35" fmla="*/ 1737 h 2460"/>
                <a:gd name="T36" fmla="*/ 2134 w 2449"/>
                <a:gd name="T37" fmla="*/ 1534 h 2460"/>
                <a:gd name="T38" fmla="*/ 2180 w 2449"/>
                <a:gd name="T39" fmla="*/ 1308 h 2460"/>
                <a:gd name="T40" fmla="*/ 2170 w 2449"/>
                <a:gd name="T41" fmla="*/ 1074 h 2460"/>
                <a:gd name="T42" fmla="*/ 2108 w 2449"/>
                <a:gd name="T43" fmla="*/ 855 h 2460"/>
                <a:gd name="T44" fmla="*/ 1997 w 2449"/>
                <a:gd name="T45" fmla="*/ 662 h 2460"/>
                <a:gd name="T46" fmla="*/ 1848 w 2449"/>
                <a:gd name="T47" fmla="*/ 498 h 2460"/>
                <a:gd name="T48" fmla="*/ 1665 w 2449"/>
                <a:gd name="T49" fmla="*/ 375 h 2460"/>
                <a:gd name="T50" fmla="*/ 1455 w 2449"/>
                <a:gd name="T51" fmla="*/ 296 h 2460"/>
                <a:gd name="T52" fmla="*/ 1225 w 2449"/>
                <a:gd name="T53" fmla="*/ 267 h 2460"/>
                <a:gd name="T54" fmla="*/ 1405 w 2449"/>
                <a:gd name="T55" fmla="*/ 13 h 2460"/>
                <a:gd name="T56" fmla="*/ 1661 w 2449"/>
                <a:gd name="T57" fmla="*/ 80 h 2460"/>
                <a:gd name="T58" fmla="*/ 1892 w 2449"/>
                <a:gd name="T59" fmla="*/ 197 h 2460"/>
                <a:gd name="T60" fmla="*/ 2090 w 2449"/>
                <a:gd name="T61" fmla="*/ 359 h 2460"/>
                <a:gd name="T62" fmla="*/ 2252 w 2449"/>
                <a:gd name="T63" fmla="*/ 560 h 2460"/>
                <a:gd name="T64" fmla="*/ 2369 w 2449"/>
                <a:gd name="T65" fmla="*/ 791 h 2460"/>
                <a:gd name="T66" fmla="*/ 2436 w 2449"/>
                <a:gd name="T67" fmla="*/ 1047 h 2460"/>
                <a:gd name="T68" fmla="*/ 2446 w 2449"/>
                <a:gd name="T69" fmla="*/ 1321 h 2460"/>
                <a:gd name="T70" fmla="*/ 2397 w 2449"/>
                <a:gd name="T71" fmla="*/ 1585 h 2460"/>
                <a:gd name="T72" fmla="*/ 2296 w 2449"/>
                <a:gd name="T73" fmla="*/ 1826 h 2460"/>
                <a:gd name="T74" fmla="*/ 2149 w 2449"/>
                <a:gd name="T75" fmla="*/ 2037 h 2460"/>
                <a:gd name="T76" fmla="*/ 1961 w 2449"/>
                <a:gd name="T77" fmla="*/ 2213 h 2460"/>
                <a:gd name="T78" fmla="*/ 1741 w 2449"/>
                <a:gd name="T79" fmla="*/ 2345 h 2460"/>
                <a:gd name="T80" fmla="*/ 1493 w 2449"/>
                <a:gd name="T81" fmla="*/ 2431 h 2460"/>
                <a:gd name="T82" fmla="*/ 1225 w 2449"/>
                <a:gd name="T83" fmla="*/ 2460 h 2460"/>
                <a:gd name="T84" fmla="*/ 956 w 2449"/>
                <a:gd name="T85" fmla="*/ 2431 h 2460"/>
                <a:gd name="T86" fmla="*/ 708 w 2449"/>
                <a:gd name="T87" fmla="*/ 2345 h 2460"/>
                <a:gd name="T88" fmla="*/ 488 w 2449"/>
                <a:gd name="T89" fmla="*/ 2213 h 2460"/>
                <a:gd name="T90" fmla="*/ 300 w 2449"/>
                <a:gd name="T91" fmla="*/ 2037 h 2460"/>
                <a:gd name="T92" fmla="*/ 153 w 2449"/>
                <a:gd name="T93" fmla="*/ 1826 h 2460"/>
                <a:gd name="T94" fmla="*/ 52 w 2449"/>
                <a:gd name="T95" fmla="*/ 1585 h 2460"/>
                <a:gd name="T96" fmla="*/ 3 w 2449"/>
                <a:gd name="T97" fmla="*/ 1321 h 2460"/>
                <a:gd name="T98" fmla="*/ 13 w 2449"/>
                <a:gd name="T99" fmla="*/ 1047 h 2460"/>
                <a:gd name="T100" fmla="*/ 80 w 2449"/>
                <a:gd name="T101" fmla="*/ 791 h 2460"/>
                <a:gd name="T102" fmla="*/ 197 w 2449"/>
                <a:gd name="T103" fmla="*/ 560 h 2460"/>
                <a:gd name="T104" fmla="*/ 359 w 2449"/>
                <a:gd name="T105" fmla="*/ 359 h 2460"/>
                <a:gd name="T106" fmla="*/ 557 w 2449"/>
                <a:gd name="T107" fmla="*/ 197 h 2460"/>
                <a:gd name="T108" fmla="*/ 789 w 2449"/>
                <a:gd name="T109" fmla="*/ 80 h 2460"/>
                <a:gd name="T110" fmla="*/ 1044 w 2449"/>
                <a:gd name="T111" fmla="*/ 13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49" h="2460">
                  <a:moveTo>
                    <a:pt x="1225" y="267"/>
                  </a:moveTo>
                  <a:lnTo>
                    <a:pt x="1147" y="270"/>
                  </a:lnTo>
                  <a:lnTo>
                    <a:pt x="1069" y="279"/>
                  </a:lnTo>
                  <a:lnTo>
                    <a:pt x="995" y="296"/>
                  </a:lnTo>
                  <a:lnTo>
                    <a:pt x="922" y="316"/>
                  </a:lnTo>
                  <a:lnTo>
                    <a:pt x="852" y="343"/>
                  </a:lnTo>
                  <a:lnTo>
                    <a:pt x="784" y="375"/>
                  </a:lnTo>
                  <a:lnTo>
                    <a:pt x="720" y="412"/>
                  </a:lnTo>
                  <a:lnTo>
                    <a:pt x="659" y="452"/>
                  </a:lnTo>
                  <a:lnTo>
                    <a:pt x="601" y="498"/>
                  </a:lnTo>
                  <a:lnTo>
                    <a:pt x="548" y="549"/>
                  </a:lnTo>
                  <a:lnTo>
                    <a:pt x="497" y="604"/>
                  </a:lnTo>
                  <a:lnTo>
                    <a:pt x="452" y="662"/>
                  </a:lnTo>
                  <a:lnTo>
                    <a:pt x="410" y="723"/>
                  </a:lnTo>
                  <a:lnTo>
                    <a:pt x="373" y="788"/>
                  </a:lnTo>
                  <a:lnTo>
                    <a:pt x="341" y="855"/>
                  </a:lnTo>
                  <a:lnTo>
                    <a:pt x="315" y="926"/>
                  </a:lnTo>
                  <a:lnTo>
                    <a:pt x="295" y="998"/>
                  </a:lnTo>
                  <a:lnTo>
                    <a:pt x="279" y="1074"/>
                  </a:lnTo>
                  <a:lnTo>
                    <a:pt x="269" y="1151"/>
                  </a:lnTo>
                  <a:lnTo>
                    <a:pt x="266" y="1229"/>
                  </a:lnTo>
                  <a:lnTo>
                    <a:pt x="269" y="1308"/>
                  </a:lnTo>
                  <a:lnTo>
                    <a:pt x="279" y="1386"/>
                  </a:lnTo>
                  <a:lnTo>
                    <a:pt x="295" y="1461"/>
                  </a:lnTo>
                  <a:lnTo>
                    <a:pt x="315" y="1534"/>
                  </a:lnTo>
                  <a:lnTo>
                    <a:pt x="341" y="1604"/>
                  </a:lnTo>
                  <a:lnTo>
                    <a:pt x="373" y="1672"/>
                  </a:lnTo>
                  <a:lnTo>
                    <a:pt x="410" y="1737"/>
                  </a:lnTo>
                  <a:lnTo>
                    <a:pt x="452" y="1798"/>
                  </a:lnTo>
                  <a:lnTo>
                    <a:pt x="497" y="1856"/>
                  </a:lnTo>
                  <a:lnTo>
                    <a:pt x="548" y="1910"/>
                  </a:lnTo>
                  <a:lnTo>
                    <a:pt x="601" y="1960"/>
                  </a:lnTo>
                  <a:lnTo>
                    <a:pt x="659" y="2007"/>
                  </a:lnTo>
                  <a:lnTo>
                    <a:pt x="720" y="2048"/>
                  </a:lnTo>
                  <a:lnTo>
                    <a:pt x="784" y="2084"/>
                  </a:lnTo>
                  <a:lnTo>
                    <a:pt x="852" y="2116"/>
                  </a:lnTo>
                  <a:lnTo>
                    <a:pt x="922" y="2142"/>
                  </a:lnTo>
                  <a:lnTo>
                    <a:pt x="995" y="2164"/>
                  </a:lnTo>
                  <a:lnTo>
                    <a:pt x="1069" y="2180"/>
                  </a:lnTo>
                  <a:lnTo>
                    <a:pt x="1147" y="2188"/>
                  </a:lnTo>
                  <a:lnTo>
                    <a:pt x="1225" y="2192"/>
                  </a:lnTo>
                  <a:lnTo>
                    <a:pt x="1304" y="2188"/>
                  </a:lnTo>
                  <a:lnTo>
                    <a:pt x="1380" y="2180"/>
                  </a:lnTo>
                  <a:lnTo>
                    <a:pt x="1455" y="2164"/>
                  </a:lnTo>
                  <a:lnTo>
                    <a:pt x="1527" y="2142"/>
                  </a:lnTo>
                  <a:lnTo>
                    <a:pt x="1597" y="2116"/>
                  </a:lnTo>
                  <a:lnTo>
                    <a:pt x="1665" y="2084"/>
                  </a:lnTo>
                  <a:lnTo>
                    <a:pt x="1729" y="2048"/>
                  </a:lnTo>
                  <a:lnTo>
                    <a:pt x="1790" y="2007"/>
                  </a:lnTo>
                  <a:lnTo>
                    <a:pt x="1848" y="1960"/>
                  </a:lnTo>
                  <a:lnTo>
                    <a:pt x="1901" y="1910"/>
                  </a:lnTo>
                  <a:lnTo>
                    <a:pt x="1952" y="1856"/>
                  </a:lnTo>
                  <a:lnTo>
                    <a:pt x="1997" y="1798"/>
                  </a:lnTo>
                  <a:lnTo>
                    <a:pt x="2039" y="1737"/>
                  </a:lnTo>
                  <a:lnTo>
                    <a:pt x="2076" y="1672"/>
                  </a:lnTo>
                  <a:lnTo>
                    <a:pt x="2108" y="1604"/>
                  </a:lnTo>
                  <a:lnTo>
                    <a:pt x="2134" y="1534"/>
                  </a:lnTo>
                  <a:lnTo>
                    <a:pt x="2155" y="1461"/>
                  </a:lnTo>
                  <a:lnTo>
                    <a:pt x="2170" y="1386"/>
                  </a:lnTo>
                  <a:lnTo>
                    <a:pt x="2180" y="1308"/>
                  </a:lnTo>
                  <a:lnTo>
                    <a:pt x="2183" y="1229"/>
                  </a:lnTo>
                  <a:lnTo>
                    <a:pt x="2180" y="1151"/>
                  </a:lnTo>
                  <a:lnTo>
                    <a:pt x="2170" y="1074"/>
                  </a:lnTo>
                  <a:lnTo>
                    <a:pt x="2155" y="998"/>
                  </a:lnTo>
                  <a:lnTo>
                    <a:pt x="2134" y="926"/>
                  </a:lnTo>
                  <a:lnTo>
                    <a:pt x="2108" y="855"/>
                  </a:lnTo>
                  <a:lnTo>
                    <a:pt x="2076" y="788"/>
                  </a:lnTo>
                  <a:lnTo>
                    <a:pt x="2039" y="723"/>
                  </a:lnTo>
                  <a:lnTo>
                    <a:pt x="1997" y="662"/>
                  </a:lnTo>
                  <a:lnTo>
                    <a:pt x="1952" y="604"/>
                  </a:lnTo>
                  <a:lnTo>
                    <a:pt x="1901" y="549"/>
                  </a:lnTo>
                  <a:lnTo>
                    <a:pt x="1848" y="498"/>
                  </a:lnTo>
                  <a:lnTo>
                    <a:pt x="1790" y="452"/>
                  </a:lnTo>
                  <a:lnTo>
                    <a:pt x="1729" y="412"/>
                  </a:lnTo>
                  <a:lnTo>
                    <a:pt x="1665" y="375"/>
                  </a:lnTo>
                  <a:lnTo>
                    <a:pt x="1597" y="343"/>
                  </a:lnTo>
                  <a:lnTo>
                    <a:pt x="1527" y="316"/>
                  </a:lnTo>
                  <a:lnTo>
                    <a:pt x="1455" y="296"/>
                  </a:lnTo>
                  <a:lnTo>
                    <a:pt x="1380" y="279"/>
                  </a:lnTo>
                  <a:lnTo>
                    <a:pt x="1304" y="270"/>
                  </a:lnTo>
                  <a:lnTo>
                    <a:pt x="1225" y="267"/>
                  </a:lnTo>
                  <a:close/>
                  <a:moveTo>
                    <a:pt x="1225" y="0"/>
                  </a:moveTo>
                  <a:lnTo>
                    <a:pt x="1316" y="3"/>
                  </a:lnTo>
                  <a:lnTo>
                    <a:pt x="1405" y="13"/>
                  </a:lnTo>
                  <a:lnTo>
                    <a:pt x="1493" y="29"/>
                  </a:lnTo>
                  <a:lnTo>
                    <a:pt x="1579" y="51"/>
                  </a:lnTo>
                  <a:lnTo>
                    <a:pt x="1661" y="80"/>
                  </a:lnTo>
                  <a:lnTo>
                    <a:pt x="1741" y="114"/>
                  </a:lnTo>
                  <a:lnTo>
                    <a:pt x="1817" y="153"/>
                  </a:lnTo>
                  <a:lnTo>
                    <a:pt x="1892" y="197"/>
                  </a:lnTo>
                  <a:lnTo>
                    <a:pt x="1961" y="247"/>
                  </a:lnTo>
                  <a:lnTo>
                    <a:pt x="2028" y="301"/>
                  </a:lnTo>
                  <a:lnTo>
                    <a:pt x="2090" y="359"/>
                  </a:lnTo>
                  <a:lnTo>
                    <a:pt x="2149" y="423"/>
                  </a:lnTo>
                  <a:lnTo>
                    <a:pt x="2203" y="490"/>
                  </a:lnTo>
                  <a:lnTo>
                    <a:pt x="2252" y="560"/>
                  </a:lnTo>
                  <a:lnTo>
                    <a:pt x="2296" y="633"/>
                  </a:lnTo>
                  <a:lnTo>
                    <a:pt x="2336" y="711"/>
                  </a:lnTo>
                  <a:lnTo>
                    <a:pt x="2369" y="791"/>
                  </a:lnTo>
                  <a:lnTo>
                    <a:pt x="2397" y="874"/>
                  </a:lnTo>
                  <a:lnTo>
                    <a:pt x="2420" y="960"/>
                  </a:lnTo>
                  <a:lnTo>
                    <a:pt x="2436" y="1047"/>
                  </a:lnTo>
                  <a:lnTo>
                    <a:pt x="2446" y="1137"/>
                  </a:lnTo>
                  <a:lnTo>
                    <a:pt x="2449" y="1229"/>
                  </a:lnTo>
                  <a:lnTo>
                    <a:pt x="2446" y="1321"/>
                  </a:lnTo>
                  <a:lnTo>
                    <a:pt x="2436" y="1411"/>
                  </a:lnTo>
                  <a:lnTo>
                    <a:pt x="2420" y="1499"/>
                  </a:lnTo>
                  <a:lnTo>
                    <a:pt x="2397" y="1585"/>
                  </a:lnTo>
                  <a:lnTo>
                    <a:pt x="2369" y="1668"/>
                  </a:lnTo>
                  <a:lnTo>
                    <a:pt x="2336" y="1748"/>
                  </a:lnTo>
                  <a:lnTo>
                    <a:pt x="2296" y="1826"/>
                  </a:lnTo>
                  <a:lnTo>
                    <a:pt x="2252" y="1899"/>
                  </a:lnTo>
                  <a:lnTo>
                    <a:pt x="2203" y="1970"/>
                  </a:lnTo>
                  <a:lnTo>
                    <a:pt x="2149" y="2037"/>
                  </a:lnTo>
                  <a:lnTo>
                    <a:pt x="2090" y="2100"/>
                  </a:lnTo>
                  <a:lnTo>
                    <a:pt x="2028" y="2158"/>
                  </a:lnTo>
                  <a:lnTo>
                    <a:pt x="1961" y="2213"/>
                  </a:lnTo>
                  <a:lnTo>
                    <a:pt x="1892" y="2262"/>
                  </a:lnTo>
                  <a:lnTo>
                    <a:pt x="1817" y="2306"/>
                  </a:lnTo>
                  <a:lnTo>
                    <a:pt x="1741" y="2345"/>
                  </a:lnTo>
                  <a:lnTo>
                    <a:pt x="1661" y="2379"/>
                  </a:lnTo>
                  <a:lnTo>
                    <a:pt x="1579" y="2408"/>
                  </a:lnTo>
                  <a:lnTo>
                    <a:pt x="1493" y="2431"/>
                  </a:lnTo>
                  <a:lnTo>
                    <a:pt x="1405" y="2446"/>
                  </a:lnTo>
                  <a:lnTo>
                    <a:pt x="1316" y="2457"/>
                  </a:lnTo>
                  <a:lnTo>
                    <a:pt x="1225" y="2460"/>
                  </a:lnTo>
                  <a:lnTo>
                    <a:pt x="1133" y="2457"/>
                  </a:lnTo>
                  <a:lnTo>
                    <a:pt x="1044" y="2446"/>
                  </a:lnTo>
                  <a:lnTo>
                    <a:pt x="956" y="2431"/>
                  </a:lnTo>
                  <a:lnTo>
                    <a:pt x="871" y="2408"/>
                  </a:lnTo>
                  <a:lnTo>
                    <a:pt x="789" y="2379"/>
                  </a:lnTo>
                  <a:lnTo>
                    <a:pt x="708" y="2345"/>
                  </a:lnTo>
                  <a:lnTo>
                    <a:pt x="632" y="2306"/>
                  </a:lnTo>
                  <a:lnTo>
                    <a:pt x="557" y="2262"/>
                  </a:lnTo>
                  <a:lnTo>
                    <a:pt x="488" y="2213"/>
                  </a:lnTo>
                  <a:lnTo>
                    <a:pt x="421" y="2158"/>
                  </a:lnTo>
                  <a:lnTo>
                    <a:pt x="359" y="2100"/>
                  </a:lnTo>
                  <a:lnTo>
                    <a:pt x="300" y="2037"/>
                  </a:lnTo>
                  <a:lnTo>
                    <a:pt x="247" y="1970"/>
                  </a:lnTo>
                  <a:lnTo>
                    <a:pt x="197" y="1899"/>
                  </a:lnTo>
                  <a:lnTo>
                    <a:pt x="153" y="1826"/>
                  </a:lnTo>
                  <a:lnTo>
                    <a:pt x="113" y="1748"/>
                  </a:lnTo>
                  <a:lnTo>
                    <a:pt x="80" y="1668"/>
                  </a:lnTo>
                  <a:lnTo>
                    <a:pt x="52" y="1585"/>
                  </a:lnTo>
                  <a:lnTo>
                    <a:pt x="29" y="1499"/>
                  </a:lnTo>
                  <a:lnTo>
                    <a:pt x="13" y="1411"/>
                  </a:lnTo>
                  <a:lnTo>
                    <a:pt x="3" y="1321"/>
                  </a:lnTo>
                  <a:lnTo>
                    <a:pt x="0" y="1229"/>
                  </a:lnTo>
                  <a:lnTo>
                    <a:pt x="3" y="1137"/>
                  </a:lnTo>
                  <a:lnTo>
                    <a:pt x="13" y="1047"/>
                  </a:lnTo>
                  <a:lnTo>
                    <a:pt x="29" y="960"/>
                  </a:lnTo>
                  <a:lnTo>
                    <a:pt x="52" y="874"/>
                  </a:lnTo>
                  <a:lnTo>
                    <a:pt x="80" y="791"/>
                  </a:lnTo>
                  <a:lnTo>
                    <a:pt x="113" y="711"/>
                  </a:lnTo>
                  <a:lnTo>
                    <a:pt x="153" y="633"/>
                  </a:lnTo>
                  <a:lnTo>
                    <a:pt x="197" y="560"/>
                  </a:lnTo>
                  <a:lnTo>
                    <a:pt x="247" y="490"/>
                  </a:lnTo>
                  <a:lnTo>
                    <a:pt x="300" y="423"/>
                  </a:lnTo>
                  <a:lnTo>
                    <a:pt x="359" y="359"/>
                  </a:lnTo>
                  <a:lnTo>
                    <a:pt x="421" y="301"/>
                  </a:lnTo>
                  <a:lnTo>
                    <a:pt x="488" y="247"/>
                  </a:lnTo>
                  <a:lnTo>
                    <a:pt x="557" y="197"/>
                  </a:lnTo>
                  <a:lnTo>
                    <a:pt x="632" y="153"/>
                  </a:lnTo>
                  <a:lnTo>
                    <a:pt x="708" y="114"/>
                  </a:lnTo>
                  <a:lnTo>
                    <a:pt x="789" y="80"/>
                  </a:lnTo>
                  <a:lnTo>
                    <a:pt x="871" y="51"/>
                  </a:lnTo>
                  <a:lnTo>
                    <a:pt x="956" y="29"/>
                  </a:lnTo>
                  <a:lnTo>
                    <a:pt x="1044" y="13"/>
                  </a:lnTo>
                  <a:lnTo>
                    <a:pt x="1133" y="3"/>
                  </a:lnTo>
                  <a:lnTo>
                    <a:pt x="122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2" name="Freeform 18">
              <a:extLst>
                <a:ext uri="{FF2B5EF4-FFF2-40B4-BE49-F238E27FC236}">
                  <a16:creationId xmlns:a16="http://schemas.microsoft.com/office/drawing/2014/main" xmlns="" id="{4BF0DFAD-C60E-E648-AD5C-CD38C829B1BF}"/>
                </a:ext>
              </a:extLst>
            </p:cNvPr>
            <p:cNvSpPr>
              <a:spLocks/>
            </p:cNvSpPr>
            <p:nvPr/>
          </p:nvSpPr>
          <p:spPr bwMode="auto">
            <a:xfrm>
              <a:off x="-17" y="278"/>
              <a:ext cx="222" cy="410"/>
            </a:xfrm>
            <a:custGeom>
              <a:avLst/>
              <a:gdLst>
                <a:gd name="T0" fmla="*/ 199 w 1332"/>
                <a:gd name="T1" fmla="*/ 3 h 2461"/>
                <a:gd name="T2" fmla="*/ 376 w 1332"/>
                <a:gd name="T3" fmla="*/ 30 h 2461"/>
                <a:gd name="T4" fmla="*/ 544 w 1332"/>
                <a:gd name="T5" fmla="*/ 80 h 2461"/>
                <a:gd name="T6" fmla="*/ 701 w 1332"/>
                <a:gd name="T7" fmla="*/ 154 h 2461"/>
                <a:gd name="T8" fmla="*/ 844 w 1332"/>
                <a:gd name="T9" fmla="*/ 248 h 2461"/>
                <a:gd name="T10" fmla="*/ 974 w 1332"/>
                <a:gd name="T11" fmla="*/ 361 h 2461"/>
                <a:gd name="T12" fmla="*/ 1085 w 1332"/>
                <a:gd name="T13" fmla="*/ 490 h 2461"/>
                <a:gd name="T14" fmla="*/ 1179 w 1332"/>
                <a:gd name="T15" fmla="*/ 635 h 2461"/>
                <a:gd name="T16" fmla="*/ 1252 w 1332"/>
                <a:gd name="T17" fmla="*/ 793 h 2461"/>
                <a:gd name="T18" fmla="*/ 1302 w 1332"/>
                <a:gd name="T19" fmla="*/ 961 h 2461"/>
                <a:gd name="T20" fmla="*/ 1328 w 1332"/>
                <a:gd name="T21" fmla="*/ 1139 h 2461"/>
                <a:gd name="T22" fmla="*/ 1328 w 1332"/>
                <a:gd name="T23" fmla="*/ 1322 h 2461"/>
                <a:gd name="T24" fmla="*/ 1302 w 1332"/>
                <a:gd name="T25" fmla="*/ 1501 h 2461"/>
                <a:gd name="T26" fmla="*/ 1252 w 1332"/>
                <a:gd name="T27" fmla="*/ 1669 h 2461"/>
                <a:gd name="T28" fmla="*/ 1179 w 1332"/>
                <a:gd name="T29" fmla="*/ 1826 h 2461"/>
                <a:gd name="T30" fmla="*/ 1085 w 1332"/>
                <a:gd name="T31" fmla="*/ 1971 h 2461"/>
                <a:gd name="T32" fmla="*/ 974 w 1332"/>
                <a:gd name="T33" fmla="*/ 2100 h 2461"/>
                <a:gd name="T34" fmla="*/ 844 w 1332"/>
                <a:gd name="T35" fmla="*/ 2213 h 2461"/>
                <a:gd name="T36" fmla="*/ 701 w 1332"/>
                <a:gd name="T37" fmla="*/ 2307 h 2461"/>
                <a:gd name="T38" fmla="*/ 544 w 1332"/>
                <a:gd name="T39" fmla="*/ 2381 h 2461"/>
                <a:gd name="T40" fmla="*/ 376 w 1332"/>
                <a:gd name="T41" fmla="*/ 2431 h 2461"/>
                <a:gd name="T42" fmla="*/ 199 w 1332"/>
                <a:gd name="T43" fmla="*/ 2457 h 2461"/>
                <a:gd name="T44" fmla="*/ 53 w 1332"/>
                <a:gd name="T45" fmla="*/ 2460 h 2461"/>
                <a:gd name="T46" fmla="*/ 79 w 1332"/>
                <a:gd name="T47" fmla="*/ 2426 h 2461"/>
                <a:gd name="T48" fmla="*/ 231 w 1332"/>
                <a:gd name="T49" fmla="*/ 2349 h 2461"/>
                <a:gd name="T50" fmla="*/ 370 w 1332"/>
                <a:gd name="T51" fmla="*/ 2255 h 2461"/>
                <a:gd name="T52" fmla="*/ 497 w 1332"/>
                <a:gd name="T53" fmla="*/ 2143 h 2461"/>
                <a:gd name="T54" fmla="*/ 618 w 1332"/>
                <a:gd name="T55" fmla="*/ 2044 h 2461"/>
                <a:gd name="T56" fmla="*/ 735 w 1332"/>
                <a:gd name="T57" fmla="*/ 1958 h 2461"/>
                <a:gd name="T58" fmla="*/ 837 w 1332"/>
                <a:gd name="T59" fmla="*/ 1852 h 2461"/>
                <a:gd name="T60" fmla="*/ 924 w 1332"/>
                <a:gd name="T61" fmla="*/ 1734 h 2461"/>
                <a:gd name="T62" fmla="*/ 991 w 1332"/>
                <a:gd name="T63" fmla="*/ 1603 h 2461"/>
                <a:gd name="T64" fmla="*/ 1038 w 1332"/>
                <a:gd name="T65" fmla="*/ 1460 h 2461"/>
                <a:gd name="T66" fmla="*/ 1062 w 1332"/>
                <a:gd name="T67" fmla="*/ 1309 h 2461"/>
                <a:gd name="T68" fmla="*/ 1062 w 1332"/>
                <a:gd name="T69" fmla="*/ 1152 h 2461"/>
                <a:gd name="T70" fmla="*/ 1038 w 1332"/>
                <a:gd name="T71" fmla="*/ 1001 h 2461"/>
                <a:gd name="T72" fmla="*/ 991 w 1332"/>
                <a:gd name="T73" fmla="*/ 858 h 2461"/>
                <a:gd name="T74" fmla="*/ 924 w 1332"/>
                <a:gd name="T75" fmla="*/ 727 h 2461"/>
                <a:gd name="T76" fmla="*/ 837 w 1332"/>
                <a:gd name="T77" fmla="*/ 608 h 2461"/>
                <a:gd name="T78" fmla="*/ 735 w 1332"/>
                <a:gd name="T79" fmla="*/ 504 h 2461"/>
                <a:gd name="T80" fmla="*/ 618 w 1332"/>
                <a:gd name="T81" fmla="*/ 417 h 2461"/>
                <a:gd name="T82" fmla="*/ 497 w 1332"/>
                <a:gd name="T83" fmla="*/ 318 h 2461"/>
                <a:gd name="T84" fmla="*/ 370 w 1332"/>
                <a:gd name="T85" fmla="*/ 206 h 2461"/>
                <a:gd name="T86" fmla="*/ 231 w 1332"/>
                <a:gd name="T87" fmla="*/ 112 h 2461"/>
                <a:gd name="T88" fmla="*/ 79 w 1332"/>
                <a:gd name="T89" fmla="*/ 35 h 2461"/>
                <a:gd name="T90" fmla="*/ 53 w 1332"/>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2" h="2461">
                  <a:moveTo>
                    <a:pt x="108" y="0"/>
                  </a:moveTo>
                  <a:lnTo>
                    <a:pt x="199" y="3"/>
                  </a:lnTo>
                  <a:lnTo>
                    <a:pt x="289" y="13"/>
                  </a:lnTo>
                  <a:lnTo>
                    <a:pt x="376" y="30"/>
                  </a:lnTo>
                  <a:lnTo>
                    <a:pt x="461" y="53"/>
                  </a:lnTo>
                  <a:lnTo>
                    <a:pt x="544" y="80"/>
                  </a:lnTo>
                  <a:lnTo>
                    <a:pt x="624" y="114"/>
                  </a:lnTo>
                  <a:lnTo>
                    <a:pt x="701" y="154"/>
                  </a:lnTo>
                  <a:lnTo>
                    <a:pt x="774" y="199"/>
                  </a:lnTo>
                  <a:lnTo>
                    <a:pt x="844" y="248"/>
                  </a:lnTo>
                  <a:lnTo>
                    <a:pt x="910" y="302"/>
                  </a:lnTo>
                  <a:lnTo>
                    <a:pt x="974" y="361"/>
                  </a:lnTo>
                  <a:lnTo>
                    <a:pt x="1032" y="423"/>
                  </a:lnTo>
                  <a:lnTo>
                    <a:pt x="1085" y="490"/>
                  </a:lnTo>
                  <a:lnTo>
                    <a:pt x="1135" y="560"/>
                  </a:lnTo>
                  <a:lnTo>
                    <a:pt x="1179" y="635"/>
                  </a:lnTo>
                  <a:lnTo>
                    <a:pt x="1218" y="711"/>
                  </a:lnTo>
                  <a:lnTo>
                    <a:pt x="1252" y="793"/>
                  </a:lnTo>
                  <a:lnTo>
                    <a:pt x="1280" y="875"/>
                  </a:lnTo>
                  <a:lnTo>
                    <a:pt x="1302" y="961"/>
                  </a:lnTo>
                  <a:lnTo>
                    <a:pt x="1318" y="1049"/>
                  </a:lnTo>
                  <a:lnTo>
                    <a:pt x="1328" y="1139"/>
                  </a:lnTo>
                  <a:lnTo>
                    <a:pt x="1332" y="1230"/>
                  </a:lnTo>
                  <a:lnTo>
                    <a:pt x="1328" y="1322"/>
                  </a:lnTo>
                  <a:lnTo>
                    <a:pt x="1318" y="1412"/>
                  </a:lnTo>
                  <a:lnTo>
                    <a:pt x="1302" y="1501"/>
                  </a:lnTo>
                  <a:lnTo>
                    <a:pt x="1280" y="1586"/>
                  </a:lnTo>
                  <a:lnTo>
                    <a:pt x="1252" y="1669"/>
                  </a:lnTo>
                  <a:lnTo>
                    <a:pt x="1218" y="1749"/>
                  </a:lnTo>
                  <a:lnTo>
                    <a:pt x="1179" y="1826"/>
                  </a:lnTo>
                  <a:lnTo>
                    <a:pt x="1135" y="1901"/>
                  </a:lnTo>
                  <a:lnTo>
                    <a:pt x="1085" y="1971"/>
                  </a:lnTo>
                  <a:lnTo>
                    <a:pt x="1032" y="2038"/>
                  </a:lnTo>
                  <a:lnTo>
                    <a:pt x="974" y="2100"/>
                  </a:lnTo>
                  <a:lnTo>
                    <a:pt x="910" y="2159"/>
                  </a:lnTo>
                  <a:lnTo>
                    <a:pt x="844" y="2213"/>
                  </a:lnTo>
                  <a:lnTo>
                    <a:pt x="774" y="2262"/>
                  </a:lnTo>
                  <a:lnTo>
                    <a:pt x="701" y="2307"/>
                  </a:lnTo>
                  <a:lnTo>
                    <a:pt x="624" y="2347"/>
                  </a:lnTo>
                  <a:lnTo>
                    <a:pt x="544" y="2381"/>
                  </a:lnTo>
                  <a:lnTo>
                    <a:pt x="461" y="2409"/>
                  </a:lnTo>
                  <a:lnTo>
                    <a:pt x="376" y="2431"/>
                  </a:lnTo>
                  <a:lnTo>
                    <a:pt x="289" y="2448"/>
                  </a:lnTo>
                  <a:lnTo>
                    <a:pt x="199" y="2457"/>
                  </a:lnTo>
                  <a:lnTo>
                    <a:pt x="108" y="2461"/>
                  </a:lnTo>
                  <a:lnTo>
                    <a:pt x="53" y="2460"/>
                  </a:lnTo>
                  <a:lnTo>
                    <a:pt x="0" y="2455"/>
                  </a:lnTo>
                  <a:lnTo>
                    <a:pt x="79" y="2426"/>
                  </a:lnTo>
                  <a:lnTo>
                    <a:pt x="157" y="2390"/>
                  </a:lnTo>
                  <a:lnTo>
                    <a:pt x="231" y="2349"/>
                  </a:lnTo>
                  <a:lnTo>
                    <a:pt x="303" y="2304"/>
                  </a:lnTo>
                  <a:lnTo>
                    <a:pt x="370" y="2255"/>
                  </a:lnTo>
                  <a:lnTo>
                    <a:pt x="436" y="2201"/>
                  </a:lnTo>
                  <a:lnTo>
                    <a:pt x="497" y="2143"/>
                  </a:lnTo>
                  <a:lnTo>
                    <a:pt x="554" y="2082"/>
                  </a:lnTo>
                  <a:lnTo>
                    <a:pt x="618" y="2044"/>
                  </a:lnTo>
                  <a:lnTo>
                    <a:pt x="678" y="2003"/>
                  </a:lnTo>
                  <a:lnTo>
                    <a:pt x="735" y="1958"/>
                  </a:lnTo>
                  <a:lnTo>
                    <a:pt x="788" y="1907"/>
                  </a:lnTo>
                  <a:lnTo>
                    <a:pt x="837" y="1852"/>
                  </a:lnTo>
                  <a:lnTo>
                    <a:pt x="883" y="1795"/>
                  </a:lnTo>
                  <a:lnTo>
                    <a:pt x="924" y="1734"/>
                  </a:lnTo>
                  <a:lnTo>
                    <a:pt x="960" y="1669"/>
                  </a:lnTo>
                  <a:lnTo>
                    <a:pt x="991" y="1603"/>
                  </a:lnTo>
                  <a:lnTo>
                    <a:pt x="1017" y="1532"/>
                  </a:lnTo>
                  <a:lnTo>
                    <a:pt x="1038" y="1460"/>
                  </a:lnTo>
                  <a:lnTo>
                    <a:pt x="1053" y="1386"/>
                  </a:lnTo>
                  <a:lnTo>
                    <a:pt x="1062" y="1309"/>
                  </a:lnTo>
                  <a:lnTo>
                    <a:pt x="1065" y="1230"/>
                  </a:lnTo>
                  <a:lnTo>
                    <a:pt x="1062" y="1152"/>
                  </a:lnTo>
                  <a:lnTo>
                    <a:pt x="1053" y="1075"/>
                  </a:lnTo>
                  <a:lnTo>
                    <a:pt x="1038" y="1001"/>
                  </a:lnTo>
                  <a:lnTo>
                    <a:pt x="1017" y="928"/>
                  </a:lnTo>
                  <a:lnTo>
                    <a:pt x="991" y="858"/>
                  </a:lnTo>
                  <a:lnTo>
                    <a:pt x="960" y="791"/>
                  </a:lnTo>
                  <a:lnTo>
                    <a:pt x="924" y="727"/>
                  </a:lnTo>
                  <a:lnTo>
                    <a:pt x="883" y="665"/>
                  </a:lnTo>
                  <a:lnTo>
                    <a:pt x="837" y="608"/>
                  </a:lnTo>
                  <a:lnTo>
                    <a:pt x="788" y="554"/>
                  </a:lnTo>
                  <a:lnTo>
                    <a:pt x="735" y="504"/>
                  </a:lnTo>
                  <a:lnTo>
                    <a:pt x="678" y="458"/>
                  </a:lnTo>
                  <a:lnTo>
                    <a:pt x="618" y="417"/>
                  </a:lnTo>
                  <a:lnTo>
                    <a:pt x="554" y="379"/>
                  </a:lnTo>
                  <a:lnTo>
                    <a:pt x="497" y="318"/>
                  </a:lnTo>
                  <a:lnTo>
                    <a:pt x="436" y="260"/>
                  </a:lnTo>
                  <a:lnTo>
                    <a:pt x="370" y="206"/>
                  </a:lnTo>
                  <a:lnTo>
                    <a:pt x="303" y="157"/>
                  </a:lnTo>
                  <a:lnTo>
                    <a:pt x="231" y="112"/>
                  </a:lnTo>
                  <a:lnTo>
                    <a:pt x="157" y="71"/>
                  </a:lnTo>
                  <a:lnTo>
                    <a:pt x="79" y="35"/>
                  </a:lnTo>
                  <a:lnTo>
                    <a:pt x="0" y="6"/>
                  </a:lnTo>
                  <a:lnTo>
                    <a:pt x="53" y="1"/>
                  </a:lnTo>
                  <a:lnTo>
                    <a:pt x="10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3" name="Freeform 19">
              <a:extLst>
                <a:ext uri="{FF2B5EF4-FFF2-40B4-BE49-F238E27FC236}">
                  <a16:creationId xmlns:a16="http://schemas.microsoft.com/office/drawing/2014/main" xmlns="" id="{987BE8FB-70EB-EA4B-90FC-888D11C8CCA6}"/>
                </a:ext>
              </a:extLst>
            </p:cNvPr>
            <p:cNvSpPr>
              <a:spLocks/>
            </p:cNvSpPr>
            <p:nvPr/>
          </p:nvSpPr>
          <p:spPr bwMode="auto">
            <a:xfrm>
              <a:off x="76" y="278"/>
              <a:ext cx="223" cy="410"/>
            </a:xfrm>
            <a:custGeom>
              <a:avLst/>
              <a:gdLst>
                <a:gd name="T0" fmla="*/ 201 w 1333"/>
                <a:gd name="T1" fmla="*/ 3 h 2461"/>
                <a:gd name="T2" fmla="*/ 378 w 1333"/>
                <a:gd name="T3" fmla="*/ 30 h 2461"/>
                <a:gd name="T4" fmla="*/ 546 w 1333"/>
                <a:gd name="T5" fmla="*/ 80 h 2461"/>
                <a:gd name="T6" fmla="*/ 702 w 1333"/>
                <a:gd name="T7" fmla="*/ 154 h 2461"/>
                <a:gd name="T8" fmla="*/ 846 w 1333"/>
                <a:gd name="T9" fmla="*/ 248 h 2461"/>
                <a:gd name="T10" fmla="*/ 974 w 1333"/>
                <a:gd name="T11" fmla="*/ 361 h 2461"/>
                <a:gd name="T12" fmla="*/ 1087 w 1333"/>
                <a:gd name="T13" fmla="*/ 490 h 2461"/>
                <a:gd name="T14" fmla="*/ 1181 w 1333"/>
                <a:gd name="T15" fmla="*/ 635 h 2461"/>
                <a:gd name="T16" fmla="*/ 1254 w 1333"/>
                <a:gd name="T17" fmla="*/ 791 h 2461"/>
                <a:gd name="T18" fmla="*/ 1304 w 1333"/>
                <a:gd name="T19" fmla="*/ 960 h 2461"/>
                <a:gd name="T20" fmla="*/ 1330 w 1333"/>
                <a:gd name="T21" fmla="*/ 1139 h 2461"/>
                <a:gd name="T22" fmla="*/ 1330 w 1333"/>
                <a:gd name="T23" fmla="*/ 1322 h 2461"/>
                <a:gd name="T24" fmla="*/ 1304 w 1333"/>
                <a:gd name="T25" fmla="*/ 1501 h 2461"/>
                <a:gd name="T26" fmla="*/ 1254 w 1333"/>
                <a:gd name="T27" fmla="*/ 1668 h 2461"/>
                <a:gd name="T28" fmla="*/ 1181 w 1333"/>
                <a:gd name="T29" fmla="*/ 1826 h 2461"/>
                <a:gd name="T30" fmla="*/ 1087 w 1333"/>
                <a:gd name="T31" fmla="*/ 1971 h 2461"/>
                <a:gd name="T32" fmla="*/ 974 w 1333"/>
                <a:gd name="T33" fmla="*/ 2100 h 2461"/>
                <a:gd name="T34" fmla="*/ 846 w 1333"/>
                <a:gd name="T35" fmla="*/ 2213 h 2461"/>
                <a:gd name="T36" fmla="*/ 702 w 1333"/>
                <a:gd name="T37" fmla="*/ 2307 h 2461"/>
                <a:gd name="T38" fmla="*/ 546 w 1333"/>
                <a:gd name="T39" fmla="*/ 2381 h 2461"/>
                <a:gd name="T40" fmla="*/ 378 w 1333"/>
                <a:gd name="T41" fmla="*/ 2431 h 2461"/>
                <a:gd name="T42" fmla="*/ 201 w 1333"/>
                <a:gd name="T43" fmla="*/ 2457 h 2461"/>
                <a:gd name="T44" fmla="*/ 55 w 1333"/>
                <a:gd name="T45" fmla="*/ 2460 h 2461"/>
                <a:gd name="T46" fmla="*/ 81 w 1333"/>
                <a:gd name="T47" fmla="*/ 2426 h 2461"/>
                <a:gd name="T48" fmla="*/ 233 w 1333"/>
                <a:gd name="T49" fmla="*/ 2349 h 2461"/>
                <a:gd name="T50" fmla="*/ 372 w 1333"/>
                <a:gd name="T51" fmla="*/ 2255 h 2461"/>
                <a:gd name="T52" fmla="*/ 499 w 1333"/>
                <a:gd name="T53" fmla="*/ 2143 h 2461"/>
                <a:gd name="T54" fmla="*/ 620 w 1333"/>
                <a:gd name="T55" fmla="*/ 2044 h 2461"/>
                <a:gd name="T56" fmla="*/ 737 w 1333"/>
                <a:gd name="T57" fmla="*/ 1958 h 2461"/>
                <a:gd name="T58" fmla="*/ 839 w 1333"/>
                <a:gd name="T59" fmla="*/ 1852 h 2461"/>
                <a:gd name="T60" fmla="*/ 925 w 1333"/>
                <a:gd name="T61" fmla="*/ 1734 h 2461"/>
                <a:gd name="T62" fmla="*/ 993 w 1333"/>
                <a:gd name="T63" fmla="*/ 1603 h 2461"/>
                <a:gd name="T64" fmla="*/ 1040 w 1333"/>
                <a:gd name="T65" fmla="*/ 1460 h 2461"/>
                <a:gd name="T66" fmla="*/ 1064 w 1333"/>
                <a:gd name="T67" fmla="*/ 1309 h 2461"/>
                <a:gd name="T68" fmla="*/ 1064 w 1333"/>
                <a:gd name="T69" fmla="*/ 1152 h 2461"/>
                <a:gd name="T70" fmla="*/ 1040 w 1333"/>
                <a:gd name="T71" fmla="*/ 1001 h 2461"/>
                <a:gd name="T72" fmla="*/ 993 w 1333"/>
                <a:gd name="T73" fmla="*/ 858 h 2461"/>
                <a:gd name="T74" fmla="*/ 925 w 1333"/>
                <a:gd name="T75" fmla="*/ 727 h 2461"/>
                <a:gd name="T76" fmla="*/ 839 w 1333"/>
                <a:gd name="T77" fmla="*/ 608 h 2461"/>
                <a:gd name="T78" fmla="*/ 737 w 1333"/>
                <a:gd name="T79" fmla="*/ 504 h 2461"/>
                <a:gd name="T80" fmla="*/ 620 w 1333"/>
                <a:gd name="T81" fmla="*/ 417 h 2461"/>
                <a:gd name="T82" fmla="*/ 499 w 1333"/>
                <a:gd name="T83" fmla="*/ 318 h 2461"/>
                <a:gd name="T84" fmla="*/ 372 w 1333"/>
                <a:gd name="T85" fmla="*/ 206 h 2461"/>
                <a:gd name="T86" fmla="*/ 233 w 1333"/>
                <a:gd name="T87" fmla="*/ 112 h 2461"/>
                <a:gd name="T88" fmla="*/ 81 w 1333"/>
                <a:gd name="T89" fmla="*/ 35 h 2461"/>
                <a:gd name="T90" fmla="*/ 55 w 1333"/>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3" h="2461">
                  <a:moveTo>
                    <a:pt x="109" y="0"/>
                  </a:moveTo>
                  <a:lnTo>
                    <a:pt x="201" y="3"/>
                  </a:lnTo>
                  <a:lnTo>
                    <a:pt x="290" y="13"/>
                  </a:lnTo>
                  <a:lnTo>
                    <a:pt x="378" y="30"/>
                  </a:lnTo>
                  <a:lnTo>
                    <a:pt x="463" y="53"/>
                  </a:lnTo>
                  <a:lnTo>
                    <a:pt x="546" y="80"/>
                  </a:lnTo>
                  <a:lnTo>
                    <a:pt x="625" y="114"/>
                  </a:lnTo>
                  <a:lnTo>
                    <a:pt x="702" y="154"/>
                  </a:lnTo>
                  <a:lnTo>
                    <a:pt x="776" y="199"/>
                  </a:lnTo>
                  <a:lnTo>
                    <a:pt x="846" y="248"/>
                  </a:lnTo>
                  <a:lnTo>
                    <a:pt x="912" y="302"/>
                  </a:lnTo>
                  <a:lnTo>
                    <a:pt x="974" y="361"/>
                  </a:lnTo>
                  <a:lnTo>
                    <a:pt x="1033" y="423"/>
                  </a:lnTo>
                  <a:lnTo>
                    <a:pt x="1087" y="490"/>
                  </a:lnTo>
                  <a:lnTo>
                    <a:pt x="1136" y="560"/>
                  </a:lnTo>
                  <a:lnTo>
                    <a:pt x="1181" y="635"/>
                  </a:lnTo>
                  <a:lnTo>
                    <a:pt x="1220" y="711"/>
                  </a:lnTo>
                  <a:lnTo>
                    <a:pt x="1254" y="791"/>
                  </a:lnTo>
                  <a:lnTo>
                    <a:pt x="1282" y="875"/>
                  </a:lnTo>
                  <a:lnTo>
                    <a:pt x="1304" y="960"/>
                  </a:lnTo>
                  <a:lnTo>
                    <a:pt x="1320" y="1049"/>
                  </a:lnTo>
                  <a:lnTo>
                    <a:pt x="1330" y="1139"/>
                  </a:lnTo>
                  <a:lnTo>
                    <a:pt x="1333" y="1230"/>
                  </a:lnTo>
                  <a:lnTo>
                    <a:pt x="1330" y="1322"/>
                  </a:lnTo>
                  <a:lnTo>
                    <a:pt x="1320" y="1412"/>
                  </a:lnTo>
                  <a:lnTo>
                    <a:pt x="1304" y="1501"/>
                  </a:lnTo>
                  <a:lnTo>
                    <a:pt x="1282" y="1586"/>
                  </a:lnTo>
                  <a:lnTo>
                    <a:pt x="1254" y="1668"/>
                  </a:lnTo>
                  <a:lnTo>
                    <a:pt x="1220" y="1749"/>
                  </a:lnTo>
                  <a:lnTo>
                    <a:pt x="1181" y="1826"/>
                  </a:lnTo>
                  <a:lnTo>
                    <a:pt x="1136" y="1901"/>
                  </a:lnTo>
                  <a:lnTo>
                    <a:pt x="1087" y="1971"/>
                  </a:lnTo>
                  <a:lnTo>
                    <a:pt x="1033" y="2038"/>
                  </a:lnTo>
                  <a:lnTo>
                    <a:pt x="974" y="2100"/>
                  </a:lnTo>
                  <a:lnTo>
                    <a:pt x="912" y="2159"/>
                  </a:lnTo>
                  <a:lnTo>
                    <a:pt x="846" y="2213"/>
                  </a:lnTo>
                  <a:lnTo>
                    <a:pt x="776" y="2262"/>
                  </a:lnTo>
                  <a:lnTo>
                    <a:pt x="702" y="2307"/>
                  </a:lnTo>
                  <a:lnTo>
                    <a:pt x="625" y="2347"/>
                  </a:lnTo>
                  <a:lnTo>
                    <a:pt x="546" y="2381"/>
                  </a:lnTo>
                  <a:lnTo>
                    <a:pt x="463" y="2408"/>
                  </a:lnTo>
                  <a:lnTo>
                    <a:pt x="378" y="2431"/>
                  </a:lnTo>
                  <a:lnTo>
                    <a:pt x="290" y="2448"/>
                  </a:lnTo>
                  <a:lnTo>
                    <a:pt x="201" y="2457"/>
                  </a:lnTo>
                  <a:lnTo>
                    <a:pt x="109" y="2461"/>
                  </a:lnTo>
                  <a:lnTo>
                    <a:pt x="55" y="2460"/>
                  </a:lnTo>
                  <a:lnTo>
                    <a:pt x="0" y="2455"/>
                  </a:lnTo>
                  <a:lnTo>
                    <a:pt x="81" y="2426"/>
                  </a:lnTo>
                  <a:lnTo>
                    <a:pt x="158" y="2390"/>
                  </a:lnTo>
                  <a:lnTo>
                    <a:pt x="233" y="2349"/>
                  </a:lnTo>
                  <a:lnTo>
                    <a:pt x="305" y="2304"/>
                  </a:lnTo>
                  <a:lnTo>
                    <a:pt x="372" y="2255"/>
                  </a:lnTo>
                  <a:lnTo>
                    <a:pt x="438" y="2201"/>
                  </a:lnTo>
                  <a:lnTo>
                    <a:pt x="499" y="2143"/>
                  </a:lnTo>
                  <a:lnTo>
                    <a:pt x="557" y="2082"/>
                  </a:lnTo>
                  <a:lnTo>
                    <a:pt x="620" y="2044"/>
                  </a:lnTo>
                  <a:lnTo>
                    <a:pt x="680" y="2003"/>
                  </a:lnTo>
                  <a:lnTo>
                    <a:pt x="737" y="1958"/>
                  </a:lnTo>
                  <a:lnTo>
                    <a:pt x="790" y="1907"/>
                  </a:lnTo>
                  <a:lnTo>
                    <a:pt x="839" y="1852"/>
                  </a:lnTo>
                  <a:lnTo>
                    <a:pt x="885" y="1795"/>
                  </a:lnTo>
                  <a:lnTo>
                    <a:pt x="925" y="1734"/>
                  </a:lnTo>
                  <a:lnTo>
                    <a:pt x="961" y="1669"/>
                  </a:lnTo>
                  <a:lnTo>
                    <a:pt x="993" y="1603"/>
                  </a:lnTo>
                  <a:lnTo>
                    <a:pt x="1019" y="1532"/>
                  </a:lnTo>
                  <a:lnTo>
                    <a:pt x="1040" y="1460"/>
                  </a:lnTo>
                  <a:lnTo>
                    <a:pt x="1055" y="1386"/>
                  </a:lnTo>
                  <a:lnTo>
                    <a:pt x="1064" y="1309"/>
                  </a:lnTo>
                  <a:lnTo>
                    <a:pt x="1067" y="1230"/>
                  </a:lnTo>
                  <a:lnTo>
                    <a:pt x="1064" y="1152"/>
                  </a:lnTo>
                  <a:lnTo>
                    <a:pt x="1055" y="1075"/>
                  </a:lnTo>
                  <a:lnTo>
                    <a:pt x="1040" y="1001"/>
                  </a:lnTo>
                  <a:lnTo>
                    <a:pt x="1019" y="928"/>
                  </a:lnTo>
                  <a:lnTo>
                    <a:pt x="993" y="858"/>
                  </a:lnTo>
                  <a:lnTo>
                    <a:pt x="961" y="791"/>
                  </a:lnTo>
                  <a:lnTo>
                    <a:pt x="925" y="727"/>
                  </a:lnTo>
                  <a:lnTo>
                    <a:pt x="885" y="665"/>
                  </a:lnTo>
                  <a:lnTo>
                    <a:pt x="839" y="608"/>
                  </a:lnTo>
                  <a:lnTo>
                    <a:pt x="790" y="554"/>
                  </a:lnTo>
                  <a:lnTo>
                    <a:pt x="737" y="504"/>
                  </a:lnTo>
                  <a:lnTo>
                    <a:pt x="680" y="458"/>
                  </a:lnTo>
                  <a:lnTo>
                    <a:pt x="620" y="417"/>
                  </a:lnTo>
                  <a:lnTo>
                    <a:pt x="557" y="379"/>
                  </a:lnTo>
                  <a:lnTo>
                    <a:pt x="499" y="318"/>
                  </a:lnTo>
                  <a:lnTo>
                    <a:pt x="438" y="260"/>
                  </a:lnTo>
                  <a:lnTo>
                    <a:pt x="372" y="206"/>
                  </a:lnTo>
                  <a:lnTo>
                    <a:pt x="305" y="157"/>
                  </a:lnTo>
                  <a:lnTo>
                    <a:pt x="233" y="112"/>
                  </a:lnTo>
                  <a:lnTo>
                    <a:pt x="158" y="71"/>
                  </a:lnTo>
                  <a:lnTo>
                    <a:pt x="81" y="35"/>
                  </a:lnTo>
                  <a:lnTo>
                    <a:pt x="0" y="6"/>
                  </a:lnTo>
                  <a:lnTo>
                    <a:pt x="55" y="1"/>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grpSp>
        <p:nvGrpSpPr>
          <p:cNvPr id="4" name="Group 22">
            <a:extLst>
              <a:ext uri="{FF2B5EF4-FFF2-40B4-BE49-F238E27FC236}">
                <a16:creationId xmlns:a16="http://schemas.microsoft.com/office/drawing/2014/main" xmlns="" id="{5ACD6AB7-C572-EF4E-8A68-240E813DA9C9}"/>
              </a:ext>
            </a:extLst>
          </p:cNvPr>
          <p:cNvGrpSpPr>
            <a:grpSpLocks noChangeAspect="1"/>
          </p:cNvGrpSpPr>
          <p:nvPr/>
        </p:nvGrpSpPr>
        <p:grpSpPr bwMode="auto">
          <a:xfrm>
            <a:off x="9875783" y="5637769"/>
            <a:ext cx="190092" cy="191023"/>
            <a:chOff x="-388" y="78"/>
            <a:chExt cx="817" cy="821"/>
          </a:xfrm>
          <a:solidFill>
            <a:schemeClr val="accent3"/>
          </a:solidFill>
        </p:grpSpPr>
        <p:sp>
          <p:nvSpPr>
            <p:cNvPr id="55" name="Freeform 24">
              <a:extLst>
                <a:ext uri="{FF2B5EF4-FFF2-40B4-BE49-F238E27FC236}">
                  <a16:creationId xmlns:a16="http://schemas.microsoft.com/office/drawing/2014/main" xmlns="" id="{E50C9FCA-9BD8-DD40-9429-B83F7A17077D}"/>
                </a:ext>
              </a:extLst>
            </p:cNvPr>
            <p:cNvSpPr>
              <a:spLocks/>
            </p:cNvSpPr>
            <p:nvPr/>
          </p:nvSpPr>
          <p:spPr bwMode="auto">
            <a:xfrm>
              <a:off x="-388" y="78"/>
              <a:ext cx="817" cy="821"/>
            </a:xfrm>
            <a:custGeom>
              <a:avLst/>
              <a:gdLst>
                <a:gd name="T0" fmla="*/ 220 w 3269"/>
                <a:gd name="T1" fmla="*/ 0 h 3285"/>
                <a:gd name="T2" fmla="*/ 346 w 3269"/>
                <a:gd name="T3" fmla="*/ 235 h 3285"/>
                <a:gd name="T4" fmla="*/ 385 w 3269"/>
                <a:gd name="T5" fmla="*/ 244 h 3285"/>
                <a:gd name="T6" fmla="*/ 415 w 3269"/>
                <a:gd name="T7" fmla="*/ 268 h 3285"/>
                <a:gd name="T8" fmla="*/ 432 w 3269"/>
                <a:gd name="T9" fmla="*/ 302 h 3285"/>
                <a:gd name="T10" fmla="*/ 432 w 3269"/>
                <a:gd name="T11" fmla="*/ 343 h 3285"/>
                <a:gd name="T12" fmla="*/ 415 w 3269"/>
                <a:gd name="T13" fmla="*/ 378 h 3285"/>
                <a:gd name="T14" fmla="*/ 385 w 3269"/>
                <a:gd name="T15" fmla="*/ 402 h 3285"/>
                <a:gd name="T16" fmla="*/ 346 w 3269"/>
                <a:gd name="T17" fmla="*/ 411 h 3285"/>
                <a:gd name="T18" fmla="*/ 220 w 3269"/>
                <a:gd name="T19" fmla="*/ 804 h 3285"/>
                <a:gd name="T20" fmla="*/ 366 w 3269"/>
                <a:gd name="T21" fmla="*/ 806 h 3285"/>
                <a:gd name="T22" fmla="*/ 401 w 3269"/>
                <a:gd name="T23" fmla="*/ 823 h 3285"/>
                <a:gd name="T24" fmla="*/ 426 w 3269"/>
                <a:gd name="T25" fmla="*/ 853 h 3285"/>
                <a:gd name="T26" fmla="*/ 434 w 3269"/>
                <a:gd name="T27" fmla="*/ 892 h 3285"/>
                <a:gd name="T28" fmla="*/ 426 w 3269"/>
                <a:gd name="T29" fmla="*/ 930 h 3285"/>
                <a:gd name="T30" fmla="*/ 401 w 3269"/>
                <a:gd name="T31" fmla="*/ 961 h 3285"/>
                <a:gd name="T32" fmla="*/ 366 w 3269"/>
                <a:gd name="T33" fmla="*/ 978 h 3285"/>
                <a:gd name="T34" fmla="*/ 220 w 3269"/>
                <a:gd name="T35" fmla="*/ 980 h 3285"/>
                <a:gd name="T36" fmla="*/ 346 w 3269"/>
                <a:gd name="T37" fmla="*/ 1373 h 3285"/>
                <a:gd name="T38" fmla="*/ 385 w 3269"/>
                <a:gd name="T39" fmla="*/ 1382 h 3285"/>
                <a:gd name="T40" fmla="*/ 415 w 3269"/>
                <a:gd name="T41" fmla="*/ 1405 h 3285"/>
                <a:gd name="T42" fmla="*/ 432 w 3269"/>
                <a:gd name="T43" fmla="*/ 1441 h 3285"/>
                <a:gd name="T44" fmla="*/ 432 w 3269"/>
                <a:gd name="T45" fmla="*/ 1481 h 3285"/>
                <a:gd name="T46" fmla="*/ 415 w 3269"/>
                <a:gd name="T47" fmla="*/ 1516 h 3285"/>
                <a:gd name="T48" fmla="*/ 385 w 3269"/>
                <a:gd name="T49" fmla="*/ 1540 h 3285"/>
                <a:gd name="T50" fmla="*/ 346 w 3269"/>
                <a:gd name="T51" fmla="*/ 1549 h 3285"/>
                <a:gd name="T52" fmla="*/ 220 w 3269"/>
                <a:gd name="T53" fmla="*/ 1941 h 3285"/>
                <a:gd name="T54" fmla="*/ 366 w 3269"/>
                <a:gd name="T55" fmla="*/ 1944 h 3285"/>
                <a:gd name="T56" fmla="*/ 401 w 3269"/>
                <a:gd name="T57" fmla="*/ 1961 h 3285"/>
                <a:gd name="T58" fmla="*/ 426 w 3269"/>
                <a:gd name="T59" fmla="*/ 1991 h 3285"/>
                <a:gd name="T60" fmla="*/ 434 w 3269"/>
                <a:gd name="T61" fmla="*/ 2030 h 3285"/>
                <a:gd name="T62" fmla="*/ 426 w 3269"/>
                <a:gd name="T63" fmla="*/ 2069 h 3285"/>
                <a:gd name="T64" fmla="*/ 401 w 3269"/>
                <a:gd name="T65" fmla="*/ 2099 h 3285"/>
                <a:gd name="T66" fmla="*/ 366 w 3269"/>
                <a:gd name="T67" fmla="*/ 2115 h 3285"/>
                <a:gd name="T68" fmla="*/ 220 w 3269"/>
                <a:gd name="T69" fmla="*/ 2118 h 3285"/>
                <a:gd name="T70" fmla="*/ 346 w 3269"/>
                <a:gd name="T71" fmla="*/ 2510 h 3285"/>
                <a:gd name="T72" fmla="*/ 385 w 3269"/>
                <a:gd name="T73" fmla="*/ 2519 h 3285"/>
                <a:gd name="T74" fmla="*/ 415 w 3269"/>
                <a:gd name="T75" fmla="*/ 2544 h 3285"/>
                <a:gd name="T76" fmla="*/ 432 w 3269"/>
                <a:gd name="T77" fmla="*/ 2578 h 3285"/>
                <a:gd name="T78" fmla="*/ 432 w 3269"/>
                <a:gd name="T79" fmla="*/ 2618 h 3285"/>
                <a:gd name="T80" fmla="*/ 415 w 3269"/>
                <a:gd name="T81" fmla="*/ 2654 h 3285"/>
                <a:gd name="T82" fmla="*/ 385 w 3269"/>
                <a:gd name="T83" fmla="*/ 2678 h 3285"/>
                <a:gd name="T84" fmla="*/ 346 w 3269"/>
                <a:gd name="T85" fmla="*/ 2686 h 3285"/>
                <a:gd name="T86" fmla="*/ 220 w 3269"/>
                <a:gd name="T87" fmla="*/ 3064 h 3285"/>
                <a:gd name="T88" fmla="*/ 3269 w 3269"/>
                <a:gd name="T89" fmla="*/ 3285 h 3285"/>
                <a:gd name="T90" fmla="*/ 0 w 3269"/>
                <a:gd name="T91"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9" h="3285">
                  <a:moveTo>
                    <a:pt x="0" y="0"/>
                  </a:moveTo>
                  <a:lnTo>
                    <a:pt x="220" y="0"/>
                  </a:lnTo>
                  <a:lnTo>
                    <a:pt x="220" y="235"/>
                  </a:lnTo>
                  <a:lnTo>
                    <a:pt x="346" y="235"/>
                  </a:lnTo>
                  <a:lnTo>
                    <a:pt x="366" y="237"/>
                  </a:lnTo>
                  <a:lnTo>
                    <a:pt x="385" y="244"/>
                  </a:lnTo>
                  <a:lnTo>
                    <a:pt x="401" y="254"/>
                  </a:lnTo>
                  <a:lnTo>
                    <a:pt x="415" y="268"/>
                  </a:lnTo>
                  <a:lnTo>
                    <a:pt x="426" y="284"/>
                  </a:lnTo>
                  <a:lnTo>
                    <a:pt x="432" y="302"/>
                  </a:lnTo>
                  <a:lnTo>
                    <a:pt x="434" y="323"/>
                  </a:lnTo>
                  <a:lnTo>
                    <a:pt x="432" y="343"/>
                  </a:lnTo>
                  <a:lnTo>
                    <a:pt x="426" y="361"/>
                  </a:lnTo>
                  <a:lnTo>
                    <a:pt x="415" y="378"/>
                  </a:lnTo>
                  <a:lnTo>
                    <a:pt x="401" y="391"/>
                  </a:lnTo>
                  <a:lnTo>
                    <a:pt x="385" y="402"/>
                  </a:lnTo>
                  <a:lnTo>
                    <a:pt x="366" y="409"/>
                  </a:lnTo>
                  <a:lnTo>
                    <a:pt x="346" y="411"/>
                  </a:lnTo>
                  <a:lnTo>
                    <a:pt x="220" y="411"/>
                  </a:lnTo>
                  <a:lnTo>
                    <a:pt x="220" y="804"/>
                  </a:lnTo>
                  <a:lnTo>
                    <a:pt x="346" y="804"/>
                  </a:lnTo>
                  <a:lnTo>
                    <a:pt x="366" y="806"/>
                  </a:lnTo>
                  <a:lnTo>
                    <a:pt x="385" y="813"/>
                  </a:lnTo>
                  <a:lnTo>
                    <a:pt x="401" y="823"/>
                  </a:lnTo>
                  <a:lnTo>
                    <a:pt x="415" y="836"/>
                  </a:lnTo>
                  <a:lnTo>
                    <a:pt x="426" y="853"/>
                  </a:lnTo>
                  <a:lnTo>
                    <a:pt x="432" y="872"/>
                  </a:lnTo>
                  <a:lnTo>
                    <a:pt x="434" y="892"/>
                  </a:lnTo>
                  <a:lnTo>
                    <a:pt x="432" y="912"/>
                  </a:lnTo>
                  <a:lnTo>
                    <a:pt x="426" y="930"/>
                  </a:lnTo>
                  <a:lnTo>
                    <a:pt x="415" y="946"/>
                  </a:lnTo>
                  <a:lnTo>
                    <a:pt x="401" y="961"/>
                  </a:lnTo>
                  <a:lnTo>
                    <a:pt x="385" y="971"/>
                  </a:lnTo>
                  <a:lnTo>
                    <a:pt x="366" y="978"/>
                  </a:lnTo>
                  <a:lnTo>
                    <a:pt x="346" y="980"/>
                  </a:lnTo>
                  <a:lnTo>
                    <a:pt x="220" y="980"/>
                  </a:lnTo>
                  <a:lnTo>
                    <a:pt x="220" y="1373"/>
                  </a:lnTo>
                  <a:lnTo>
                    <a:pt x="346" y="1373"/>
                  </a:lnTo>
                  <a:lnTo>
                    <a:pt x="366" y="1375"/>
                  </a:lnTo>
                  <a:lnTo>
                    <a:pt x="385" y="1382"/>
                  </a:lnTo>
                  <a:lnTo>
                    <a:pt x="401" y="1392"/>
                  </a:lnTo>
                  <a:lnTo>
                    <a:pt x="415" y="1405"/>
                  </a:lnTo>
                  <a:lnTo>
                    <a:pt x="426" y="1423"/>
                  </a:lnTo>
                  <a:lnTo>
                    <a:pt x="432" y="1441"/>
                  </a:lnTo>
                  <a:lnTo>
                    <a:pt x="434" y="1461"/>
                  </a:lnTo>
                  <a:lnTo>
                    <a:pt x="432" y="1481"/>
                  </a:lnTo>
                  <a:lnTo>
                    <a:pt x="426" y="1499"/>
                  </a:lnTo>
                  <a:lnTo>
                    <a:pt x="415" y="1516"/>
                  </a:lnTo>
                  <a:lnTo>
                    <a:pt x="401" y="1530"/>
                  </a:lnTo>
                  <a:lnTo>
                    <a:pt x="385" y="1540"/>
                  </a:lnTo>
                  <a:lnTo>
                    <a:pt x="366" y="1546"/>
                  </a:lnTo>
                  <a:lnTo>
                    <a:pt x="346" y="1549"/>
                  </a:lnTo>
                  <a:lnTo>
                    <a:pt x="220" y="1549"/>
                  </a:lnTo>
                  <a:lnTo>
                    <a:pt x="220" y="1941"/>
                  </a:lnTo>
                  <a:lnTo>
                    <a:pt x="346" y="1941"/>
                  </a:lnTo>
                  <a:lnTo>
                    <a:pt x="366" y="1944"/>
                  </a:lnTo>
                  <a:lnTo>
                    <a:pt x="385" y="1950"/>
                  </a:lnTo>
                  <a:lnTo>
                    <a:pt x="401" y="1961"/>
                  </a:lnTo>
                  <a:lnTo>
                    <a:pt x="415" y="1975"/>
                  </a:lnTo>
                  <a:lnTo>
                    <a:pt x="426" y="1991"/>
                  </a:lnTo>
                  <a:lnTo>
                    <a:pt x="432" y="2010"/>
                  </a:lnTo>
                  <a:lnTo>
                    <a:pt x="434" y="2030"/>
                  </a:lnTo>
                  <a:lnTo>
                    <a:pt x="432" y="2050"/>
                  </a:lnTo>
                  <a:lnTo>
                    <a:pt x="426" y="2069"/>
                  </a:lnTo>
                  <a:lnTo>
                    <a:pt x="415" y="2085"/>
                  </a:lnTo>
                  <a:lnTo>
                    <a:pt x="401" y="2099"/>
                  </a:lnTo>
                  <a:lnTo>
                    <a:pt x="385" y="2109"/>
                  </a:lnTo>
                  <a:lnTo>
                    <a:pt x="366" y="2115"/>
                  </a:lnTo>
                  <a:lnTo>
                    <a:pt x="346" y="2118"/>
                  </a:lnTo>
                  <a:lnTo>
                    <a:pt x="220" y="2118"/>
                  </a:lnTo>
                  <a:lnTo>
                    <a:pt x="220" y="2510"/>
                  </a:lnTo>
                  <a:lnTo>
                    <a:pt x="346" y="2510"/>
                  </a:lnTo>
                  <a:lnTo>
                    <a:pt x="366" y="2513"/>
                  </a:lnTo>
                  <a:lnTo>
                    <a:pt x="385" y="2519"/>
                  </a:lnTo>
                  <a:lnTo>
                    <a:pt x="401" y="2530"/>
                  </a:lnTo>
                  <a:lnTo>
                    <a:pt x="415" y="2544"/>
                  </a:lnTo>
                  <a:lnTo>
                    <a:pt x="426" y="2560"/>
                  </a:lnTo>
                  <a:lnTo>
                    <a:pt x="432" y="2578"/>
                  </a:lnTo>
                  <a:lnTo>
                    <a:pt x="434" y="2598"/>
                  </a:lnTo>
                  <a:lnTo>
                    <a:pt x="432" y="2618"/>
                  </a:lnTo>
                  <a:lnTo>
                    <a:pt x="426" y="2638"/>
                  </a:lnTo>
                  <a:lnTo>
                    <a:pt x="415" y="2654"/>
                  </a:lnTo>
                  <a:lnTo>
                    <a:pt x="401" y="2667"/>
                  </a:lnTo>
                  <a:lnTo>
                    <a:pt x="385" y="2678"/>
                  </a:lnTo>
                  <a:lnTo>
                    <a:pt x="366" y="2684"/>
                  </a:lnTo>
                  <a:lnTo>
                    <a:pt x="346" y="2686"/>
                  </a:lnTo>
                  <a:lnTo>
                    <a:pt x="220" y="2686"/>
                  </a:lnTo>
                  <a:lnTo>
                    <a:pt x="220" y="3064"/>
                  </a:lnTo>
                  <a:lnTo>
                    <a:pt x="3269" y="3064"/>
                  </a:lnTo>
                  <a:lnTo>
                    <a:pt x="3269" y="3285"/>
                  </a:lnTo>
                  <a:lnTo>
                    <a:pt x="0" y="3285"/>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6" name="Freeform 25">
              <a:extLst>
                <a:ext uri="{FF2B5EF4-FFF2-40B4-BE49-F238E27FC236}">
                  <a16:creationId xmlns:a16="http://schemas.microsoft.com/office/drawing/2014/main" xmlns="" id="{04905FC7-C95D-6D4B-B37D-C17FB1079613}"/>
                </a:ext>
              </a:extLst>
            </p:cNvPr>
            <p:cNvSpPr>
              <a:spLocks/>
            </p:cNvSpPr>
            <p:nvPr/>
          </p:nvSpPr>
          <p:spPr bwMode="auto">
            <a:xfrm>
              <a:off x="-241" y="308"/>
              <a:ext cx="632" cy="303"/>
            </a:xfrm>
            <a:custGeom>
              <a:avLst/>
              <a:gdLst>
                <a:gd name="T0" fmla="*/ 767 w 2529"/>
                <a:gd name="T1" fmla="*/ 0 h 1211"/>
                <a:gd name="T2" fmla="*/ 1884 w 2529"/>
                <a:gd name="T3" fmla="*/ 938 h 1211"/>
                <a:gd name="T4" fmla="*/ 2152 w 2529"/>
                <a:gd name="T5" fmla="*/ 488 h 1211"/>
                <a:gd name="T6" fmla="*/ 1937 w 2529"/>
                <a:gd name="T7" fmla="*/ 360 h 1211"/>
                <a:gd name="T8" fmla="*/ 2529 w 2529"/>
                <a:gd name="T9" fmla="*/ 28 h 1211"/>
                <a:gd name="T10" fmla="*/ 2519 w 2529"/>
                <a:gd name="T11" fmla="*/ 709 h 1211"/>
                <a:gd name="T12" fmla="*/ 2305 w 2529"/>
                <a:gd name="T13" fmla="*/ 580 h 1211"/>
                <a:gd name="T14" fmla="*/ 1930 w 2529"/>
                <a:gd name="T15" fmla="*/ 1211 h 1211"/>
                <a:gd name="T16" fmla="*/ 790 w 2529"/>
                <a:gd name="T17" fmla="*/ 254 h 1211"/>
                <a:gd name="T18" fmla="*/ 137 w 2529"/>
                <a:gd name="T19" fmla="*/ 1048 h 1211"/>
                <a:gd name="T20" fmla="*/ 0 w 2529"/>
                <a:gd name="T21" fmla="*/ 934 h 1211"/>
                <a:gd name="T22" fmla="*/ 767 w 2529"/>
                <a:gd name="T23"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9" h="1211">
                  <a:moveTo>
                    <a:pt x="767" y="0"/>
                  </a:moveTo>
                  <a:lnTo>
                    <a:pt x="1884" y="938"/>
                  </a:lnTo>
                  <a:lnTo>
                    <a:pt x="2152" y="488"/>
                  </a:lnTo>
                  <a:lnTo>
                    <a:pt x="1937" y="360"/>
                  </a:lnTo>
                  <a:lnTo>
                    <a:pt x="2529" y="28"/>
                  </a:lnTo>
                  <a:lnTo>
                    <a:pt x="2519" y="709"/>
                  </a:lnTo>
                  <a:lnTo>
                    <a:pt x="2305" y="580"/>
                  </a:lnTo>
                  <a:lnTo>
                    <a:pt x="1930" y="1211"/>
                  </a:lnTo>
                  <a:lnTo>
                    <a:pt x="790" y="254"/>
                  </a:lnTo>
                  <a:lnTo>
                    <a:pt x="137" y="1048"/>
                  </a:lnTo>
                  <a:lnTo>
                    <a:pt x="0" y="934"/>
                  </a:lnTo>
                  <a:lnTo>
                    <a:pt x="76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7" name="Freeform 26">
              <a:extLst>
                <a:ext uri="{FF2B5EF4-FFF2-40B4-BE49-F238E27FC236}">
                  <a16:creationId xmlns:a16="http://schemas.microsoft.com/office/drawing/2014/main" xmlns="" id="{52A33AF5-03D2-914F-B26E-2BB50D209643}"/>
                </a:ext>
              </a:extLst>
            </p:cNvPr>
            <p:cNvSpPr>
              <a:spLocks/>
            </p:cNvSpPr>
            <p:nvPr/>
          </p:nvSpPr>
          <p:spPr bwMode="auto">
            <a:xfrm>
              <a:off x="116" y="122"/>
              <a:ext cx="239" cy="298"/>
            </a:xfrm>
            <a:custGeom>
              <a:avLst/>
              <a:gdLst>
                <a:gd name="T0" fmla="*/ 956 w 956"/>
                <a:gd name="T1" fmla="*/ 0 h 1193"/>
                <a:gd name="T2" fmla="*/ 861 w 956"/>
                <a:gd name="T3" fmla="*/ 673 h 1193"/>
                <a:gd name="T4" fmla="*/ 665 w 956"/>
                <a:gd name="T5" fmla="*/ 520 h 1193"/>
                <a:gd name="T6" fmla="*/ 141 w 956"/>
                <a:gd name="T7" fmla="*/ 1193 h 1193"/>
                <a:gd name="T8" fmla="*/ 0 w 956"/>
                <a:gd name="T9" fmla="*/ 1082 h 1193"/>
                <a:gd name="T10" fmla="*/ 524 w 956"/>
                <a:gd name="T11" fmla="*/ 409 h 1193"/>
                <a:gd name="T12" fmla="*/ 328 w 956"/>
                <a:gd name="T13" fmla="*/ 254 h 1193"/>
                <a:gd name="T14" fmla="*/ 956 w 956"/>
                <a:gd name="T15" fmla="*/ 0 h 1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1193">
                  <a:moveTo>
                    <a:pt x="956" y="0"/>
                  </a:moveTo>
                  <a:lnTo>
                    <a:pt x="861" y="673"/>
                  </a:lnTo>
                  <a:lnTo>
                    <a:pt x="665" y="520"/>
                  </a:lnTo>
                  <a:lnTo>
                    <a:pt x="141" y="1193"/>
                  </a:lnTo>
                  <a:lnTo>
                    <a:pt x="0" y="1082"/>
                  </a:lnTo>
                  <a:lnTo>
                    <a:pt x="524" y="409"/>
                  </a:lnTo>
                  <a:lnTo>
                    <a:pt x="328" y="254"/>
                  </a:lnTo>
                  <a:lnTo>
                    <a:pt x="95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58" name="Freeform 27">
              <a:extLst>
                <a:ext uri="{FF2B5EF4-FFF2-40B4-BE49-F238E27FC236}">
                  <a16:creationId xmlns:a16="http://schemas.microsoft.com/office/drawing/2014/main" xmlns="" id="{56F35860-1950-DF42-9426-76ADCEBDB5DC}"/>
                </a:ext>
              </a:extLst>
            </p:cNvPr>
            <p:cNvSpPr>
              <a:spLocks/>
            </p:cNvSpPr>
            <p:nvPr/>
          </p:nvSpPr>
          <p:spPr bwMode="auto">
            <a:xfrm>
              <a:off x="-205" y="504"/>
              <a:ext cx="291" cy="227"/>
            </a:xfrm>
            <a:custGeom>
              <a:avLst/>
              <a:gdLst>
                <a:gd name="T0" fmla="*/ 1019 w 1162"/>
                <a:gd name="T1" fmla="*/ 0 h 907"/>
                <a:gd name="T2" fmla="*/ 1162 w 1162"/>
                <a:gd name="T3" fmla="*/ 109 h 907"/>
                <a:gd name="T4" fmla="*/ 808 w 1162"/>
                <a:gd name="T5" fmla="*/ 574 h 907"/>
                <a:gd name="T6" fmla="*/ 578 w 1162"/>
                <a:gd name="T7" fmla="*/ 342 h 907"/>
                <a:gd name="T8" fmla="*/ 142 w 1162"/>
                <a:gd name="T9" fmla="*/ 907 h 907"/>
                <a:gd name="T10" fmla="*/ 0 w 1162"/>
                <a:gd name="T11" fmla="*/ 798 h 907"/>
                <a:gd name="T12" fmla="*/ 561 w 1162"/>
                <a:gd name="T13" fmla="*/ 71 h 907"/>
                <a:gd name="T14" fmla="*/ 790 w 1162"/>
                <a:gd name="T15" fmla="*/ 302 h 907"/>
                <a:gd name="T16" fmla="*/ 1019 w 1162"/>
                <a:gd name="T17"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907">
                  <a:moveTo>
                    <a:pt x="1019" y="0"/>
                  </a:moveTo>
                  <a:lnTo>
                    <a:pt x="1162" y="109"/>
                  </a:lnTo>
                  <a:lnTo>
                    <a:pt x="808" y="574"/>
                  </a:lnTo>
                  <a:lnTo>
                    <a:pt x="578" y="342"/>
                  </a:lnTo>
                  <a:lnTo>
                    <a:pt x="142" y="907"/>
                  </a:lnTo>
                  <a:lnTo>
                    <a:pt x="0" y="798"/>
                  </a:lnTo>
                  <a:lnTo>
                    <a:pt x="561" y="71"/>
                  </a:lnTo>
                  <a:lnTo>
                    <a:pt x="790" y="302"/>
                  </a:lnTo>
                  <a:lnTo>
                    <a:pt x="101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grpSp>
      <p:sp>
        <p:nvSpPr>
          <p:cNvPr id="59" name="Freeform 32">
            <a:extLst>
              <a:ext uri="{FF2B5EF4-FFF2-40B4-BE49-F238E27FC236}">
                <a16:creationId xmlns:a16="http://schemas.microsoft.com/office/drawing/2014/main" xmlns="" id="{DAD81FCA-1E43-5C49-AC92-2AA0EDB5B874}"/>
              </a:ext>
            </a:extLst>
          </p:cNvPr>
          <p:cNvSpPr>
            <a:spLocks noEditPoints="1"/>
          </p:cNvSpPr>
          <p:nvPr/>
        </p:nvSpPr>
        <p:spPr bwMode="auto">
          <a:xfrm>
            <a:off x="9654316" y="6122454"/>
            <a:ext cx="130789" cy="218518"/>
          </a:xfrm>
          <a:custGeom>
            <a:avLst/>
            <a:gdLst>
              <a:gd name="T0" fmla="*/ 2092 w 3024"/>
              <a:gd name="T1" fmla="*/ 2305 h 4320"/>
              <a:gd name="T2" fmla="*/ 2173 w 3024"/>
              <a:gd name="T3" fmla="*/ 2544 h 4320"/>
              <a:gd name="T4" fmla="*/ 2407 w 3024"/>
              <a:gd name="T5" fmla="*/ 2695 h 4320"/>
              <a:gd name="T6" fmla="*/ 2308 w 3024"/>
              <a:gd name="T7" fmla="*/ 2871 h 4320"/>
              <a:gd name="T8" fmla="*/ 2097 w 3024"/>
              <a:gd name="T9" fmla="*/ 2922 h 4320"/>
              <a:gd name="T10" fmla="*/ 2371 w 3024"/>
              <a:gd name="T11" fmla="*/ 2947 h 4320"/>
              <a:gd name="T12" fmla="*/ 2524 w 3024"/>
              <a:gd name="T13" fmla="*/ 2740 h 4320"/>
              <a:gd name="T14" fmla="*/ 2335 w 3024"/>
              <a:gd name="T15" fmla="*/ 2508 h 4320"/>
              <a:gd name="T16" fmla="*/ 2186 w 3024"/>
              <a:gd name="T17" fmla="*/ 2346 h 4320"/>
              <a:gd name="T18" fmla="*/ 2313 w 3024"/>
              <a:gd name="T19" fmla="*/ 2254 h 4320"/>
              <a:gd name="T20" fmla="*/ 2474 w 3024"/>
              <a:gd name="T21" fmla="*/ 2201 h 4320"/>
              <a:gd name="T22" fmla="*/ 513 w 3024"/>
              <a:gd name="T23" fmla="*/ 1452 h 4320"/>
              <a:gd name="T24" fmla="*/ 312 w 3024"/>
              <a:gd name="T25" fmla="*/ 1791 h 4320"/>
              <a:gd name="T26" fmla="*/ 433 w 3024"/>
              <a:gd name="T27" fmla="*/ 2055 h 4320"/>
              <a:gd name="T28" fmla="*/ 948 w 3024"/>
              <a:gd name="T29" fmla="*/ 990 h 4320"/>
              <a:gd name="T30" fmla="*/ 1135 w 3024"/>
              <a:gd name="T31" fmla="*/ 1032 h 4320"/>
              <a:gd name="T32" fmla="*/ 1547 w 3024"/>
              <a:gd name="T33" fmla="*/ 1344 h 4320"/>
              <a:gd name="T34" fmla="*/ 1719 w 3024"/>
              <a:gd name="T35" fmla="*/ 1626 h 4320"/>
              <a:gd name="T36" fmla="*/ 1879 w 3024"/>
              <a:gd name="T37" fmla="*/ 1676 h 4320"/>
              <a:gd name="T38" fmla="*/ 2074 w 3024"/>
              <a:gd name="T39" fmla="*/ 1606 h 4320"/>
              <a:gd name="T40" fmla="*/ 1966 w 3024"/>
              <a:gd name="T41" fmla="*/ 1437 h 4320"/>
              <a:gd name="T42" fmla="*/ 2016 w 3024"/>
              <a:gd name="T43" fmla="*/ 1413 h 4320"/>
              <a:gd name="T44" fmla="*/ 2180 w 3024"/>
              <a:gd name="T45" fmla="*/ 1448 h 4320"/>
              <a:gd name="T46" fmla="*/ 2284 w 3024"/>
              <a:gd name="T47" fmla="*/ 1365 h 4320"/>
              <a:gd name="T48" fmla="*/ 2390 w 3024"/>
              <a:gd name="T49" fmla="*/ 1448 h 4320"/>
              <a:gd name="T50" fmla="*/ 2554 w 3024"/>
              <a:gd name="T51" fmla="*/ 1413 h 4320"/>
              <a:gd name="T52" fmla="*/ 2605 w 3024"/>
              <a:gd name="T53" fmla="*/ 1437 h 4320"/>
              <a:gd name="T54" fmla="*/ 2485 w 3024"/>
              <a:gd name="T55" fmla="*/ 1659 h 4320"/>
              <a:gd name="T56" fmla="*/ 2732 w 3024"/>
              <a:gd name="T57" fmla="*/ 1989 h 4320"/>
              <a:gd name="T58" fmla="*/ 2998 w 3024"/>
              <a:gd name="T59" fmla="*/ 2529 h 4320"/>
              <a:gd name="T60" fmla="*/ 2936 w 3024"/>
              <a:gd name="T61" fmla="*/ 3097 h 4320"/>
              <a:gd name="T62" fmla="*/ 2513 w 3024"/>
              <a:gd name="T63" fmla="*/ 3468 h 4320"/>
              <a:gd name="T64" fmla="*/ 1951 w 3024"/>
              <a:gd name="T65" fmla="*/ 3409 h 4320"/>
              <a:gd name="T66" fmla="*/ 1604 w 3024"/>
              <a:gd name="T67" fmla="*/ 2959 h 4320"/>
              <a:gd name="T68" fmla="*/ 1651 w 3024"/>
              <a:gd name="T69" fmla="*/ 2360 h 4320"/>
              <a:gd name="T70" fmla="*/ 1790 w 3024"/>
              <a:gd name="T71" fmla="*/ 2008 h 4320"/>
              <a:gd name="T72" fmla="*/ 1445 w 3024"/>
              <a:gd name="T73" fmla="*/ 1793 h 4320"/>
              <a:gd name="T74" fmla="*/ 1272 w 3024"/>
              <a:gd name="T75" fmla="*/ 2489 h 4320"/>
              <a:gd name="T76" fmla="*/ 1477 w 3024"/>
              <a:gd name="T77" fmla="*/ 4249 h 4320"/>
              <a:gd name="T78" fmla="*/ 1231 w 3024"/>
              <a:gd name="T79" fmla="*/ 4293 h 4320"/>
              <a:gd name="T80" fmla="*/ 708 w 3024"/>
              <a:gd name="T81" fmla="*/ 4176 h 4320"/>
              <a:gd name="T82" fmla="*/ 500 w 3024"/>
              <a:gd name="T83" fmla="*/ 4319 h 4320"/>
              <a:gd name="T84" fmla="*/ 326 w 3024"/>
              <a:gd name="T85" fmla="*/ 4131 h 4320"/>
              <a:gd name="T86" fmla="*/ 444 w 3024"/>
              <a:gd name="T87" fmla="*/ 2493 h 4320"/>
              <a:gd name="T88" fmla="*/ 191 w 3024"/>
              <a:gd name="T89" fmla="*/ 2259 h 4320"/>
              <a:gd name="T90" fmla="*/ 8 w 3024"/>
              <a:gd name="T91" fmla="*/ 1855 h 4320"/>
              <a:gd name="T92" fmla="*/ 161 w 3024"/>
              <a:gd name="T93" fmla="*/ 1381 h 4320"/>
              <a:gd name="T94" fmla="*/ 525 w 3024"/>
              <a:gd name="T95" fmla="*/ 1053 h 4320"/>
              <a:gd name="T96" fmla="*/ 796 w 3024"/>
              <a:gd name="T97" fmla="*/ 984 h 4320"/>
              <a:gd name="T98" fmla="*/ 796 w 3024"/>
              <a:gd name="T99" fmla="*/ 1168 h 4320"/>
              <a:gd name="T100" fmla="*/ 745 w 3024"/>
              <a:gd name="T101" fmla="*/ 1613 h 4320"/>
              <a:gd name="T102" fmla="*/ 704 w 3024"/>
              <a:gd name="T103" fmla="*/ 1970 h 4320"/>
              <a:gd name="T104" fmla="*/ 988 w 3024"/>
              <a:gd name="T105" fmla="*/ 1970 h 4320"/>
              <a:gd name="T106" fmla="*/ 956 w 3024"/>
              <a:gd name="T107" fmla="*/ 1613 h 4320"/>
              <a:gd name="T108" fmla="*/ 915 w 3024"/>
              <a:gd name="T109" fmla="*/ 1168 h 4320"/>
              <a:gd name="T110" fmla="*/ 902 w 3024"/>
              <a:gd name="T111" fmla="*/ 984 h 4320"/>
              <a:gd name="T112" fmla="*/ 1207 w 3024"/>
              <a:gd name="T113" fmla="*/ 178 h 4320"/>
              <a:gd name="T114" fmla="*/ 1263 w 3024"/>
              <a:gd name="T115" fmla="*/ 636 h 4320"/>
              <a:gd name="T116" fmla="*/ 922 w 3024"/>
              <a:gd name="T117" fmla="*/ 911 h 4320"/>
              <a:gd name="T118" fmla="*/ 518 w 3024"/>
              <a:gd name="T119" fmla="*/ 738 h 4320"/>
              <a:gd name="T120" fmla="*/ 462 w 3024"/>
              <a:gd name="T121" fmla="*/ 280 h 4320"/>
              <a:gd name="T122" fmla="*/ 804 w 3024"/>
              <a:gd name="T123"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4" h="4320">
                <a:moveTo>
                  <a:pt x="2263" y="2046"/>
                </a:moveTo>
                <a:lnTo>
                  <a:pt x="2263" y="2174"/>
                </a:lnTo>
                <a:lnTo>
                  <a:pt x="2223" y="2184"/>
                </a:lnTo>
                <a:lnTo>
                  <a:pt x="2187" y="2199"/>
                </a:lnTo>
                <a:lnTo>
                  <a:pt x="2156" y="2219"/>
                </a:lnTo>
                <a:lnTo>
                  <a:pt x="2130" y="2244"/>
                </a:lnTo>
                <a:lnTo>
                  <a:pt x="2108" y="2273"/>
                </a:lnTo>
                <a:lnTo>
                  <a:pt x="2092" y="2305"/>
                </a:lnTo>
                <a:lnTo>
                  <a:pt x="2083" y="2341"/>
                </a:lnTo>
                <a:lnTo>
                  <a:pt x="2080" y="2379"/>
                </a:lnTo>
                <a:lnTo>
                  <a:pt x="2083" y="2414"/>
                </a:lnTo>
                <a:lnTo>
                  <a:pt x="2091" y="2445"/>
                </a:lnTo>
                <a:lnTo>
                  <a:pt x="2104" y="2473"/>
                </a:lnTo>
                <a:lnTo>
                  <a:pt x="2122" y="2499"/>
                </a:lnTo>
                <a:lnTo>
                  <a:pt x="2146" y="2521"/>
                </a:lnTo>
                <a:lnTo>
                  <a:pt x="2173" y="2544"/>
                </a:lnTo>
                <a:lnTo>
                  <a:pt x="2205" y="2563"/>
                </a:lnTo>
                <a:lnTo>
                  <a:pt x="2241" y="2580"/>
                </a:lnTo>
                <a:lnTo>
                  <a:pt x="2280" y="2599"/>
                </a:lnTo>
                <a:lnTo>
                  <a:pt x="2317" y="2614"/>
                </a:lnTo>
                <a:lnTo>
                  <a:pt x="2347" y="2633"/>
                </a:lnTo>
                <a:lnTo>
                  <a:pt x="2372" y="2651"/>
                </a:lnTo>
                <a:lnTo>
                  <a:pt x="2393" y="2672"/>
                </a:lnTo>
                <a:lnTo>
                  <a:pt x="2407" y="2695"/>
                </a:lnTo>
                <a:lnTo>
                  <a:pt x="2415" y="2720"/>
                </a:lnTo>
                <a:lnTo>
                  <a:pt x="2418" y="2749"/>
                </a:lnTo>
                <a:lnTo>
                  <a:pt x="2415" y="2779"/>
                </a:lnTo>
                <a:lnTo>
                  <a:pt x="2405" y="2805"/>
                </a:lnTo>
                <a:lnTo>
                  <a:pt x="2388" y="2829"/>
                </a:lnTo>
                <a:lnTo>
                  <a:pt x="2367" y="2847"/>
                </a:lnTo>
                <a:lnTo>
                  <a:pt x="2339" y="2862"/>
                </a:lnTo>
                <a:lnTo>
                  <a:pt x="2308" y="2871"/>
                </a:lnTo>
                <a:lnTo>
                  <a:pt x="2273" y="2873"/>
                </a:lnTo>
                <a:lnTo>
                  <a:pt x="2233" y="2871"/>
                </a:lnTo>
                <a:lnTo>
                  <a:pt x="2194" y="2863"/>
                </a:lnTo>
                <a:lnTo>
                  <a:pt x="2159" y="2851"/>
                </a:lnTo>
                <a:lnTo>
                  <a:pt x="2126" y="2837"/>
                </a:lnTo>
                <a:lnTo>
                  <a:pt x="2098" y="2818"/>
                </a:lnTo>
                <a:lnTo>
                  <a:pt x="2068" y="2904"/>
                </a:lnTo>
                <a:lnTo>
                  <a:pt x="2097" y="2922"/>
                </a:lnTo>
                <a:lnTo>
                  <a:pt x="2133" y="2938"/>
                </a:lnTo>
                <a:lnTo>
                  <a:pt x="2170" y="2949"/>
                </a:lnTo>
                <a:lnTo>
                  <a:pt x="2212" y="2957"/>
                </a:lnTo>
                <a:lnTo>
                  <a:pt x="2256" y="2960"/>
                </a:lnTo>
                <a:lnTo>
                  <a:pt x="2256" y="3088"/>
                </a:lnTo>
                <a:lnTo>
                  <a:pt x="2331" y="3088"/>
                </a:lnTo>
                <a:lnTo>
                  <a:pt x="2331" y="2956"/>
                </a:lnTo>
                <a:lnTo>
                  <a:pt x="2371" y="2947"/>
                </a:lnTo>
                <a:lnTo>
                  <a:pt x="2406" y="2932"/>
                </a:lnTo>
                <a:lnTo>
                  <a:pt x="2438" y="2913"/>
                </a:lnTo>
                <a:lnTo>
                  <a:pt x="2464" y="2890"/>
                </a:lnTo>
                <a:lnTo>
                  <a:pt x="2485" y="2864"/>
                </a:lnTo>
                <a:lnTo>
                  <a:pt x="2502" y="2835"/>
                </a:lnTo>
                <a:lnTo>
                  <a:pt x="2515" y="2805"/>
                </a:lnTo>
                <a:lnTo>
                  <a:pt x="2521" y="2774"/>
                </a:lnTo>
                <a:lnTo>
                  <a:pt x="2524" y="2740"/>
                </a:lnTo>
                <a:lnTo>
                  <a:pt x="2521" y="2701"/>
                </a:lnTo>
                <a:lnTo>
                  <a:pt x="2512" y="2664"/>
                </a:lnTo>
                <a:lnTo>
                  <a:pt x="2498" y="2631"/>
                </a:lnTo>
                <a:lnTo>
                  <a:pt x="2477" y="2602"/>
                </a:lnTo>
                <a:lnTo>
                  <a:pt x="2451" y="2575"/>
                </a:lnTo>
                <a:lnTo>
                  <a:pt x="2418" y="2551"/>
                </a:lnTo>
                <a:lnTo>
                  <a:pt x="2380" y="2529"/>
                </a:lnTo>
                <a:lnTo>
                  <a:pt x="2335" y="2508"/>
                </a:lnTo>
                <a:lnTo>
                  <a:pt x="2294" y="2489"/>
                </a:lnTo>
                <a:lnTo>
                  <a:pt x="2259" y="2470"/>
                </a:lnTo>
                <a:lnTo>
                  <a:pt x="2232" y="2453"/>
                </a:lnTo>
                <a:lnTo>
                  <a:pt x="2210" y="2434"/>
                </a:lnTo>
                <a:lnTo>
                  <a:pt x="2195" y="2413"/>
                </a:lnTo>
                <a:lnTo>
                  <a:pt x="2187" y="2390"/>
                </a:lnTo>
                <a:lnTo>
                  <a:pt x="2185" y="2363"/>
                </a:lnTo>
                <a:lnTo>
                  <a:pt x="2186" y="2346"/>
                </a:lnTo>
                <a:lnTo>
                  <a:pt x="2190" y="2329"/>
                </a:lnTo>
                <a:lnTo>
                  <a:pt x="2197" y="2312"/>
                </a:lnTo>
                <a:lnTo>
                  <a:pt x="2207" y="2296"/>
                </a:lnTo>
                <a:lnTo>
                  <a:pt x="2222" y="2283"/>
                </a:lnTo>
                <a:lnTo>
                  <a:pt x="2239" y="2271"/>
                </a:lnTo>
                <a:lnTo>
                  <a:pt x="2259" y="2262"/>
                </a:lnTo>
                <a:lnTo>
                  <a:pt x="2284" y="2256"/>
                </a:lnTo>
                <a:lnTo>
                  <a:pt x="2313" y="2254"/>
                </a:lnTo>
                <a:lnTo>
                  <a:pt x="2350" y="2257"/>
                </a:lnTo>
                <a:lnTo>
                  <a:pt x="2383" y="2262"/>
                </a:lnTo>
                <a:lnTo>
                  <a:pt x="2410" y="2270"/>
                </a:lnTo>
                <a:lnTo>
                  <a:pt x="2434" y="2279"/>
                </a:lnTo>
                <a:lnTo>
                  <a:pt x="2452" y="2288"/>
                </a:lnTo>
                <a:lnTo>
                  <a:pt x="2466" y="2297"/>
                </a:lnTo>
                <a:lnTo>
                  <a:pt x="2498" y="2214"/>
                </a:lnTo>
                <a:lnTo>
                  <a:pt x="2474" y="2201"/>
                </a:lnTo>
                <a:lnTo>
                  <a:pt x="2448" y="2189"/>
                </a:lnTo>
                <a:lnTo>
                  <a:pt x="2417" y="2180"/>
                </a:lnTo>
                <a:lnTo>
                  <a:pt x="2380" y="2173"/>
                </a:lnTo>
                <a:lnTo>
                  <a:pt x="2339" y="2169"/>
                </a:lnTo>
                <a:lnTo>
                  <a:pt x="2339" y="2046"/>
                </a:lnTo>
                <a:lnTo>
                  <a:pt x="2263" y="2046"/>
                </a:lnTo>
                <a:close/>
                <a:moveTo>
                  <a:pt x="546" y="1422"/>
                </a:moveTo>
                <a:lnTo>
                  <a:pt x="513" y="1452"/>
                </a:lnTo>
                <a:lnTo>
                  <a:pt x="480" y="1487"/>
                </a:lnTo>
                <a:lnTo>
                  <a:pt x="446" y="1528"/>
                </a:lnTo>
                <a:lnTo>
                  <a:pt x="412" y="1575"/>
                </a:lnTo>
                <a:lnTo>
                  <a:pt x="378" y="1627"/>
                </a:lnTo>
                <a:lnTo>
                  <a:pt x="346" y="1686"/>
                </a:lnTo>
                <a:lnTo>
                  <a:pt x="313" y="1753"/>
                </a:lnTo>
                <a:lnTo>
                  <a:pt x="310" y="1770"/>
                </a:lnTo>
                <a:lnTo>
                  <a:pt x="312" y="1791"/>
                </a:lnTo>
                <a:lnTo>
                  <a:pt x="317" y="1817"/>
                </a:lnTo>
                <a:lnTo>
                  <a:pt x="325" y="1847"/>
                </a:lnTo>
                <a:lnTo>
                  <a:pt x="336" y="1879"/>
                </a:lnTo>
                <a:lnTo>
                  <a:pt x="352" y="1913"/>
                </a:lnTo>
                <a:lnTo>
                  <a:pt x="369" y="1948"/>
                </a:lnTo>
                <a:lnTo>
                  <a:pt x="389" y="1985"/>
                </a:lnTo>
                <a:lnTo>
                  <a:pt x="410" y="2020"/>
                </a:lnTo>
                <a:lnTo>
                  <a:pt x="433" y="2055"/>
                </a:lnTo>
                <a:lnTo>
                  <a:pt x="458" y="2089"/>
                </a:lnTo>
                <a:lnTo>
                  <a:pt x="483" y="2122"/>
                </a:lnTo>
                <a:lnTo>
                  <a:pt x="509" y="2151"/>
                </a:lnTo>
                <a:lnTo>
                  <a:pt x="546" y="1422"/>
                </a:lnTo>
                <a:close/>
                <a:moveTo>
                  <a:pt x="902" y="984"/>
                </a:moveTo>
                <a:lnTo>
                  <a:pt x="912" y="986"/>
                </a:lnTo>
                <a:lnTo>
                  <a:pt x="928" y="987"/>
                </a:lnTo>
                <a:lnTo>
                  <a:pt x="948" y="990"/>
                </a:lnTo>
                <a:lnTo>
                  <a:pt x="970" y="994"/>
                </a:lnTo>
                <a:lnTo>
                  <a:pt x="994" y="998"/>
                </a:lnTo>
                <a:lnTo>
                  <a:pt x="1016" y="1001"/>
                </a:lnTo>
                <a:lnTo>
                  <a:pt x="1037" y="1005"/>
                </a:lnTo>
                <a:lnTo>
                  <a:pt x="1055" y="1008"/>
                </a:lnTo>
                <a:lnTo>
                  <a:pt x="1068" y="1011"/>
                </a:lnTo>
                <a:lnTo>
                  <a:pt x="1075" y="1012"/>
                </a:lnTo>
                <a:lnTo>
                  <a:pt x="1135" y="1032"/>
                </a:lnTo>
                <a:lnTo>
                  <a:pt x="1194" y="1055"/>
                </a:lnTo>
                <a:lnTo>
                  <a:pt x="1250" y="1084"/>
                </a:lnTo>
                <a:lnTo>
                  <a:pt x="1305" y="1117"/>
                </a:lnTo>
                <a:lnTo>
                  <a:pt x="1360" y="1155"/>
                </a:lnTo>
                <a:lnTo>
                  <a:pt x="1411" y="1198"/>
                </a:lnTo>
                <a:lnTo>
                  <a:pt x="1460" y="1244"/>
                </a:lnTo>
                <a:lnTo>
                  <a:pt x="1504" y="1292"/>
                </a:lnTo>
                <a:lnTo>
                  <a:pt x="1547" y="1344"/>
                </a:lnTo>
                <a:lnTo>
                  <a:pt x="1587" y="1398"/>
                </a:lnTo>
                <a:lnTo>
                  <a:pt x="1622" y="1454"/>
                </a:lnTo>
                <a:lnTo>
                  <a:pt x="1656" y="1513"/>
                </a:lnTo>
                <a:lnTo>
                  <a:pt x="1668" y="1537"/>
                </a:lnTo>
                <a:lnTo>
                  <a:pt x="1681" y="1560"/>
                </a:lnTo>
                <a:lnTo>
                  <a:pt x="1693" y="1584"/>
                </a:lnTo>
                <a:lnTo>
                  <a:pt x="1706" y="1605"/>
                </a:lnTo>
                <a:lnTo>
                  <a:pt x="1719" y="1626"/>
                </a:lnTo>
                <a:lnTo>
                  <a:pt x="1735" y="1644"/>
                </a:lnTo>
                <a:lnTo>
                  <a:pt x="1753" y="1659"/>
                </a:lnTo>
                <a:lnTo>
                  <a:pt x="1773" y="1672"/>
                </a:lnTo>
                <a:lnTo>
                  <a:pt x="1796" y="1680"/>
                </a:lnTo>
                <a:lnTo>
                  <a:pt x="1824" y="1683"/>
                </a:lnTo>
                <a:lnTo>
                  <a:pt x="1837" y="1682"/>
                </a:lnTo>
                <a:lnTo>
                  <a:pt x="1855" y="1680"/>
                </a:lnTo>
                <a:lnTo>
                  <a:pt x="1879" y="1676"/>
                </a:lnTo>
                <a:lnTo>
                  <a:pt x="1906" y="1670"/>
                </a:lnTo>
                <a:lnTo>
                  <a:pt x="1936" y="1663"/>
                </a:lnTo>
                <a:lnTo>
                  <a:pt x="1966" y="1655"/>
                </a:lnTo>
                <a:lnTo>
                  <a:pt x="1995" y="1646"/>
                </a:lnTo>
                <a:lnTo>
                  <a:pt x="2023" y="1636"/>
                </a:lnTo>
                <a:lnTo>
                  <a:pt x="2045" y="1626"/>
                </a:lnTo>
                <a:lnTo>
                  <a:pt x="2063" y="1615"/>
                </a:lnTo>
                <a:lnTo>
                  <a:pt x="2074" y="1606"/>
                </a:lnTo>
                <a:lnTo>
                  <a:pt x="2076" y="1596"/>
                </a:lnTo>
                <a:lnTo>
                  <a:pt x="2070" y="1568"/>
                </a:lnTo>
                <a:lnTo>
                  <a:pt x="2061" y="1542"/>
                </a:lnTo>
                <a:lnTo>
                  <a:pt x="2049" y="1516"/>
                </a:lnTo>
                <a:lnTo>
                  <a:pt x="2034" y="1492"/>
                </a:lnTo>
                <a:lnTo>
                  <a:pt x="2015" y="1471"/>
                </a:lnTo>
                <a:lnTo>
                  <a:pt x="1992" y="1453"/>
                </a:lnTo>
                <a:lnTo>
                  <a:pt x="1966" y="1437"/>
                </a:lnTo>
                <a:lnTo>
                  <a:pt x="1966" y="1436"/>
                </a:lnTo>
                <a:lnTo>
                  <a:pt x="1968" y="1432"/>
                </a:lnTo>
                <a:lnTo>
                  <a:pt x="1971" y="1427"/>
                </a:lnTo>
                <a:lnTo>
                  <a:pt x="1975" y="1422"/>
                </a:lnTo>
                <a:lnTo>
                  <a:pt x="1982" y="1416"/>
                </a:lnTo>
                <a:lnTo>
                  <a:pt x="1991" y="1413"/>
                </a:lnTo>
                <a:lnTo>
                  <a:pt x="2002" y="1411"/>
                </a:lnTo>
                <a:lnTo>
                  <a:pt x="2016" y="1413"/>
                </a:lnTo>
                <a:lnTo>
                  <a:pt x="2032" y="1419"/>
                </a:lnTo>
                <a:lnTo>
                  <a:pt x="2053" y="1430"/>
                </a:lnTo>
                <a:lnTo>
                  <a:pt x="2081" y="1447"/>
                </a:lnTo>
                <a:lnTo>
                  <a:pt x="2106" y="1456"/>
                </a:lnTo>
                <a:lnTo>
                  <a:pt x="2130" y="1461"/>
                </a:lnTo>
                <a:lnTo>
                  <a:pt x="2150" y="1461"/>
                </a:lnTo>
                <a:lnTo>
                  <a:pt x="2165" y="1456"/>
                </a:lnTo>
                <a:lnTo>
                  <a:pt x="2180" y="1448"/>
                </a:lnTo>
                <a:lnTo>
                  <a:pt x="2191" y="1437"/>
                </a:lnTo>
                <a:lnTo>
                  <a:pt x="2198" y="1428"/>
                </a:lnTo>
                <a:lnTo>
                  <a:pt x="2207" y="1415"/>
                </a:lnTo>
                <a:lnTo>
                  <a:pt x="2219" y="1402"/>
                </a:lnTo>
                <a:lnTo>
                  <a:pt x="2233" y="1388"/>
                </a:lnTo>
                <a:lnTo>
                  <a:pt x="2249" y="1376"/>
                </a:lnTo>
                <a:lnTo>
                  <a:pt x="2267" y="1368"/>
                </a:lnTo>
                <a:lnTo>
                  <a:pt x="2284" y="1365"/>
                </a:lnTo>
                <a:lnTo>
                  <a:pt x="2304" y="1369"/>
                </a:lnTo>
                <a:lnTo>
                  <a:pt x="2321" y="1377"/>
                </a:lnTo>
                <a:lnTo>
                  <a:pt x="2337" y="1389"/>
                </a:lnTo>
                <a:lnTo>
                  <a:pt x="2351" y="1403"/>
                </a:lnTo>
                <a:lnTo>
                  <a:pt x="2363" y="1416"/>
                </a:lnTo>
                <a:lnTo>
                  <a:pt x="2372" y="1428"/>
                </a:lnTo>
                <a:lnTo>
                  <a:pt x="2380" y="1437"/>
                </a:lnTo>
                <a:lnTo>
                  <a:pt x="2390" y="1448"/>
                </a:lnTo>
                <a:lnTo>
                  <a:pt x="2405" y="1456"/>
                </a:lnTo>
                <a:lnTo>
                  <a:pt x="2422" y="1461"/>
                </a:lnTo>
                <a:lnTo>
                  <a:pt x="2441" y="1461"/>
                </a:lnTo>
                <a:lnTo>
                  <a:pt x="2464" y="1456"/>
                </a:lnTo>
                <a:lnTo>
                  <a:pt x="2490" y="1447"/>
                </a:lnTo>
                <a:lnTo>
                  <a:pt x="2519" y="1430"/>
                </a:lnTo>
                <a:lnTo>
                  <a:pt x="2538" y="1419"/>
                </a:lnTo>
                <a:lnTo>
                  <a:pt x="2554" y="1413"/>
                </a:lnTo>
                <a:lnTo>
                  <a:pt x="2568" y="1411"/>
                </a:lnTo>
                <a:lnTo>
                  <a:pt x="2579" y="1413"/>
                </a:lnTo>
                <a:lnTo>
                  <a:pt x="2588" y="1416"/>
                </a:lnTo>
                <a:lnTo>
                  <a:pt x="2595" y="1422"/>
                </a:lnTo>
                <a:lnTo>
                  <a:pt x="2600" y="1427"/>
                </a:lnTo>
                <a:lnTo>
                  <a:pt x="2602" y="1432"/>
                </a:lnTo>
                <a:lnTo>
                  <a:pt x="2604" y="1436"/>
                </a:lnTo>
                <a:lnTo>
                  <a:pt x="2605" y="1437"/>
                </a:lnTo>
                <a:lnTo>
                  <a:pt x="2574" y="1456"/>
                </a:lnTo>
                <a:lnTo>
                  <a:pt x="2549" y="1478"/>
                </a:lnTo>
                <a:lnTo>
                  <a:pt x="2528" y="1503"/>
                </a:lnTo>
                <a:lnTo>
                  <a:pt x="2512" y="1530"/>
                </a:lnTo>
                <a:lnTo>
                  <a:pt x="2500" y="1560"/>
                </a:lnTo>
                <a:lnTo>
                  <a:pt x="2493" y="1593"/>
                </a:lnTo>
                <a:lnTo>
                  <a:pt x="2487" y="1626"/>
                </a:lnTo>
                <a:lnTo>
                  <a:pt x="2485" y="1659"/>
                </a:lnTo>
                <a:lnTo>
                  <a:pt x="2485" y="1693"/>
                </a:lnTo>
                <a:lnTo>
                  <a:pt x="2487" y="1725"/>
                </a:lnTo>
                <a:lnTo>
                  <a:pt x="2490" y="1757"/>
                </a:lnTo>
                <a:lnTo>
                  <a:pt x="2540" y="1792"/>
                </a:lnTo>
                <a:lnTo>
                  <a:pt x="2589" y="1833"/>
                </a:lnTo>
                <a:lnTo>
                  <a:pt x="2639" y="1880"/>
                </a:lnTo>
                <a:lnTo>
                  <a:pt x="2686" y="1932"/>
                </a:lnTo>
                <a:lnTo>
                  <a:pt x="2732" y="1989"/>
                </a:lnTo>
                <a:lnTo>
                  <a:pt x="2777" y="2050"/>
                </a:lnTo>
                <a:lnTo>
                  <a:pt x="2818" y="2113"/>
                </a:lnTo>
                <a:lnTo>
                  <a:pt x="2858" y="2180"/>
                </a:lnTo>
                <a:lnTo>
                  <a:pt x="2893" y="2248"/>
                </a:lnTo>
                <a:lnTo>
                  <a:pt x="2926" y="2318"/>
                </a:lnTo>
                <a:lnTo>
                  <a:pt x="2955" y="2388"/>
                </a:lnTo>
                <a:lnTo>
                  <a:pt x="2978" y="2458"/>
                </a:lnTo>
                <a:lnTo>
                  <a:pt x="2998" y="2529"/>
                </a:lnTo>
                <a:lnTo>
                  <a:pt x="3012" y="2597"/>
                </a:lnTo>
                <a:lnTo>
                  <a:pt x="3021" y="2664"/>
                </a:lnTo>
                <a:lnTo>
                  <a:pt x="3024" y="2729"/>
                </a:lnTo>
                <a:lnTo>
                  <a:pt x="3020" y="2808"/>
                </a:lnTo>
                <a:lnTo>
                  <a:pt x="3010" y="2885"/>
                </a:lnTo>
                <a:lnTo>
                  <a:pt x="2991" y="2959"/>
                </a:lnTo>
                <a:lnTo>
                  <a:pt x="2966" y="3031"/>
                </a:lnTo>
                <a:lnTo>
                  <a:pt x="2936" y="3097"/>
                </a:lnTo>
                <a:lnTo>
                  <a:pt x="2900" y="3161"/>
                </a:lnTo>
                <a:lnTo>
                  <a:pt x="2858" y="3220"/>
                </a:lnTo>
                <a:lnTo>
                  <a:pt x="2811" y="3275"/>
                </a:lnTo>
                <a:lnTo>
                  <a:pt x="2760" y="3325"/>
                </a:lnTo>
                <a:lnTo>
                  <a:pt x="2703" y="3370"/>
                </a:lnTo>
                <a:lnTo>
                  <a:pt x="2643" y="3409"/>
                </a:lnTo>
                <a:lnTo>
                  <a:pt x="2580" y="3442"/>
                </a:lnTo>
                <a:lnTo>
                  <a:pt x="2513" y="3468"/>
                </a:lnTo>
                <a:lnTo>
                  <a:pt x="2444" y="3486"/>
                </a:lnTo>
                <a:lnTo>
                  <a:pt x="2372" y="3498"/>
                </a:lnTo>
                <a:lnTo>
                  <a:pt x="2297" y="3502"/>
                </a:lnTo>
                <a:lnTo>
                  <a:pt x="2223" y="3498"/>
                </a:lnTo>
                <a:lnTo>
                  <a:pt x="2151" y="3486"/>
                </a:lnTo>
                <a:lnTo>
                  <a:pt x="2081" y="3468"/>
                </a:lnTo>
                <a:lnTo>
                  <a:pt x="2015" y="3442"/>
                </a:lnTo>
                <a:lnTo>
                  <a:pt x="1951" y="3409"/>
                </a:lnTo>
                <a:lnTo>
                  <a:pt x="1892" y="3370"/>
                </a:lnTo>
                <a:lnTo>
                  <a:pt x="1835" y="3325"/>
                </a:lnTo>
                <a:lnTo>
                  <a:pt x="1783" y="3275"/>
                </a:lnTo>
                <a:lnTo>
                  <a:pt x="1737" y="3220"/>
                </a:lnTo>
                <a:lnTo>
                  <a:pt x="1695" y="3161"/>
                </a:lnTo>
                <a:lnTo>
                  <a:pt x="1659" y="3097"/>
                </a:lnTo>
                <a:lnTo>
                  <a:pt x="1627" y="3031"/>
                </a:lnTo>
                <a:lnTo>
                  <a:pt x="1604" y="2959"/>
                </a:lnTo>
                <a:lnTo>
                  <a:pt x="1585" y="2885"/>
                </a:lnTo>
                <a:lnTo>
                  <a:pt x="1575" y="2808"/>
                </a:lnTo>
                <a:lnTo>
                  <a:pt x="1571" y="2729"/>
                </a:lnTo>
                <a:lnTo>
                  <a:pt x="1575" y="2659"/>
                </a:lnTo>
                <a:lnTo>
                  <a:pt x="1584" y="2585"/>
                </a:lnTo>
                <a:lnTo>
                  <a:pt x="1601" y="2511"/>
                </a:lnTo>
                <a:lnTo>
                  <a:pt x="1623" y="2436"/>
                </a:lnTo>
                <a:lnTo>
                  <a:pt x="1651" y="2360"/>
                </a:lnTo>
                <a:lnTo>
                  <a:pt x="1682" y="2286"/>
                </a:lnTo>
                <a:lnTo>
                  <a:pt x="1719" y="2212"/>
                </a:lnTo>
                <a:lnTo>
                  <a:pt x="1759" y="2142"/>
                </a:lnTo>
                <a:lnTo>
                  <a:pt x="1803" y="2072"/>
                </a:lnTo>
                <a:lnTo>
                  <a:pt x="1848" y="2008"/>
                </a:lnTo>
                <a:lnTo>
                  <a:pt x="1841" y="2008"/>
                </a:lnTo>
                <a:lnTo>
                  <a:pt x="1833" y="2009"/>
                </a:lnTo>
                <a:lnTo>
                  <a:pt x="1790" y="2008"/>
                </a:lnTo>
                <a:lnTo>
                  <a:pt x="1746" y="2002"/>
                </a:lnTo>
                <a:lnTo>
                  <a:pt x="1704" y="1992"/>
                </a:lnTo>
                <a:lnTo>
                  <a:pt x="1652" y="1974"/>
                </a:lnTo>
                <a:lnTo>
                  <a:pt x="1602" y="1949"/>
                </a:lnTo>
                <a:lnTo>
                  <a:pt x="1557" y="1919"/>
                </a:lnTo>
                <a:lnTo>
                  <a:pt x="1516" y="1882"/>
                </a:lnTo>
                <a:lnTo>
                  <a:pt x="1478" y="1841"/>
                </a:lnTo>
                <a:lnTo>
                  <a:pt x="1445" y="1793"/>
                </a:lnTo>
                <a:lnTo>
                  <a:pt x="1418" y="1742"/>
                </a:lnTo>
                <a:lnTo>
                  <a:pt x="1382" y="1672"/>
                </a:lnTo>
                <a:lnTo>
                  <a:pt x="1346" y="1610"/>
                </a:lnTo>
                <a:lnTo>
                  <a:pt x="1308" y="1555"/>
                </a:lnTo>
                <a:lnTo>
                  <a:pt x="1269" y="1507"/>
                </a:lnTo>
                <a:lnTo>
                  <a:pt x="1229" y="1466"/>
                </a:lnTo>
                <a:lnTo>
                  <a:pt x="1190" y="1431"/>
                </a:lnTo>
                <a:lnTo>
                  <a:pt x="1272" y="2489"/>
                </a:lnTo>
                <a:lnTo>
                  <a:pt x="1271" y="2491"/>
                </a:lnTo>
                <a:lnTo>
                  <a:pt x="1271" y="2494"/>
                </a:lnTo>
                <a:lnTo>
                  <a:pt x="1521" y="4083"/>
                </a:lnTo>
                <a:lnTo>
                  <a:pt x="1524" y="4120"/>
                </a:lnTo>
                <a:lnTo>
                  <a:pt x="1520" y="4156"/>
                </a:lnTo>
                <a:lnTo>
                  <a:pt x="1511" y="4189"/>
                </a:lnTo>
                <a:lnTo>
                  <a:pt x="1496" y="4221"/>
                </a:lnTo>
                <a:lnTo>
                  <a:pt x="1477" y="4249"/>
                </a:lnTo>
                <a:lnTo>
                  <a:pt x="1453" y="4273"/>
                </a:lnTo>
                <a:lnTo>
                  <a:pt x="1426" y="4294"/>
                </a:lnTo>
                <a:lnTo>
                  <a:pt x="1394" y="4308"/>
                </a:lnTo>
                <a:lnTo>
                  <a:pt x="1360" y="4317"/>
                </a:lnTo>
                <a:lnTo>
                  <a:pt x="1327" y="4320"/>
                </a:lnTo>
                <a:lnTo>
                  <a:pt x="1293" y="4317"/>
                </a:lnTo>
                <a:lnTo>
                  <a:pt x="1261" y="4307"/>
                </a:lnTo>
                <a:lnTo>
                  <a:pt x="1231" y="4293"/>
                </a:lnTo>
                <a:lnTo>
                  <a:pt x="1202" y="4272"/>
                </a:lnTo>
                <a:lnTo>
                  <a:pt x="1178" y="4247"/>
                </a:lnTo>
                <a:lnTo>
                  <a:pt x="1159" y="4218"/>
                </a:lnTo>
                <a:lnTo>
                  <a:pt x="1144" y="4185"/>
                </a:lnTo>
                <a:lnTo>
                  <a:pt x="1135" y="4150"/>
                </a:lnTo>
                <a:lnTo>
                  <a:pt x="884" y="2541"/>
                </a:lnTo>
                <a:lnTo>
                  <a:pt x="715" y="4138"/>
                </a:lnTo>
                <a:lnTo>
                  <a:pt x="708" y="4176"/>
                </a:lnTo>
                <a:lnTo>
                  <a:pt x="694" y="4211"/>
                </a:lnTo>
                <a:lnTo>
                  <a:pt x="675" y="4241"/>
                </a:lnTo>
                <a:lnTo>
                  <a:pt x="651" y="4269"/>
                </a:lnTo>
                <a:lnTo>
                  <a:pt x="623" y="4290"/>
                </a:lnTo>
                <a:lnTo>
                  <a:pt x="592" y="4307"/>
                </a:lnTo>
                <a:lnTo>
                  <a:pt x="558" y="4316"/>
                </a:lnTo>
                <a:lnTo>
                  <a:pt x="521" y="4320"/>
                </a:lnTo>
                <a:lnTo>
                  <a:pt x="500" y="4319"/>
                </a:lnTo>
                <a:lnTo>
                  <a:pt x="466" y="4311"/>
                </a:lnTo>
                <a:lnTo>
                  <a:pt x="433" y="4298"/>
                </a:lnTo>
                <a:lnTo>
                  <a:pt x="405" y="4279"/>
                </a:lnTo>
                <a:lnTo>
                  <a:pt x="380" y="4257"/>
                </a:lnTo>
                <a:lnTo>
                  <a:pt x="359" y="4230"/>
                </a:lnTo>
                <a:lnTo>
                  <a:pt x="343" y="4200"/>
                </a:lnTo>
                <a:lnTo>
                  <a:pt x="331" y="4167"/>
                </a:lnTo>
                <a:lnTo>
                  <a:pt x="326" y="4131"/>
                </a:lnTo>
                <a:lnTo>
                  <a:pt x="327" y="4095"/>
                </a:lnTo>
                <a:lnTo>
                  <a:pt x="490" y="2546"/>
                </a:lnTo>
                <a:lnTo>
                  <a:pt x="492" y="2491"/>
                </a:lnTo>
                <a:lnTo>
                  <a:pt x="488" y="2493"/>
                </a:lnTo>
                <a:lnTo>
                  <a:pt x="483" y="2494"/>
                </a:lnTo>
                <a:lnTo>
                  <a:pt x="479" y="2495"/>
                </a:lnTo>
                <a:lnTo>
                  <a:pt x="475" y="2495"/>
                </a:lnTo>
                <a:lnTo>
                  <a:pt x="444" y="2493"/>
                </a:lnTo>
                <a:lnTo>
                  <a:pt x="415" y="2483"/>
                </a:lnTo>
                <a:lnTo>
                  <a:pt x="386" y="2468"/>
                </a:lnTo>
                <a:lnTo>
                  <a:pt x="355" y="2443"/>
                </a:lnTo>
                <a:lnTo>
                  <a:pt x="322" y="2414"/>
                </a:lnTo>
                <a:lnTo>
                  <a:pt x="289" y="2380"/>
                </a:lnTo>
                <a:lnTo>
                  <a:pt x="257" y="2343"/>
                </a:lnTo>
                <a:lnTo>
                  <a:pt x="223" y="2303"/>
                </a:lnTo>
                <a:lnTo>
                  <a:pt x="191" y="2259"/>
                </a:lnTo>
                <a:lnTo>
                  <a:pt x="160" y="2214"/>
                </a:lnTo>
                <a:lnTo>
                  <a:pt x="130" y="2165"/>
                </a:lnTo>
                <a:lnTo>
                  <a:pt x="101" y="2115"/>
                </a:lnTo>
                <a:lnTo>
                  <a:pt x="76" y="2064"/>
                </a:lnTo>
                <a:lnTo>
                  <a:pt x="54" y="2012"/>
                </a:lnTo>
                <a:lnTo>
                  <a:pt x="34" y="1960"/>
                </a:lnTo>
                <a:lnTo>
                  <a:pt x="20" y="1907"/>
                </a:lnTo>
                <a:lnTo>
                  <a:pt x="8" y="1855"/>
                </a:lnTo>
                <a:lnTo>
                  <a:pt x="1" y="1803"/>
                </a:lnTo>
                <a:lnTo>
                  <a:pt x="0" y="1752"/>
                </a:lnTo>
                <a:lnTo>
                  <a:pt x="4" y="1703"/>
                </a:lnTo>
                <a:lnTo>
                  <a:pt x="14" y="1656"/>
                </a:lnTo>
                <a:lnTo>
                  <a:pt x="31" y="1611"/>
                </a:lnTo>
                <a:lnTo>
                  <a:pt x="73" y="1526"/>
                </a:lnTo>
                <a:lnTo>
                  <a:pt x="117" y="1450"/>
                </a:lnTo>
                <a:lnTo>
                  <a:pt x="161" y="1381"/>
                </a:lnTo>
                <a:lnTo>
                  <a:pt x="207" y="1318"/>
                </a:lnTo>
                <a:lnTo>
                  <a:pt x="253" y="1263"/>
                </a:lnTo>
                <a:lnTo>
                  <a:pt x="298" y="1215"/>
                </a:lnTo>
                <a:lnTo>
                  <a:pt x="346" y="1172"/>
                </a:lnTo>
                <a:lnTo>
                  <a:pt x="391" y="1135"/>
                </a:lnTo>
                <a:lnTo>
                  <a:pt x="437" y="1102"/>
                </a:lnTo>
                <a:lnTo>
                  <a:pt x="482" y="1076"/>
                </a:lnTo>
                <a:lnTo>
                  <a:pt x="525" y="1053"/>
                </a:lnTo>
                <a:lnTo>
                  <a:pt x="567" y="1034"/>
                </a:lnTo>
                <a:lnTo>
                  <a:pt x="607" y="1018"/>
                </a:lnTo>
                <a:lnTo>
                  <a:pt x="645" y="1007"/>
                </a:lnTo>
                <a:lnTo>
                  <a:pt x="682" y="999"/>
                </a:lnTo>
                <a:lnTo>
                  <a:pt x="715" y="992"/>
                </a:lnTo>
                <a:lnTo>
                  <a:pt x="745" y="988"/>
                </a:lnTo>
                <a:lnTo>
                  <a:pt x="772" y="986"/>
                </a:lnTo>
                <a:lnTo>
                  <a:pt x="796" y="984"/>
                </a:lnTo>
                <a:lnTo>
                  <a:pt x="816" y="984"/>
                </a:lnTo>
                <a:lnTo>
                  <a:pt x="816" y="990"/>
                </a:lnTo>
                <a:lnTo>
                  <a:pt x="814" y="1003"/>
                </a:lnTo>
                <a:lnTo>
                  <a:pt x="812" y="1022"/>
                </a:lnTo>
                <a:lnTo>
                  <a:pt x="809" y="1050"/>
                </a:lnTo>
                <a:lnTo>
                  <a:pt x="805" y="1084"/>
                </a:lnTo>
                <a:lnTo>
                  <a:pt x="801" y="1123"/>
                </a:lnTo>
                <a:lnTo>
                  <a:pt x="796" y="1168"/>
                </a:lnTo>
                <a:lnTo>
                  <a:pt x="791" y="1216"/>
                </a:lnTo>
                <a:lnTo>
                  <a:pt x="784" y="1267"/>
                </a:lnTo>
                <a:lnTo>
                  <a:pt x="778" y="1322"/>
                </a:lnTo>
                <a:lnTo>
                  <a:pt x="772" y="1378"/>
                </a:lnTo>
                <a:lnTo>
                  <a:pt x="765" y="1437"/>
                </a:lnTo>
                <a:lnTo>
                  <a:pt x="758" y="1496"/>
                </a:lnTo>
                <a:lnTo>
                  <a:pt x="751" y="1555"/>
                </a:lnTo>
                <a:lnTo>
                  <a:pt x="745" y="1613"/>
                </a:lnTo>
                <a:lnTo>
                  <a:pt x="738" y="1670"/>
                </a:lnTo>
                <a:lnTo>
                  <a:pt x="732" y="1724"/>
                </a:lnTo>
                <a:lnTo>
                  <a:pt x="727" y="1776"/>
                </a:lnTo>
                <a:lnTo>
                  <a:pt x="720" y="1825"/>
                </a:lnTo>
                <a:lnTo>
                  <a:pt x="716" y="1869"/>
                </a:lnTo>
                <a:lnTo>
                  <a:pt x="711" y="1909"/>
                </a:lnTo>
                <a:lnTo>
                  <a:pt x="707" y="1943"/>
                </a:lnTo>
                <a:lnTo>
                  <a:pt x="704" y="1970"/>
                </a:lnTo>
                <a:lnTo>
                  <a:pt x="702" y="1990"/>
                </a:lnTo>
                <a:lnTo>
                  <a:pt x="700" y="2003"/>
                </a:lnTo>
                <a:lnTo>
                  <a:pt x="699" y="2007"/>
                </a:lnTo>
                <a:lnTo>
                  <a:pt x="856" y="2174"/>
                </a:lnTo>
                <a:lnTo>
                  <a:pt x="992" y="2007"/>
                </a:lnTo>
                <a:lnTo>
                  <a:pt x="991" y="2003"/>
                </a:lnTo>
                <a:lnTo>
                  <a:pt x="990" y="1990"/>
                </a:lnTo>
                <a:lnTo>
                  <a:pt x="988" y="1970"/>
                </a:lnTo>
                <a:lnTo>
                  <a:pt x="986" y="1943"/>
                </a:lnTo>
                <a:lnTo>
                  <a:pt x="983" y="1909"/>
                </a:lnTo>
                <a:lnTo>
                  <a:pt x="979" y="1869"/>
                </a:lnTo>
                <a:lnTo>
                  <a:pt x="975" y="1825"/>
                </a:lnTo>
                <a:lnTo>
                  <a:pt x="971" y="1776"/>
                </a:lnTo>
                <a:lnTo>
                  <a:pt x="966" y="1724"/>
                </a:lnTo>
                <a:lnTo>
                  <a:pt x="961" y="1670"/>
                </a:lnTo>
                <a:lnTo>
                  <a:pt x="956" y="1613"/>
                </a:lnTo>
                <a:lnTo>
                  <a:pt x="950" y="1555"/>
                </a:lnTo>
                <a:lnTo>
                  <a:pt x="945" y="1496"/>
                </a:lnTo>
                <a:lnTo>
                  <a:pt x="940" y="1437"/>
                </a:lnTo>
                <a:lnTo>
                  <a:pt x="935" y="1378"/>
                </a:lnTo>
                <a:lnTo>
                  <a:pt x="929" y="1322"/>
                </a:lnTo>
                <a:lnTo>
                  <a:pt x="924" y="1267"/>
                </a:lnTo>
                <a:lnTo>
                  <a:pt x="920" y="1216"/>
                </a:lnTo>
                <a:lnTo>
                  <a:pt x="915" y="1168"/>
                </a:lnTo>
                <a:lnTo>
                  <a:pt x="911" y="1123"/>
                </a:lnTo>
                <a:lnTo>
                  <a:pt x="907" y="1084"/>
                </a:lnTo>
                <a:lnTo>
                  <a:pt x="905" y="1050"/>
                </a:lnTo>
                <a:lnTo>
                  <a:pt x="902" y="1022"/>
                </a:lnTo>
                <a:lnTo>
                  <a:pt x="901" y="1001"/>
                </a:lnTo>
                <a:lnTo>
                  <a:pt x="899" y="988"/>
                </a:lnTo>
                <a:lnTo>
                  <a:pt x="898" y="984"/>
                </a:lnTo>
                <a:lnTo>
                  <a:pt x="902" y="984"/>
                </a:lnTo>
                <a:close/>
                <a:moveTo>
                  <a:pt x="863" y="0"/>
                </a:moveTo>
                <a:lnTo>
                  <a:pt x="922" y="4"/>
                </a:lnTo>
                <a:lnTo>
                  <a:pt x="978" y="16"/>
                </a:lnTo>
                <a:lnTo>
                  <a:pt x="1032" y="35"/>
                </a:lnTo>
                <a:lnTo>
                  <a:pt x="1083" y="63"/>
                </a:lnTo>
                <a:lnTo>
                  <a:pt x="1128" y="96"/>
                </a:lnTo>
                <a:lnTo>
                  <a:pt x="1170" y="134"/>
                </a:lnTo>
                <a:lnTo>
                  <a:pt x="1207" y="178"/>
                </a:lnTo>
                <a:lnTo>
                  <a:pt x="1238" y="226"/>
                </a:lnTo>
                <a:lnTo>
                  <a:pt x="1263" y="280"/>
                </a:lnTo>
                <a:lnTo>
                  <a:pt x="1282" y="336"/>
                </a:lnTo>
                <a:lnTo>
                  <a:pt x="1293" y="395"/>
                </a:lnTo>
                <a:lnTo>
                  <a:pt x="1297" y="458"/>
                </a:lnTo>
                <a:lnTo>
                  <a:pt x="1293" y="520"/>
                </a:lnTo>
                <a:lnTo>
                  <a:pt x="1282" y="580"/>
                </a:lnTo>
                <a:lnTo>
                  <a:pt x="1263" y="636"/>
                </a:lnTo>
                <a:lnTo>
                  <a:pt x="1238" y="689"/>
                </a:lnTo>
                <a:lnTo>
                  <a:pt x="1207" y="738"/>
                </a:lnTo>
                <a:lnTo>
                  <a:pt x="1170" y="782"/>
                </a:lnTo>
                <a:lnTo>
                  <a:pt x="1128" y="821"/>
                </a:lnTo>
                <a:lnTo>
                  <a:pt x="1083" y="854"/>
                </a:lnTo>
                <a:lnTo>
                  <a:pt x="1032" y="880"/>
                </a:lnTo>
                <a:lnTo>
                  <a:pt x="978" y="899"/>
                </a:lnTo>
                <a:lnTo>
                  <a:pt x="922" y="911"/>
                </a:lnTo>
                <a:lnTo>
                  <a:pt x="863" y="916"/>
                </a:lnTo>
                <a:lnTo>
                  <a:pt x="804" y="911"/>
                </a:lnTo>
                <a:lnTo>
                  <a:pt x="746" y="899"/>
                </a:lnTo>
                <a:lnTo>
                  <a:pt x="693" y="880"/>
                </a:lnTo>
                <a:lnTo>
                  <a:pt x="643" y="854"/>
                </a:lnTo>
                <a:lnTo>
                  <a:pt x="597" y="821"/>
                </a:lnTo>
                <a:lnTo>
                  <a:pt x="555" y="782"/>
                </a:lnTo>
                <a:lnTo>
                  <a:pt x="518" y="738"/>
                </a:lnTo>
                <a:lnTo>
                  <a:pt x="487" y="689"/>
                </a:lnTo>
                <a:lnTo>
                  <a:pt x="462" y="636"/>
                </a:lnTo>
                <a:lnTo>
                  <a:pt x="442" y="580"/>
                </a:lnTo>
                <a:lnTo>
                  <a:pt x="432" y="520"/>
                </a:lnTo>
                <a:lnTo>
                  <a:pt x="428" y="458"/>
                </a:lnTo>
                <a:lnTo>
                  <a:pt x="432" y="395"/>
                </a:lnTo>
                <a:lnTo>
                  <a:pt x="442" y="336"/>
                </a:lnTo>
                <a:lnTo>
                  <a:pt x="462" y="280"/>
                </a:lnTo>
                <a:lnTo>
                  <a:pt x="487" y="226"/>
                </a:lnTo>
                <a:lnTo>
                  <a:pt x="518" y="178"/>
                </a:lnTo>
                <a:lnTo>
                  <a:pt x="555" y="134"/>
                </a:lnTo>
                <a:lnTo>
                  <a:pt x="597" y="96"/>
                </a:lnTo>
                <a:lnTo>
                  <a:pt x="643" y="63"/>
                </a:lnTo>
                <a:lnTo>
                  <a:pt x="693" y="35"/>
                </a:lnTo>
                <a:lnTo>
                  <a:pt x="746" y="16"/>
                </a:lnTo>
                <a:lnTo>
                  <a:pt x="804" y="4"/>
                </a:lnTo>
                <a:lnTo>
                  <a:pt x="863"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400">
              <a:solidFill>
                <a:prstClr val="black"/>
              </a:solidFill>
            </a:endParaRPr>
          </a:p>
        </p:txBody>
      </p:sp>
      <p:sp>
        <p:nvSpPr>
          <p:cNvPr id="60" name="Rectangle 59">
            <a:extLst>
              <a:ext uri="{FF2B5EF4-FFF2-40B4-BE49-F238E27FC236}">
                <a16:creationId xmlns:a16="http://schemas.microsoft.com/office/drawing/2014/main" xmlns="" id="{39750901-D543-D945-B224-B9195A946DB8}"/>
              </a:ext>
            </a:extLst>
          </p:cNvPr>
          <p:cNvSpPr/>
          <p:nvPr/>
        </p:nvSpPr>
        <p:spPr>
          <a:xfrm>
            <a:off x="9796925" y="4457623"/>
            <a:ext cx="1946339" cy="307777"/>
          </a:xfrm>
          <a:prstGeom prst="rect">
            <a:avLst/>
          </a:prstGeom>
        </p:spPr>
        <p:txBody>
          <a:bodyPr wrap="square">
            <a:spAutoFit/>
          </a:bodyPr>
          <a:lstStyle/>
          <a:p>
            <a:pPr algn="ctr"/>
            <a:r>
              <a:rPr lang="en-US" sz="1400" b="1" dirty="0" smtClean="0">
                <a:solidFill>
                  <a:schemeClr val="bg1"/>
                </a:solidFill>
                <a:latin typeface="Arial" panose="020B0604020202020204" pitchFamily="34" charset="0"/>
                <a:cs typeface="Arial" panose="020B0604020202020204" pitchFamily="34" charset="0"/>
              </a:rPr>
              <a:t>Machine Status</a:t>
            </a:r>
            <a:endParaRPr lang="en-US" sz="1400" b="1" dirty="0">
              <a:solidFill>
                <a:schemeClr val="bg1"/>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xmlns="" id="{48EF15CA-3A22-C24E-8BDE-64054C71AFCC}"/>
              </a:ext>
            </a:extLst>
          </p:cNvPr>
          <p:cNvSpPr/>
          <p:nvPr/>
        </p:nvSpPr>
        <p:spPr>
          <a:xfrm>
            <a:off x="9918361" y="4974713"/>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Live Monitoring</a:t>
            </a:r>
          </a:p>
        </p:txBody>
      </p:sp>
      <p:sp>
        <p:nvSpPr>
          <p:cNvPr id="62" name="Rectangle 61">
            <a:extLst>
              <a:ext uri="{FF2B5EF4-FFF2-40B4-BE49-F238E27FC236}">
                <a16:creationId xmlns:a16="http://schemas.microsoft.com/office/drawing/2014/main" xmlns="" id="{D0F03D1D-CB16-1047-8E0D-41AE12BFF012}"/>
              </a:ext>
            </a:extLst>
          </p:cNvPr>
          <p:cNvSpPr/>
          <p:nvPr/>
        </p:nvSpPr>
        <p:spPr>
          <a:xfrm>
            <a:off x="9939897" y="5515001"/>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Machine Health</a:t>
            </a:r>
          </a:p>
        </p:txBody>
      </p:sp>
      <p:sp>
        <p:nvSpPr>
          <p:cNvPr id="63" name="Rectangle 62">
            <a:extLst>
              <a:ext uri="{FF2B5EF4-FFF2-40B4-BE49-F238E27FC236}">
                <a16:creationId xmlns:a16="http://schemas.microsoft.com/office/drawing/2014/main" xmlns="" id="{40A10B6B-19BC-2242-8C76-47E37B3766A3}"/>
              </a:ext>
            </a:extLst>
          </p:cNvPr>
          <p:cNvSpPr/>
          <p:nvPr/>
        </p:nvSpPr>
        <p:spPr>
          <a:xfrm>
            <a:off x="9844916" y="6033197"/>
            <a:ext cx="1946339" cy="307777"/>
          </a:xfrm>
          <a:prstGeom prst="rect">
            <a:avLst/>
          </a:prstGeom>
        </p:spPr>
        <p:txBody>
          <a:bodyPr wrap="square">
            <a:spAutoFit/>
          </a:bodyPr>
          <a:lstStyle/>
          <a:p>
            <a:pPr algn="ctr"/>
            <a:r>
              <a:rPr lang="en-US" sz="1400" b="1" dirty="0" smtClean="0">
                <a:solidFill>
                  <a:schemeClr val="bg1"/>
                </a:solidFill>
                <a:latin typeface="Arial" panose="020B0604020202020204" pitchFamily="34" charset="0"/>
                <a:cs typeface="Arial" panose="020B0604020202020204" pitchFamily="34" charset="0"/>
              </a:rPr>
              <a:t>Parameter Control</a:t>
            </a:r>
            <a:endParaRPr lang="en-US" sz="1400" b="1" dirty="0">
              <a:solidFill>
                <a:schemeClr val="bg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xmlns="" id="{E999F2EA-659E-7D43-8092-BC66C6C1EF5B}"/>
              </a:ext>
            </a:extLst>
          </p:cNvPr>
          <p:cNvSpPr/>
          <p:nvPr/>
        </p:nvSpPr>
        <p:spPr>
          <a:xfrm>
            <a:off x="5707189" y="5134778"/>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Machine Health</a:t>
            </a:r>
          </a:p>
        </p:txBody>
      </p:sp>
      <p:sp>
        <p:nvSpPr>
          <p:cNvPr id="90" name="Rectangle 89">
            <a:extLst>
              <a:ext uri="{FF2B5EF4-FFF2-40B4-BE49-F238E27FC236}">
                <a16:creationId xmlns:a16="http://schemas.microsoft.com/office/drawing/2014/main" xmlns="" id="{9BD2D704-7001-024B-B4C2-31A4BA285F5D}"/>
              </a:ext>
            </a:extLst>
          </p:cNvPr>
          <p:cNvSpPr/>
          <p:nvPr/>
        </p:nvSpPr>
        <p:spPr>
          <a:xfrm>
            <a:off x="5635945" y="5695162"/>
            <a:ext cx="1946339" cy="307777"/>
          </a:xfrm>
          <a:prstGeom prst="rect">
            <a:avLst/>
          </a:prstGeom>
        </p:spPr>
        <p:txBody>
          <a:bodyPr wrap="square">
            <a:spAutoFit/>
          </a:bodyPr>
          <a:lstStyle/>
          <a:p>
            <a:pPr algn="ctr"/>
            <a:r>
              <a:rPr lang="en-US" sz="1400" b="1" dirty="0">
                <a:solidFill>
                  <a:schemeClr val="bg1"/>
                </a:solidFill>
                <a:latin typeface="Arial" panose="020B0604020202020204" pitchFamily="34" charset="0"/>
                <a:cs typeface="Arial" panose="020B0604020202020204" pitchFamily="34" charset="0"/>
              </a:rPr>
              <a:t>Schedule &amp; target</a:t>
            </a:r>
          </a:p>
        </p:txBody>
      </p:sp>
      <p:pic>
        <p:nvPicPr>
          <p:cNvPr id="33" name="Picture 2" descr="C:\Users\rajesh\Desktop\pana.PNG"/>
          <p:cNvPicPr>
            <a:picLocks noChangeAspect="1" noChangeArrowheads="1"/>
          </p:cNvPicPr>
          <p:nvPr/>
        </p:nvPicPr>
        <p:blipFill>
          <a:blip r:embed="rId7"/>
          <a:srcRect/>
          <a:stretch>
            <a:fillRect/>
          </a:stretch>
        </p:blipFill>
        <p:spPr bwMode="auto">
          <a:xfrm>
            <a:off x="5923280" y="4250119"/>
            <a:ext cx="3190123" cy="2035636"/>
          </a:xfrm>
          <a:prstGeom prst="rect">
            <a:avLst/>
          </a:prstGeom>
          <a:noFill/>
        </p:spPr>
      </p:pic>
      <p:pic>
        <p:nvPicPr>
          <p:cNvPr id="2050" name="Picture 2" descr="C:\Users\prabhu.prabhu-PC\Desktop\svic.PNG"/>
          <p:cNvPicPr>
            <a:picLocks noChangeAspect="1" noChangeArrowheads="1"/>
          </p:cNvPicPr>
          <p:nvPr/>
        </p:nvPicPr>
        <p:blipFill>
          <a:blip r:embed="rId8"/>
          <a:srcRect/>
          <a:stretch>
            <a:fillRect/>
          </a:stretch>
        </p:blipFill>
        <p:spPr bwMode="auto">
          <a:xfrm>
            <a:off x="300430" y="2406968"/>
            <a:ext cx="3878236" cy="1864266"/>
          </a:xfrm>
          <a:prstGeom prst="rect">
            <a:avLst/>
          </a:prstGeom>
          <a:noFill/>
          <a:ln>
            <a:solidFill>
              <a:schemeClr val="accent1"/>
            </a:solidFill>
          </a:ln>
        </p:spPr>
      </p:pic>
      <p:pic>
        <p:nvPicPr>
          <p:cNvPr id="35" name="Picture 34">
            <a:extLst>
              <a:ext uri="{FF2B5EF4-FFF2-40B4-BE49-F238E27FC236}">
                <a16:creationId xmlns="" xmlns:a16="http://schemas.microsoft.com/office/drawing/2014/main" id="{A554FBBD-F70E-D64E-B195-C46AA13F117C}"/>
              </a:ext>
            </a:extLst>
          </p:cNvPr>
          <p:cNvPicPr>
            <a:picLocks noChangeAspect="1"/>
          </p:cNvPicPr>
          <p:nvPr/>
        </p:nvPicPr>
        <p:blipFill>
          <a:blip r:embed="rId9"/>
          <a:stretch>
            <a:fillRect/>
          </a:stretch>
        </p:blipFill>
        <p:spPr>
          <a:xfrm>
            <a:off x="5025835" y="498566"/>
            <a:ext cx="1966156" cy="1827864"/>
          </a:xfrm>
          <a:prstGeom prst="rect">
            <a:avLst/>
          </a:prstGeom>
        </p:spPr>
      </p:pic>
      <p:cxnSp>
        <p:nvCxnSpPr>
          <p:cNvPr id="77" name="Shape 76"/>
          <p:cNvCxnSpPr>
            <a:endCxn id="2050" idx="0"/>
          </p:cNvCxnSpPr>
          <p:nvPr/>
        </p:nvCxnSpPr>
        <p:spPr>
          <a:xfrm rot="10800000" flipV="1">
            <a:off x="2239549" y="2172326"/>
            <a:ext cx="2786287" cy="234641"/>
          </a:xfrm>
          <a:prstGeom prst="bentConnector2">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6200000" flipH="1">
            <a:off x="5102007" y="3326580"/>
            <a:ext cx="1940816" cy="1"/>
          </a:xfrm>
          <a:prstGeom prst="bentConnector3">
            <a:avLst>
              <a:gd name="adj1" fmla="val 50000"/>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xmlns="" id="{E5984999-C147-0840-914A-33952B6A9C8F}"/>
              </a:ext>
            </a:extLst>
          </p:cNvPr>
          <p:cNvSpPr txBox="1"/>
          <p:nvPr/>
        </p:nvSpPr>
        <p:spPr>
          <a:xfrm>
            <a:off x="844055" y="4381422"/>
            <a:ext cx="2617603" cy="369332"/>
          </a:xfrm>
          <a:prstGeom prst="rect">
            <a:avLst/>
          </a:prstGeom>
          <a:solidFill>
            <a:schemeClr val="bg1">
              <a:lumMod val="85000"/>
            </a:schemeClr>
          </a:solidFill>
        </p:spPr>
        <p:txBody>
          <a:bodyPr wrap="square" rtlCol="0">
            <a:spAutoFit/>
          </a:bodyPr>
          <a:lstStyle/>
          <a:p>
            <a:pPr marL="342900" indent="-342900"/>
            <a:r>
              <a:rPr lang="en-US" b="1" dirty="0" smtClean="0"/>
              <a:t>SCHEDULE &amp; TARGET</a:t>
            </a:r>
          </a:p>
        </p:txBody>
      </p:sp>
      <p:sp>
        <p:nvSpPr>
          <p:cNvPr id="99" name="TextBox 98">
            <a:extLst>
              <a:ext uri="{FF2B5EF4-FFF2-40B4-BE49-F238E27FC236}">
                <a16:creationId xmlns:a16="http://schemas.microsoft.com/office/drawing/2014/main" xmlns="" id="{E5984999-C147-0840-914A-33952B6A9C8F}"/>
              </a:ext>
            </a:extLst>
          </p:cNvPr>
          <p:cNvSpPr txBox="1"/>
          <p:nvPr/>
        </p:nvSpPr>
        <p:spPr>
          <a:xfrm>
            <a:off x="6379789" y="6373067"/>
            <a:ext cx="2733614" cy="369332"/>
          </a:xfrm>
          <a:prstGeom prst="rect">
            <a:avLst/>
          </a:prstGeom>
          <a:solidFill>
            <a:schemeClr val="bg1">
              <a:lumMod val="85000"/>
            </a:schemeClr>
          </a:solidFill>
        </p:spPr>
        <p:txBody>
          <a:bodyPr wrap="square" rtlCol="0">
            <a:spAutoFit/>
          </a:bodyPr>
          <a:lstStyle/>
          <a:p>
            <a:pPr marL="342900" indent="-342900"/>
            <a:r>
              <a:rPr lang="en-US" b="1" dirty="0" smtClean="0"/>
              <a:t>Acceedo – smart device</a:t>
            </a:r>
          </a:p>
        </p:txBody>
      </p:sp>
      <p:cxnSp>
        <p:nvCxnSpPr>
          <p:cNvPr id="102" name="Straight Arrow Connector 101"/>
          <p:cNvCxnSpPr>
            <a:stCxn id="33" idx="3"/>
          </p:cNvCxnSpPr>
          <p:nvPr/>
        </p:nvCxnSpPr>
        <p:spPr>
          <a:xfrm flipV="1">
            <a:off x="9113403" y="4976301"/>
            <a:ext cx="344712" cy="2916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33" idx="3"/>
          </p:cNvCxnSpPr>
          <p:nvPr/>
        </p:nvCxnSpPr>
        <p:spPr>
          <a:xfrm>
            <a:off x="9113403" y="5267937"/>
            <a:ext cx="509812"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3"/>
          </p:cNvCxnSpPr>
          <p:nvPr/>
        </p:nvCxnSpPr>
        <p:spPr>
          <a:xfrm>
            <a:off x="9113403" y="5267937"/>
            <a:ext cx="344712" cy="38165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3" idx="3"/>
          </p:cNvCxnSpPr>
          <p:nvPr/>
        </p:nvCxnSpPr>
        <p:spPr>
          <a:xfrm>
            <a:off x="9113403" y="5267937"/>
            <a:ext cx="509812" cy="1762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xmlns="" id="{E5984999-C147-0840-914A-33952B6A9C8F}"/>
              </a:ext>
            </a:extLst>
          </p:cNvPr>
          <p:cNvSpPr txBox="1"/>
          <p:nvPr/>
        </p:nvSpPr>
        <p:spPr>
          <a:xfrm>
            <a:off x="10281227" y="4035769"/>
            <a:ext cx="1427731" cy="369332"/>
          </a:xfrm>
          <a:prstGeom prst="rect">
            <a:avLst/>
          </a:prstGeom>
          <a:solidFill>
            <a:schemeClr val="bg1">
              <a:lumMod val="85000"/>
            </a:schemeClr>
          </a:solidFill>
        </p:spPr>
        <p:txBody>
          <a:bodyPr wrap="square" rtlCol="0">
            <a:spAutoFit/>
          </a:bodyPr>
          <a:lstStyle/>
          <a:p>
            <a:pPr marL="342900" indent="-342900"/>
            <a:r>
              <a:rPr lang="en-US" b="1" dirty="0" smtClean="0"/>
              <a:t>Machines</a:t>
            </a:r>
          </a:p>
        </p:txBody>
      </p:sp>
      <p:pic>
        <p:nvPicPr>
          <p:cNvPr id="2051" name="Picture 3" descr="C:\Users\prabhu.prabhu-PC\Desktop\SVIC PPT\SVIC TV.jpg"/>
          <p:cNvPicPr>
            <a:picLocks noChangeAspect="1" noChangeArrowheads="1"/>
          </p:cNvPicPr>
          <p:nvPr/>
        </p:nvPicPr>
        <p:blipFill>
          <a:blip r:embed="rId10"/>
          <a:srcRect/>
          <a:stretch>
            <a:fillRect/>
          </a:stretch>
        </p:blipFill>
        <p:spPr bwMode="auto">
          <a:xfrm>
            <a:off x="8295784" y="1079500"/>
            <a:ext cx="3896216" cy="2109453"/>
          </a:xfrm>
          <a:prstGeom prst="rect">
            <a:avLst/>
          </a:prstGeom>
          <a:noFill/>
        </p:spPr>
      </p:pic>
      <p:cxnSp>
        <p:nvCxnSpPr>
          <p:cNvPr id="113" name="Elbow Connector 112"/>
          <p:cNvCxnSpPr>
            <a:stCxn id="35" idx="3"/>
            <a:endCxn id="2051" idx="1"/>
          </p:cNvCxnSpPr>
          <p:nvPr/>
        </p:nvCxnSpPr>
        <p:spPr>
          <a:xfrm>
            <a:off x="6991991" y="1412498"/>
            <a:ext cx="1303793" cy="721729"/>
          </a:xfrm>
          <a:prstGeom prst="bentConnector3">
            <a:avLst>
              <a:gd name="adj1" fmla="val 50000"/>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xmlns="" id="{E5984999-C147-0840-914A-33952B6A9C8F}"/>
              </a:ext>
            </a:extLst>
          </p:cNvPr>
          <p:cNvSpPr txBox="1"/>
          <p:nvPr/>
        </p:nvSpPr>
        <p:spPr>
          <a:xfrm>
            <a:off x="9623215" y="498566"/>
            <a:ext cx="1666959" cy="365967"/>
          </a:xfrm>
          <a:prstGeom prst="rect">
            <a:avLst/>
          </a:prstGeom>
          <a:solidFill>
            <a:schemeClr val="bg1">
              <a:lumMod val="85000"/>
            </a:schemeClr>
          </a:solidFill>
        </p:spPr>
        <p:txBody>
          <a:bodyPr wrap="square" rtlCol="0">
            <a:spAutoFit/>
          </a:bodyPr>
          <a:lstStyle/>
          <a:p>
            <a:pPr marL="342900" indent="-342900"/>
            <a:r>
              <a:rPr lang="en-US" b="1" dirty="0" smtClean="0"/>
              <a:t>TV DISPLAY </a:t>
            </a:r>
          </a:p>
        </p:txBody>
      </p:sp>
      <p:pic>
        <p:nvPicPr>
          <p:cNvPr id="6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tretch>
            <a:fillRect/>
          </a:stretch>
        </p:blipFill>
        <p:spPr bwMode="auto">
          <a:xfrm>
            <a:off x="1" y="6142589"/>
            <a:ext cx="1960913" cy="72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538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xmlns="" id="{D06C3708-3491-A149-8149-F45A5073C98A}"/>
              </a:ext>
            </a:extLst>
          </p:cNvPr>
          <p:cNvPicPr>
            <a:picLocks noChangeAspect="1"/>
          </p:cNvPicPr>
          <p:nvPr/>
        </p:nvPicPr>
        <p:blipFill>
          <a:blip r:embed="rId2"/>
          <a:stretch>
            <a:fillRect/>
          </a:stretch>
        </p:blipFill>
        <p:spPr>
          <a:xfrm>
            <a:off x="9294225" y="5154722"/>
            <a:ext cx="1084217" cy="1095334"/>
          </a:xfrm>
          <a:prstGeom prst="rect">
            <a:avLst/>
          </a:prstGeom>
        </p:spPr>
      </p:pic>
      <p:pic>
        <p:nvPicPr>
          <p:cNvPr id="64" name="Picture 63">
            <a:extLst>
              <a:ext uri="{FF2B5EF4-FFF2-40B4-BE49-F238E27FC236}">
                <a16:creationId xmlns:a16="http://schemas.microsoft.com/office/drawing/2014/main" xmlns="" id="{851C417B-10B2-1D4B-ADB5-FFE2ECF927DA}"/>
              </a:ext>
            </a:extLst>
          </p:cNvPr>
          <p:cNvPicPr>
            <a:picLocks noChangeAspect="1"/>
          </p:cNvPicPr>
          <p:nvPr/>
        </p:nvPicPr>
        <p:blipFill>
          <a:blip r:embed="rId3"/>
          <a:stretch>
            <a:fillRect/>
          </a:stretch>
        </p:blipFill>
        <p:spPr>
          <a:xfrm>
            <a:off x="223153" y="3518326"/>
            <a:ext cx="1553427" cy="967905"/>
          </a:xfrm>
          <a:prstGeom prst="rect">
            <a:avLst/>
          </a:prstGeom>
        </p:spPr>
      </p:pic>
      <p:pic>
        <p:nvPicPr>
          <p:cNvPr id="71" name="Picture 70">
            <a:extLst>
              <a:ext uri="{FF2B5EF4-FFF2-40B4-BE49-F238E27FC236}">
                <a16:creationId xmlns:a16="http://schemas.microsoft.com/office/drawing/2014/main" xmlns="" id="{36ABBA0A-D9E9-0B41-B5D4-0F96814DFB2A}"/>
              </a:ext>
            </a:extLst>
          </p:cNvPr>
          <p:cNvPicPr>
            <a:picLocks noChangeAspect="1"/>
          </p:cNvPicPr>
          <p:nvPr/>
        </p:nvPicPr>
        <p:blipFill>
          <a:blip r:embed="rId4"/>
          <a:stretch>
            <a:fillRect/>
          </a:stretch>
        </p:blipFill>
        <p:spPr>
          <a:xfrm>
            <a:off x="1737391" y="1937578"/>
            <a:ext cx="1018872" cy="1135215"/>
          </a:xfrm>
          <a:prstGeom prst="rect">
            <a:avLst/>
          </a:prstGeom>
        </p:spPr>
      </p:pic>
      <p:pic>
        <p:nvPicPr>
          <p:cNvPr id="77" name="Picture 76">
            <a:extLst>
              <a:ext uri="{FF2B5EF4-FFF2-40B4-BE49-F238E27FC236}">
                <a16:creationId xmlns:a16="http://schemas.microsoft.com/office/drawing/2014/main" xmlns="" id="{F05FCF47-A382-C542-BE58-D5C5E9BA6D1E}"/>
              </a:ext>
            </a:extLst>
          </p:cNvPr>
          <p:cNvPicPr>
            <a:picLocks noChangeAspect="1"/>
          </p:cNvPicPr>
          <p:nvPr/>
        </p:nvPicPr>
        <p:blipFill>
          <a:blip r:embed="rId5"/>
          <a:stretch>
            <a:fillRect/>
          </a:stretch>
        </p:blipFill>
        <p:spPr>
          <a:xfrm>
            <a:off x="11032639" y="3657091"/>
            <a:ext cx="967684" cy="967684"/>
          </a:xfrm>
          <a:prstGeom prst="rect">
            <a:avLst/>
          </a:prstGeom>
        </p:spPr>
      </p:pic>
      <p:pic>
        <p:nvPicPr>
          <p:cNvPr id="85" name="Picture 84">
            <a:extLst>
              <a:ext uri="{FF2B5EF4-FFF2-40B4-BE49-F238E27FC236}">
                <a16:creationId xmlns:a16="http://schemas.microsoft.com/office/drawing/2014/main" xmlns="" id="{3670750B-43A3-A041-8EA8-E86D675D0188}"/>
              </a:ext>
            </a:extLst>
          </p:cNvPr>
          <p:cNvPicPr>
            <a:picLocks noChangeAspect="1"/>
          </p:cNvPicPr>
          <p:nvPr/>
        </p:nvPicPr>
        <p:blipFill>
          <a:blip r:embed="rId6"/>
          <a:stretch>
            <a:fillRect/>
          </a:stretch>
        </p:blipFill>
        <p:spPr>
          <a:xfrm>
            <a:off x="3795653" y="3704194"/>
            <a:ext cx="737040" cy="742853"/>
          </a:xfrm>
          <a:prstGeom prst="rect">
            <a:avLst/>
          </a:prstGeom>
        </p:spPr>
      </p:pic>
      <p:sp>
        <p:nvSpPr>
          <p:cNvPr id="122" name="TextBox 121">
            <a:extLst>
              <a:ext uri="{FF2B5EF4-FFF2-40B4-BE49-F238E27FC236}">
                <a16:creationId xmlns:a16="http://schemas.microsoft.com/office/drawing/2014/main" xmlns="" id="{9453C91A-359C-204A-8344-C8E4CE1B899E}"/>
              </a:ext>
            </a:extLst>
          </p:cNvPr>
          <p:cNvSpPr txBox="1"/>
          <p:nvPr/>
        </p:nvSpPr>
        <p:spPr>
          <a:xfrm>
            <a:off x="0" y="6688183"/>
            <a:ext cx="12349499" cy="1477328"/>
          </a:xfrm>
          <a:prstGeom prst="rect">
            <a:avLst/>
          </a:prstGeom>
          <a:noFill/>
        </p:spPr>
        <p:txBody>
          <a:bodyPr wrap="square" rtlCol="0">
            <a:spAutoFit/>
          </a:bodyPr>
          <a:lstStyle/>
          <a:p>
            <a:pPr marL="342900" indent="-342900">
              <a:buAutoNum type="arabicPeriod"/>
            </a:pPr>
            <a:r>
              <a:rPr lang="en-US" dirty="0"/>
              <a:t>Makes Schedule</a:t>
            </a:r>
          </a:p>
          <a:p>
            <a:pPr marL="342900" indent="-342900">
              <a:buAutoNum type="arabicPeriod"/>
            </a:pPr>
            <a:r>
              <a:rPr lang="en-US" dirty="0"/>
              <a:t>Loads Item Config into the </a:t>
            </a:r>
            <a:r>
              <a:rPr lang="en-US" dirty="0" smtClean="0"/>
              <a:t>machine</a:t>
            </a:r>
          </a:p>
          <a:p>
            <a:pPr marL="342900" indent="-342900">
              <a:buAutoNum type="arabicPeriod"/>
            </a:pPr>
            <a:r>
              <a:rPr lang="en-US" dirty="0" smtClean="0"/>
              <a:t>Machine monitoring</a:t>
            </a:r>
          </a:p>
          <a:p>
            <a:pPr marL="342900" indent="-342900">
              <a:buAutoNum type="arabicPeriod"/>
            </a:pPr>
            <a:r>
              <a:rPr lang="en-US" dirty="0" smtClean="0"/>
              <a:t>Breakdown </a:t>
            </a:r>
          </a:p>
          <a:p>
            <a:pPr marL="342900" indent="-342900">
              <a:buAutoNum type="arabicPeriod"/>
            </a:pPr>
            <a:r>
              <a:rPr lang="en-US" dirty="0" smtClean="0"/>
              <a:t>Dispatch</a:t>
            </a:r>
          </a:p>
        </p:txBody>
      </p:sp>
      <p:sp>
        <p:nvSpPr>
          <p:cNvPr id="166" name="TextBox 165">
            <a:extLst>
              <a:ext uri="{FF2B5EF4-FFF2-40B4-BE49-F238E27FC236}">
                <a16:creationId xmlns:a16="http://schemas.microsoft.com/office/drawing/2014/main" xmlns="" id="{E5984999-C147-0840-914A-33952B6A9C8F}"/>
              </a:ext>
            </a:extLst>
          </p:cNvPr>
          <p:cNvSpPr txBox="1"/>
          <p:nvPr/>
        </p:nvSpPr>
        <p:spPr>
          <a:xfrm>
            <a:off x="1236959" y="1480673"/>
            <a:ext cx="2211635" cy="369332"/>
          </a:xfrm>
          <a:prstGeom prst="rect">
            <a:avLst/>
          </a:prstGeom>
          <a:solidFill>
            <a:schemeClr val="bg1">
              <a:lumMod val="85000"/>
            </a:schemeClr>
          </a:solidFill>
        </p:spPr>
        <p:txBody>
          <a:bodyPr wrap="square" rtlCol="0">
            <a:spAutoFit/>
          </a:bodyPr>
          <a:lstStyle/>
          <a:p>
            <a:pPr marL="342900" indent="-342900"/>
            <a:r>
              <a:rPr lang="en-US" b="1" dirty="0" smtClean="0"/>
              <a:t>Makes Schedule </a:t>
            </a:r>
          </a:p>
        </p:txBody>
      </p:sp>
      <p:cxnSp>
        <p:nvCxnSpPr>
          <p:cNvPr id="169" name="Straight Connector 168">
            <a:extLst>
              <a:ext uri="{FF2B5EF4-FFF2-40B4-BE49-F238E27FC236}">
                <a16:creationId xmlns:a16="http://schemas.microsoft.com/office/drawing/2014/main" xmlns="" id="{1F225E6E-56B8-3046-A8EC-1EEC054C9EC6}"/>
              </a:ext>
            </a:extLst>
          </p:cNvPr>
          <p:cNvCxnSpPr/>
          <p:nvPr/>
        </p:nvCxnSpPr>
        <p:spPr>
          <a:xfrm flipH="1">
            <a:off x="12192002" y="485499"/>
            <a:ext cx="30935" cy="602396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8" name="Picture 67">
            <a:extLst>
              <a:ext uri="{FF2B5EF4-FFF2-40B4-BE49-F238E27FC236}">
                <a16:creationId xmlns:a16="http://schemas.microsoft.com/office/drawing/2014/main" xmlns="" id="{178139BF-EDC0-0F4F-AEBE-A534E6B5008B}"/>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10014331" y="2004889"/>
            <a:ext cx="1030711" cy="1030711"/>
          </a:xfrm>
          <a:prstGeom prst="rect">
            <a:avLst/>
          </a:prstGeom>
        </p:spPr>
      </p:pic>
      <p:pic>
        <p:nvPicPr>
          <p:cNvPr id="123" name="Picture 122">
            <a:extLst>
              <a:ext uri="{FF2B5EF4-FFF2-40B4-BE49-F238E27FC236}">
                <a16:creationId xmlns:a16="http://schemas.microsoft.com/office/drawing/2014/main" xmlns="" id="{ECB22DD5-E8FF-444B-972C-BC3014411968}"/>
              </a:ext>
            </a:extLst>
          </p:cNvPr>
          <p:cNvPicPr>
            <a:picLocks noChangeAspect="1"/>
          </p:cNvPicPr>
          <p:nvPr/>
        </p:nvPicPr>
        <p:blipFill>
          <a:blip r:embed="rId8"/>
          <a:stretch>
            <a:fillRect/>
          </a:stretch>
        </p:blipFill>
        <p:spPr>
          <a:xfrm>
            <a:off x="5361579" y="2015952"/>
            <a:ext cx="1098023" cy="1098022"/>
          </a:xfrm>
          <a:prstGeom prst="rect">
            <a:avLst/>
          </a:prstGeom>
        </p:spPr>
      </p:pic>
      <p:cxnSp>
        <p:nvCxnSpPr>
          <p:cNvPr id="129" name="Elbow Connector 128"/>
          <p:cNvCxnSpPr>
            <a:endCxn id="71" idx="1"/>
          </p:cNvCxnSpPr>
          <p:nvPr/>
        </p:nvCxnSpPr>
        <p:spPr>
          <a:xfrm rot="5400000" flipH="1" flipV="1">
            <a:off x="749531" y="2716334"/>
            <a:ext cx="1199008" cy="776713"/>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xmlns="" id="{E5984999-C147-0840-914A-33952B6A9C8F}"/>
              </a:ext>
            </a:extLst>
          </p:cNvPr>
          <p:cNvSpPr txBox="1"/>
          <p:nvPr/>
        </p:nvSpPr>
        <p:spPr>
          <a:xfrm>
            <a:off x="558057" y="4545430"/>
            <a:ext cx="898003" cy="369332"/>
          </a:xfrm>
          <a:prstGeom prst="rect">
            <a:avLst/>
          </a:prstGeom>
          <a:solidFill>
            <a:schemeClr val="bg1">
              <a:lumMod val="85000"/>
            </a:schemeClr>
          </a:solidFill>
        </p:spPr>
        <p:txBody>
          <a:bodyPr wrap="none" rtlCol="0">
            <a:spAutoFit/>
          </a:bodyPr>
          <a:lstStyle/>
          <a:p>
            <a:r>
              <a:rPr lang="en-US" b="1" dirty="0" smtClean="0"/>
              <a:t>Order</a:t>
            </a:r>
            <a:endParaRPr lang="en-US" b="1" dirty="0"/>
          </a:p>
        </p:txBody>
      </p:sp>
      <p:pic>
        <p:nvPicPr>
          <p:cNvPr id="155" name="Picture 154">
            <a:extLst>
              <a:ext uri="{FF2B5EF4-FFF2-40B4-BE49-F238E27FC236}">
                <a16:creationId xmlns:a16="http://schemas.microsoft.com/office/drawing/2014/main" xmlns="" id="{CEA9BF82-8CD8-9D45-BC2A-4D5887CCFFEA}"/>
              </a:ext>
            </a:extLst>
          </p:cNvPr>
          <p:cNvPicPr>
            <a:picLocks noChangeAspect="1"/>
          </p:cNvPicPr>
          <p:nvPr/>
        </p:nvPicPr>
        <p:blipFill>
          <a:blip r:embed="rId9"/>
          <a:stretch>
            <a:fillRect/>
          </a:stretch>
        </p:blipFill>
        <p:spPr>
          <a:xfrm>
            <a:off x="7398369" y="3368577"/>
            <a:ext cx="1401503" cy="1117654"/>
          </a:xfrm>
          <a:prstGeom prst="rect">
            <a:avLst/>
          </a:prstGeom>
        </p:spPr>
      </p:pic>
      <p:sp>
        <p:nvSpPr>
          <p:cNvPr id="176" name="TextBox 175">
            <a:extLst>
              <a:ext uri="{FF2B5EF4-FFF2-40B4-BE49-F238E27FC236}">
                <a16:creationId xmlns:a16="http://schemas.microsoft.com/office/drawing/2014/main" xmlns="" id="{E5984999-C147-0840-914A-33952B6A9C8F}"/>
              </a:ext>
            </a:extLst>
          </p:cNvPr>
          <p:cNvSpPr txBox="1"/>
          <p:nvPr/>
        </p:nvSpPr>
        <p:spPr>
          <a:xfrm>
            <a:off x="3212089" y="4538484"/>
            <a:ext cx="2054035" cy="646331"/>
          </a:xfrm>
          <a:prstGeom prst="rect">
            <a:avLst/>
          </a:prstGeom>
          <a:solidFill>
            <a:schemeClr val="bg1">
              <a:lumMod val="85000"/>
            </a:schemeClr>
          </a:solidFill>
        </p:spPr>
        <p:txBody>
          <a:bodyPr wrap="square" rtlCol="0">
            <a:spAutoFit/>
          </a:bodyPr>
          <a:lstStyle/>
          <a:p>
            <a:pPr marL="342900" indent="-342900"/>
            <a:r>
              <a:rPr lang="en-US" b="1" dirty="0" smtClean="0"/>
              <a:t>Target Priority List</a:t>
            </a:r>
          </a:p>
        </p:txBody>
      </p:sp>
      <p:sp>
        <p:nvSpPr>
          <p:cNvPr id="177" name="TextBox 176">
            <a:extLst>
              <a:ext uri="{FF2B5EF4-FFF2-40B4-BE49-F238E27FC236}">
                <a16:creationId xmlns:a16="http://schemas.microsoft.com/office/drawing/2014/main" xmlns="" id="{E5984999-C147-0840-914A-33952B6A9C8F}"/>
              </a:ext>
            </a:extLst>
          </p:cNvPr>
          <p:cNvSpPr txBox="1"/>
          <p:nvPr/>
        </p:nvSpPr>
        <p:spPr>
          <a:xfrm>
            <a:off x="6942377" y="4591891"/>
            <a:ext cx="2615963" cy="369332"/>
          </a:xfrm>
          <a:prstGeom prst="rect">
            <a:avLst/>
          </a:prstGeom>
          <a:solidFill>
            <a:schemeClr val="bg1">
              <a:lumMod val="85000"/>
            </a:schemeClr>
          </a:solidFill>
        </p:spPr>
        <p:txBody>
          <a:bodyPr wrap="square" rtlCol="0">
            <a:spAutoFit/>
          </a:bodyPr>
          <a:lstStyle/>
          <a:p>
            <a:pPr marL="342900" indent="-342900"/>
            <a:r>
              <a:rPr lang="en-US" b="1" dirty="0" smtClean="0"/>
              <a:t>Machine Monitoring</a:t>
            </a:r>
          </a:p>
        </p:txBody>
      </p:sp>
      <p:sp>
        <p:nvSpPr>
          <p:cNvPr id="182" name="TextBox 181">
            <a:extLst>
              <a:ext uri="{FF2B5EF4-FFF2-40B4-BE49-F238E27FC236}">
                <a16:creationId xmlns:a16="http://schemas.microsoft.com/office/drawing/2014/main" xmlns="" id="{E5984999-C147-0840-914A-33952B6A9C8F}"/>
              </a:ext>
            </a:extLst>
          </p:cNvPr>
          <p:cNvSpPr txBox="1"/>
          <p:nvPr/>
        </p:nvSpPr>
        <p:spPr>
          <a:xfrm>
            <a:off x="4978741" y="1329686"/>
            <a:ext cx="2419627" cy="646331"/>
          </a:xfrm>
          <a:prstGeom prst="rect">
            <a:avLst/>
          </a:prstGeom>
          <a:solidFill>
            <a:schemeClr val="bg1">
              <a:lumMod val="85000"/>
            </a:schemeClr>
          </a:solidFill>
        </p:spPr>
        <p:txBody>
          <a:bodyPr wrap="square" rtlCol="0">
            <a:spAutoFit/>
          </a:bodyPr>
          <a:lstStyle/>
          <a:p>
            <a:pPr marL="342900" indent="-342900"/>
            <a:r>
              <a:rPr lang="en-US" b="1" dirty="0" smtClean="0"/>
              <a:t>Loads Item Config </a:t>
            </a:r>
          </a:p>
          <a:p>
            <a:pPr marL="342900" indent="-342900"/>
            <a:r>
              <a:rPr lang="en-US" b="1" dirty="0" smtClean="0"/>
              <a:t>Into the machine</a:t>
            </a:r>
          </a:p>
        </p:txBody>
      </p:sp>
      <p:sp>
        <p:nvSpPr>
          <p:cNvPr id="192" name="TextBox 191">
            <a:extLst>
              <a:ext uri="{FF2B5EF4-FFF2-40B4-BE49-F238E27FC236}">
                <a16:creationId xmlns:a16="http://schemas.microsoft.com/office/drawing/2014/main" xmlns="" id="{E5984999-C147-0840-914A-33952B6A9C8F}"/>
              </a:ext>
            </a:extLst>
          </p:cNvPr>
          <p:cNvSpPr txBox="1"/>
          <p:nvPr/>
        </p:nvSpPr>
        <p:spPr>
          <a:xfrm>
            <a:off x="9558339" y="1575683"/>
            <a:ext cx="2185171" cy="369332"/>
          </a:xfrm>
          <a:prstGeom prst="rect">
            <a:avLst/>
          </a:prstGeom>
          <a:solidFill>
            <a:schemeClr val="bg1">
              <a:lumMod val="85000"/>
            </a:schemeClr>
          </a:solidFill>
        </p:spPr>
        <p:txBody>
          <a:bodyPr wrap="square" rtlCol="0">
            <a:spAutoFit/>
          </a:bodyPr>
          <a:lstStyle/>
          <a:p>
            <a:pPr marL="342900" indent="-342900"/>
            <a:r>
              <a:rPr lang="en-US" b="1" dirty="0" smtClean="0"/>
              <a:t>Loading Instruct</a:t>
            </a:r>
          </a:p>
        </p:txBody>
      </p:sp>
      <p:cxnSp>
        <p:nvCxnSpPr>
          <p:cNvPr id="214" name="Elbow Connector 213"/>
          <p:cNvCxnSpPr>
            <a:stCxn id="68" idx="3"/>
          </p:cNvCxnSpPr>
          <p:nvPr/>
        </p:nvCxnSpPr>
        <p:spPr>
          <a:xfrm>
            <a:off x="11045040" y="2520245"/>
            <a:ext cx="509968" cy="120713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123" idx="3"/>
            <a:endCxn id="155" idx="1"/>
          </p:cNvCxnSpPr>
          <p:nvPr/>
        </p:nvCxnSpPr>
        <p:spPr>
          <a:xfrm>
            <a:off x="6459602" y="2564965"/>
            <a:ext cx="938767" cy="136244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xmlns="" id="{E5984999-C147-0840-914A-33952B6A9C8F}"/>
              </a:ext>
            </a:extLst>
          </p:cNvPr>
          <p:cNvSpPr txBox="1"/>
          <p:nvPr/>
        </p:nvSpPr>
        <p:spPr>
          <a:xfrm>
            <a:off x="10776858" y="4591891"/>
            <a:ext cx="1262655" cy="369332"/>
          </a:xfrm>
          <a:prstGeom prst="rect">
            <a:avLst/>
          </a:prstGeom>
          <a:solidFill>
            <a:schemeClr val="bg1">
              <a:lumMod val="85000"/>
            </a:schemeClr>
          </a:solidFill>
        </p:spPr>
        <p:txBody>
          <a:bodyPr wrap="square" rtlCol="0">
            <a:spAutoFit/>
          </a:bodyPr>
          <a:lstStyle/>
          <a:p>
            <a:pPr marL="342900" indent="-342900"/>
            <a:r>
              <a:rPr lang="en-US" b="1" dirty="0" smtClean="0"/>
              <a:t>Dispatch</a:t>
            </a:r>
          </a:p>
        </p:txBody>
      </p:sp>
      <p:cxnSp>
        <p:nvCxnSpPr>
          <p:cNvPr id="254" name="Elbow Connector 253"/>
          <p:cNvCxnSpPr>
            <a:stCxn id="68" idx="1"/>
            <a:endCxn id="155" idx="3"/>
          </p:cNvCxnSpPr>
          <p:nvPr/>
        </p:nvCxnSpPr>
        <p:spPr>
          <a:xfrm rot="10800000" flipV="1">
            <a:off x="8799871" y="2520244"/>
            <a:ext cx="1214460" cy="140716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71" idx="3"/>
            <a:endCxn id="85" idx="1"/>
          </p:cNvCxnSpPr>
          <p:nvPr/>
        </p:nvCxnSpPr>
        <p:spPr>
          <a:xfrm>
            <a:off x="2756265" y="2505182"/>
            <a:ext cx="1039391" cy="1570436"/>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prabhu.prabhu-PC\Desktop\breakdown.PNG"/>
          <p:cNvPicPr>
            <a:picLocks noChangeAspect="1" noChangeArrowheads="1"/>
          </p:cNvPicPr>
          <p:nvPr/>
        </p:nvPicPr>
        <p:blipFill>
          <a:blip r:embed="rId10"/>
          <a:srcRect/>
          <a:stretch>
            <a:fillRect/>
          </a:stretch>
        </p:blipFill>
        <p:spPr bwMode="auto">
          <a:xfrm>
            <a:off x="6090386" y="5233102"/>
            <a:ext cx="1058247" cy="901835"/>
          </a:xfrm>
          <a:prstGeom prst="rect">
            <a:avLst/>
          </a:prstGeom>
          <a:noFill/>
        </p:spPr>
      </p:pic>
      <p:cxnSp>
        <p:nvCxnSpPr>
          <p:cNvPr id="295" name="Shape 294"/>
          <p:cNvCxnSpPr>
            <a:stCxn id="1027" idx="0"/>
            <a:endCxn id="177" idx="1"/>
          </p:cNvCxnSpPr>
          <p:nvPr/>
        </p:nvCxnSpPr>
        <p:spPr>
          <a:xfrm rot="5400000" flipH="1" flipV="1">
            <a:off x="6552671" y="4843397"/>
            <a:ext cx="456545" cy="322867"/>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7" name="Shape 296"/>
          <p:cNvCxnSpPr>
            <a:stCxn id="177" idx="3"/>
            <a:endCxn id="42" idx="0"/>
          </p:cNvCxnSpPr>
          <p:nvPr/>
        </p:nvCxnSpPr>
        <p:spPr>
          <a:xfrm>
            <a:off x="9558340" y="4776557"/>
            <a:ext cx="277994" cy="37816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1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checkerboard(across)">
                                      <p:cBhvr>
                                        <p:cTn id="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rabhu.prabhu-PC\Desktop\svic.PNG"/>
          <p:cNvPicPr>
            <a:picLocks noChangeAspect="1" noChangeArrowheads="1"/>
          </p:cNvPicPr>
          <p:nvPr/>
        </p:nvPicPr>
        <p:blipFill>
          <a:blip r:embed="rId2"/>
          <a:srcRect/>
          <a:stretch>
            <a:fillRect/>
          </a:stretch>
        </p:blipFill>
        <p:spPr bwMode="auto">
          <a:xfrm>
            <a:off x="630630" y="2502536"/>
            <a:ext cx="3878236" cy="1864266"/>
          </a:xfrm>
          <a:prstGeom prst="rect">
            <a:avLst/>
          </a:prstGeom>
          <a:noFill/>
          <a:ln>
            <a:solidFill>
              <a:schemeClr val="accent1"/>
            </a:solidFill>
          </a:ln>
        </p:spPr>
      </p:pic>
      <p:pic>
        <p:nvPicPr>
          <p:cNvPr id="3" name="Picture 2" descr="C:\Users\prabhu.prabhu-PC\Desktop\dispatch tv.PNG"/>
          <p:cNvPicPr>
            <a:picLocks noChangeAspect="1" noChangeArrowheads="1"/>
          </p:cNvPicPr>
          <p:nvPr/>
        </p:nvPicPr>
        <p:blipFill>
          <a:blip r:embed="rId3"/>
          <a:srcRect/>
          <a:stretch>
            <a:fillRect/>
          </a:stretch>
        </p:blipFill>
        <p:spPr bwMode="auto">
          <a:xfrm>
            <a:off x="7023100" y="748735"/>
            <a:ext cx="4635500" cy="252119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24893" y="1685111"/>
            <a:ext cx="7487588" cy="461665"/>
          </a:xfrm>
          <a:prstGeom prst="rect">
            <a:avLst/>
          </a:prstGeom>
        </p:spPr>
        <p:txBody>
          <a:bodyPr wrap="square">
            <a:spAutoFit/>
          </a:bodyPr>
          <a:lstStyle/>
          <a:p>
            <a:r>
              <a:rPr lang="en-GB" sz="2400" b="1" dirty="0">
                <a:latin typeface="Tw Cen MT" panose="020B0602020104020603" pitchFamily="34" charset="0"/>
              </a:rPr>
              <a:t>“Industry 4.0 touches everything in our daily lives”</a:t>
            </a:r>
          </a:p>
        </p:txBody>
      </p:sp>
      <p:sp>
        <p:nvSpPr>
          <p:cNvPr id="6" name="Rectangle 5"/>
          <p:cNvSpPr/>
          <p:nvPr/>
        </p:nvSpPr>
        <p:spPr>
          <a:xfrm>
            <a:off x="924892" y="2830177"/>
            <a:ext cx="7963003" cy="461665"/>
          </a:xfrm>
          <a:prstGeom prst="rect">
            <a:avLst/>
          </a:prstGeom>
        </p:spPr>
        <p:txBody>
          <a:bodyPr wrap="square">
            <a:spAutoFit/>
          </a:bodyPr>
          <a:lstStyle/>
          <a:p>
            <a:r>
              <a:rPr lang="en-GB" sz="2400" b="1" dirty="0">
                <a:latin typeface="Tw Cen MT" panose="020B0602020104020603" pitchFamily="34" charset="0"/>
              </a:rPr>
              <a:t>“Industry 4.0 integrates the digital and physical worlds”</a:t>
            </a:r>
          </a:p>
        </p:txBody>
      </p:sp>
      <p:sp>
        <p:nvSpPr>
          <p:cNvPr id="4" name="Rectangle 3"/>
          <p:cNvSpPr/>
          <p:nvPr/>
        </p:nvSpPr>
        <p:spPr>
          <a:xfrm>
            <a:off x="924894" y="3869120"/>
            <a:ext cx="11429999" cy="830997"/>
          </a:xfrm>
          <a:prstGeom prst="rect">
            <a:avLst/>
          </a:prstGeom>
        </p:spPr>
        <p:txBody>
          <a:bodyPr wrap="square">
            <a:spAutoFit/>
          </a:bodyPr>
          <a:lstStyle/>
          <a:p>
            <a:r>
              <a:rPr lang="en-GB" sz="2400" b="1" dirty="0">
                <a:latin typeface="Tw Cen MT" panose="020B0602020104020603" pitchFamily="34" charset="0"/>
              </a:rPr>
              <a:t>“It’s not just about the supply chain or manufacturing–it’s about business operations</a:t>
            </a:r>
          </a:p>
          <a:p>
            <a:r>
              <a:rPr lang="en-GB" sz="2400" b="1" dirty="0">
                <a:latin typeface="Tw Cen MT" panose="020B0602020104020603" pitchFamily="34" charset="0"/>
              </a:rPr>
              <a:t>and revenue growth”</a:t>
            </a:r>
          </a:p>
        </p:txBody>
      </p:sp>
      <p:pic>
        <p:nvPicPr>
          <p:cNvPr id="9"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10152709" y="6090119"/>
            <a:ext cx="1960913" cy="72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945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D31E-3FCC-AE44-BA05-082DC2BB73B9}"/>
              </a:ext>
            </a:extLst>
          </p:cNvPr>
          <p:cNvSpPr>
            <a:spLocks noGrp="1"/>
          </p:cNvSpPr>
          <p:nvPr>
            <p:ph type="title"/>
          </p:nvPr>
        </p:nvSpPr>
        <p:spPr/>
        <p:txBody>
          <a:bodyPr/>
          <a:lstStyle/>
          <a:p>
            <a:r>
              <a:rPr lang="en-US" dirty="0"/>
              <a:t>Lets look at </a:t>
            </a:r>
            <a:r>
              <a:rPr lang="en-US" dirty="0" smtClean="0"/>
              <a:t>live </a:t>
            </a:r>
            <a:r>
              <a:rPr lang="en-US" dirty="0"/>
              <a:t>data</a:t>
            </a:r>
          </a:p>
        </p:txBody>
      </p:sp>
      <p:sp>
        <p:nvSpPr>
          <p:cNvPr id="3" name="Content Placeholder 2">
            <a:extLst>
              <a:ext uri="{FF2B5EF4-FFF2-40B4-BE49-F238E27FC236}">
                <a16:creationId xmlns:a16="http://schemas.microsoft.com/office/drawing/2014/main" xmlns="" id="{C105B14F-C4BF-F242-85C0-7C31BC3C4135}"/>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3600" b="1" dirty="0"/>
              <a:t>Thank You for your Time</a:t>
            </a:r>
            <a:r>
              <a:rPr lang="en-US" sz="3600" b="1" dirty="0" smtClean="0"/>
              <a:t>.</a:t>
            </a:r>
            <a:endParaRPr lang="en-US" sz="3600" b="1" dirty="0"/>
          </a:p>
        </p:txBody>
      </p:sp>
      <p:pic>
        <p:nvPicPr>
          <p:cNvPr id="4" name="Picture 2">
            <a:extLst>
              <a:ext uri="{FF2B5EF4-FFF2-40B4-BE49-F238E27FC236}">
                <a16:creationId xmlns:a16="http://schemas.microsoft.com/office/drawing/2014/main" xmlns="" id="{D1055C2F-6842-B04E-958A-577615586187}"/>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9357058" y="5690102"/>
            <a:ext cx="2669481" cy="11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00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60312" y="3035300"/>
            <a:ext cx="3538588" cy="201096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endParaRPr lang="en-US" sz="1100" b="1" dirty="0" smtClean="0">
              <a:latin typeface="Arial" pitchFamily="34" charset="0"/>
              <a:cs typeface="Arial" pitchFamily="34" charset="0"/>
            </a:endParaRPr>
          </a:p>
          <a:p>
            <a:pPr algn="just">
              <a:lnSpc>
                <a:spcPct val="150000"/>
              </a:lnSpc>
            </a:pPr>
            <a:endParaRPr lang="en-US" sz="1100" b="1" dirty="0" smtClean="0">
              <a:latin typeface="Arial" pitchFamily="34" charset="0"/>
              <a:cs typeface="Arial" pitchFamily="34" charset="0"/>
            </a:endParaRPr>
          </a:p>
          <a:p>
            <a:pPr algn="just">
              <a:lnSpc>
                <a:spcPct val="150000"/>
              </a:lnSpc>
            </a:pPr>
            <a:r>
              <a:rPr lang="en-US" sz="1500" b="1" dirty="0" smtClean="0">
                <a:latin typeface="Arial" pitchFamily="34" charset="0"/>
                <a:cs typeface="Arial" pitchFamily="34" charset="0"/>
              </a:rPr>
              <a:t>Communication Gap</a:t>
            </a:r>
          </a:p>
          <a:p>
            <a:pPr algn="just">
              <a:lnSpc>
                <a:spcPct val="150000"/>
              </a:lnSpc>
            </a:pPr>
            <a:r>
              <a:rPr lang="en-US" sz="1500" b="1" dirty="0" smtClean="0">
                <a:latin typeface="Arial" pitchFamily="34" charset="0"/>
                <a:cs typeface="Arial" pitchFamily="34" charset="0"/>
              </a:rPr>
              <a:t>Unpredicted breakdowns</a:t>
            </a:r>
          </a:p>
          <a:p>
            <a:pPr algn="just">
              <a:lnSpc>
                <a:spcPct val="150000"/>
              </a:lnSpc>
            </a:pPr>
            <a:r>
              <a:rPr lang="en-US" sz="1500" b="1" dirty="0" smtClean="0">
                <a:latin typeface="Arial" pitchFamily="34" charset="0"/>
                <a:cs typeface="Arial" pitchFamily="34" charset="0"/>
              </a:rPr>
              <a:t>Machine Health &amp; Process Control</a:t>
            </a:r>
          </a:p>
          <a:p>
            <a:pPr algn="just">
              <a:lnSpc>
                <a:spcPct val="150000"/>
              </a:lnSpc>
            </a:pPr>
            <a:r>
              <a:rPr lang="en-US" sz="1500" b="1" dirty="0" smtClean="0">
                <a:latin typeface="Arial" pitchFamily="34" charset="0"/>
                <a:cs typeface="Arial" pitchFamily="34" charset="0"/>
              </a:rPr>
              <a:t>Employee management</a:t>
            </a:r>
          </a:p>
          <a:p>
            <a:pPr algn="just">
              <a:lnSpc>
                <a:spcPct val="150000"/>
              </a:lnSpc>
            </a:pPr>
            <a:endParaRPr lang="en-US" sz="1100" b="1" dirty="0" smtClean="0">
              <a:latin typeface="Arial" pitchFamily="34" charset="0"/>
              <a:cs typeface="Arial" pitchFamily="34" charset="0"/>
            </a:endParaRPr>
          </a:p>
          <a:p>
            <a:pPr algn="just"/>
            <a:endParaRPr lang="en-US" sz="1100" b="1" dirty="0" smtClean="0">
              <a:latin typeface="Arial" pitchFamily="34" charset="0"/>
              <a:cs typeface="Arial" pitchFamily="34" charset="0"/>
            </a:endParaRPr>
          </a:p>
          <a:p>
            <a:endParaRPr lang="en-US" sz="1200" dirty="0"/>
          </a:p>
        </p:txBody>
      </p:sp>
      <p:sp>
        <p:nvSpPr>
          <p:cNvPr id="12" name="Rectangle 11"/>
          <p:cNvSpPr/>
          <p:nvPr/>
        </p:nvSpPr>
        <p:spPr>
          <a:xfrm>
            <a:off x="2571931" y="4715706"/>
            <a:ext cx="1441269" cy="48332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dirty="0" smtClean="0"/>
              <a:t>Difficulties </a:t>
            </a:r>
            <a:endParaRPr lang="en-US" sz="2000" dirty="0"/>
          </a:p>
        </p:txBody>
      </p:sp>
      <p:sp>
        <p:nvSpPr>
          <p:cNvPr id="13" name="Curved Up Arrow 12"/>
          <p:cNvSpPr/>
          <p:nvPr/>
        </p:nvSpPr>
        <p:spPr>
          <a:xfrm>
            <a:off x="3127456" y="5277410"/>
            <a:ext cx="2621283" cy="1240971"/>
          </a:xfrm>
          <a:prstGeom prst="curved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4412698" y="3035300"/>
            <a:ext cx="3740702" cy="200044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sz="1500" b="1" dirty="0" smtClean="0">
                <a:latin typeface="Arial" pitchFamily="34" charset="0"/>
                <a:cs typeface="Arial" pitchFamily="34" charset="0"/>
              </a:rPr>
              <a:t>Scheduling &amp; Target Displayed </a:t>
            </a:r>
          </a:p>
          <a:p>
            <a:pPr algn="just">
              <a:lnSpc>
                <a:spcPct val="150000"/>
              </a:lnSpc>
            </a:pPr>
            <a:r>
              <a:rPr lang="en-US" sz="1500" b="1" dirty="0" smtClean="0">
                <a:latin typeface="Arial" pitchFamily="34" charset="0"/>
                <a:cs typeface="Arial" pitchFamily="34" charset="0"/>
              </a:rPr>
              <a:t> learning breakdowns </a:t>
            </a:r>
          </a:p>
          <a:p>
            <a:pPr algn="just">
              <a:lnSpc>
                <a:spcPct val="150000"/>
              </a:lnSpc>
            </a:pPr>
            <a:r>
              <a:rPr lang="en-US" sz="1500" b="1" dirty="0" smtClean="0">
                <a:latin typeface="Arial" pitchFamily="34" charset="0"/>
                <a:cs typeface="Arial" pitchFamily="34" charset="0"/>
              </a:rPr>
              <a:t>Continuous monitoring</a:t>
            </a:r>
          </a:p>
          <a:p>
            <a:pPr algn="just">
              <a:lnSpc>
                <a:spcPct val="150000"/>
              </a:lnSpc>
            </a:pPr>
            <a:r>
              <a:rPr lang="en-US" sz="1500" b="1" dirty="0" smtClean="0">
                <a:latin typeface="Arial" pitchFamily="34" charset="0"/>
                <a:cs typeface="Arial" pitchFamily="34" charset="0"/>
              </a:rPr>
              <a:t>Employee time/payroll management </a:t>
            </a:r>
          </a:p>
        </p:txBody>
      </p:sp>
      <p:sp>
        <p:nvSpPr>
          <p:cNvPr id="19" name="Rectangle 18"/>
          <p:cNvSpPr/>
          <p:nvPr/>
        </p:nvSpPr>
        <p:spPr>
          <a:xfrm>
            <a:off x="5890984" y="2778040"/>
            <a:ext cx="2555604" cy="48332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dirty="0" smtClean="0"/>
              <a:t>Solution </a:t>
            </a:r>
            <a:endParaRPr lang="en-US" sz="2000" dirty="0"/>
          </a:p>
        </p:txBody>
      </p:sp>
      <p:sp>
        <p:nvSpPr>
          <p:cNvPr id="20" name="Rounded Rectangle 19"/>
          <p:cNvSpPr/>
          <p:nvPr/>
        </p:nvSpPr>
        <p:spPr>
          <a:xfrm>
            <a:off x="8675188" y="3035300"/>
            <a:ext cx="3310351" cy="192206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sz="1500" b="1" dirty="0" smtClean="0">
                <a:latin typeface="Arial" pitchFamily="34" charset="0"/>
                <a:cs typeface="Arial" pitchFamily="34" charset="0"/>
              </a:rPr>
              <a:t>Data Sharing  regularized </a:t>
            </a:r>
          </a:p>
          <a:p>
            <a:pPr algn="just">
              <a:lnSpc>
                <a:spcPct val="150000"/>
              </a:lnSpc>
            </a:pPr>
            <a:r>
              <a:rPr lang="en-US" sz="1500" b="1" dirty="0" smtClean="0">
                <a:latin typeface="Arial" pitchFamily="34" charset="0"/>
                <a:cs typeface="Arial" pitchFamily="34" charset="0"/>
              </a:rPr>
              <a:t>Increase in production</a:t>
            </a:r>
          </a:p>
          <a:p>
            <a:pPr algn="just">
              <a:lnSpc>
                <a:spcPct val="150000"/>
              </a:lnSpc>
            </a:pPr>
            <a:r>
              <a:rPr lang="en-US" sz="1500" b="1" dirty="0" smtClean="0">
                <a:latin typeface="Arial" pitchFamily="34" charset="0"/>
                <a:cs typeface="Arial" pitchFamily="34" charset="0"/>
              </a:rPr>
              <a:t>Machine lifespan  improved</a:t>
            </a:r>
          </a:p>
          <a:p>
            <a:pPr algn="just">
              <a:lnSpc>
                <a:spcPct val="150000"/>
              </a:lnSpc>
            </a:pPr>
            <a:r>
              <a:rPr lang="en-US" sz="1500" b="1" dirty="0" smtClean="0">
                <a:latin typeface="Arial" pitchFamily="34" charset="0"/>
                <a:cs typeface="Arial" pitchFamily="34" charset="0"/>
              </a:rPr>
              <a:t>Management Effort reduced  </a:t>
            </a:r>
          </a:p>
        </p:txBody>
      </p:sp>
      <p:sp>
        <p:nvSpPr>
          <p:cNvPr id="21" name="Rectangle 20"/>
          <p:cNvSpPr/>
          <p:nvPr/>
        </p:nvSpPr>
        <p:spPr>
          <a:xfrm>
            <a:off x="9906369" y="4822386"/>
            <a:ext cx="2196730" cy="48332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r>
              <a:rPr lang="en-US" sz="2000" dirty="0" smtClean="0"/>
              <a:t>What we archived</a:t>
            </a:r>
          </a:p>
        </p:txBody>
      </p:sp>
      <p:sp>
        <p:nvSpPr>
          <p:cNvPr id="23" name="Curved Down Arrow 22"/>
          <p:cNvSpPr/>
          <p:nvPr/>
        </p:nvSpPr>
        <p:spPr>
          <a:xfrm>
            <a:off x="7853666" y="1779820"/>
            <a:ext cx="2690949" cy="960120"/>
          </a:xfrm>
          <a:prstGeom prst="curved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itle 1"/>
          <p:cNvSpPr txBox="1">
            <a:spLocks/>
          </p:cNvSpPr>
          <p:nvPr/>
        </p:nvSpPr>
        <p:spPr>
          <a:xfrm>
            <a:off x="360312" y="726087"/>
            <a:ext cx="11856181" cy="10668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Journey of Integrated Software &amp; IoT @ svic`</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1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420531" y="61602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algn="ctr"/>
            <a:r>
              <a:rPr lang="en-US" sz="11500" dirty="0" smtClean="0"/>
              <a:t>Topic-1</a:t>
            </a:r>
            <a:endParaRPr lang="en-US" sz="9600" dirty="0"/>
          </a:p>
        </p:txBody>
      </p:sp>
      <p:sp>
        <p:nvSpPr>
          <p:cNvPr id="4" name="Subtitle 3"/>
          <p:cNvSpPr>
            <a:spLocks noGrp="1"/>
          </p:cNvSpPr>
          <p:nvPr>
            <p:ph type="subTitle" idx="1"/>
          </p:nvPr>
        </p:nvSpPr>
        <p:spPr/>
        <p:txBody>
          <a:bodyPr>
            <a:normAutofit/>
          </a:bodyPr>
          <a:lstStyle/>
          <a:p>
            <a:pPr algn="ctr"/>
            <a:r>
              <a:rPr lang="en-US" sz="6000" dirty="0" smtClean="0"/>
              <a:t>Communication Gap</a:t>
            </a:r>
            <a:endParaRPr lang="en-US" sz="6000" dirty="0"/>
          </a:p>
        </p:txBody>
      </p:sp>
      <p:pic>
        <p:nvPicPr>
          <p:cNvPr id="5"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217331" y="61221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8D5E20CB-3337-2A48-B09F-E98FCBF98556}"/>
              </a:ext>
            </a:extLst>
          </p:cNvPr>
          <p:cNvGraphicFramePr/>
          <p:nvPr>
            <p:extLst>
              <p:ext uri="{D42A27DB-BD31-4B8C-83A1-F6EECF244321}">
                <p14:modId xmlns:p14="http://schemas.microsoft.com/office/powerpoint/2010/main" val="3871605188"/>
              </p:ext>
            </p:extLst>
          </p:nvPr>
        </p:nvGraphicFramePr>
        <p:xfrm>
          <a:off x="1498557" y="2076999"/>
          <a:ext cx="4562951" cy="3923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22">
            <a:extLst>
              <a:ext uri="{FF2B5EF4-FFF2-40B4-BE49-F238E27FC236}">
                <a16:creationId xmlns:a16="http://schemas.microsoft.com/office/drawing/2014/main" xmlns="" id="{39750901-D543-D945-B224-B9195A946DB8}"/>
              </a:ext>
            </a:extLst>
          </p:cNvPr>
          <p:cNvSpPr/>
          <p:nvPr/>
        </p:nvSpPr>
        <p:spPr>
          <a:xfrm>
            <a:off x="1799154" y="2965269"/>
            <a:ext cx="3105271" cy="400110"/>
          </a:xfrm>
          <a:prstGeom prst="rect">
            <a:avLst/>
          </a:prstGeom>
        </p:spPr>
        <p:txBody>
          <a:bodyPr wrap="square">
            <a:spAutoFit/>
          </a:bodyPr>
          <a:lstStyle/>
          <a:p>
            <a:pPr algn="ctr"/>
            <a:r>
              <a:rPr lang="en-US" sz="2000" b="1" dirty="0" smtClean="0">
                <a:solidFill>
                  <a:schemeClr val="bg1"/>
                </a:solidFill>
                <a:latin typeface="Arial" panose="020B0604020202020204" pitchFamily="34" charset="0"/>
                <a:cs typeface="Arial" panose="020B0604020202020204" pitchFamily="34" charset="0"/>
              </a:rPr>
              <a:t>Distance office - factory</a:t>
            </a:r>
            <a:endParaRPr lang="en-US" sz="2000" b="1"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xmlns="" id="{48EF15CA-3A22-C24E-8BDE-64054C71AFCC}"/>
              </a:ext>
            </a:extLst>
          </p:cNvPr>
          <p:cNvSpPr/>
          <p:nvPr/>
        </p:nvSpPr>
        <p:spPr>
          <a:xfrm>
            <a:off x="1875009" y="3740672"/>
            <a:ext cx="2763675" cy="400110"/>
          </a:xfrm>
          <a:prstGeom prst="rect">
            <a:avLst/>
          </a:prstGeom>
        </p:spPr>
        <p:txBody>
          <a:bodyPr wrap="square">
            <a:spAutoFit/>
          </a:bodyPr>
          <a:lstStyle/>
          <a:p>
            <a:r>
              <a:rPr lang="en-US" sz="2000" b="1" dirty="0" smtClean="0">
                <a:solidFill>
                  <a:schemeClr val="bg1"/>
                </a:solidFill>
                <a:latin typeface="Arial" panose="020B0604020202020204" pitchFamily="34" charset="0"/>
                <a:cs typeface="Arial" panose="020B0604020202020204" pitchFamily="34" charset="0"/>
              </a:rPr>
              <a:t>Priority changes ! </a:t>
            </a:r>
            <a:endParaRPr lang="en-US" sz="2000" b="1"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xmlns="" id="{D0F03D1D-CB16-1047-8E0D-41AE12BFF012}"/>
              </a:ext>
            </a:extLst>
          </p:cNvPr>
          <p:cNvSpPr/>
          <p:nvPr/>
        </p:nvSpPr>
        <p:spPr>
          <a:xfrm>
            <a:off x="1834654" y="4530627"/>
            <a:ext cx="3397746" cy="400110"/>
          </a:xfrm>
          <a:prstGeom prst="rect">
            <a:avLst/>
          </a:prstGeom>
        </p:spPr>
        <p:txBody>
          <a:bodyPr wrap="square">
            <a:spAutoFit/>
          </a:bodyPr>
          <a:lstStyle/>
          <a:p>
            <a:pPr algn="just"/>
            <a:r>
              <a:rPr lang="en-US" sz="2000" b="1" dirty="0" smtClean="0">
                <a:solidFill>
                  <a:schemeClr val="bg1"/>
                </a:solidFill>
                <a:latin typeface="Arial" panose="020B0604020202020204" pitchFamily="34" charset="0"/>
                <a:cs typeface="Arial" panose="020B0604020202020204" pitchFamily="34" charset="0"/>
              </a:rPr>
              <a:t>worker understanding ?</a:t>
            </a:r>
            <a:endParaRPr lang="en-US" sz="2000" b="1"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40A10B6B-19BC-2242-8C76-47E37B3766A3}"/>
              </a:ext>
            </a:extLst>
          </p:cNvPr>
          <p:cNvSpPr/>
          <p:nvPr/>
        </p:nvSpPr>
        <p:spPr>
          <a:xfrm>
            <a:off x="1664834" y="5283941"/>
            <a:ext cx="4396674" cy="400110"/>
          </a:xfrm>
          <a:prstGeom prst="rect">
            <a:avLst/>
          </a:prstGeom>
        </p:spPr>
        <p:txBody>
          <a:bodyPr wrap="square">
            <a:spAutoFit/>
          </a:bodyPr>
          <a:lstStyle/>
          <a:p>
            <a:pPr algn="ctr"/>
            <a:r>
              <a:rPr lang="en-US" sz="2000" b="1" dirty="0" smtClean="0">
                <a:solidFill>
                  <a:schemeClr val="bg1"/>
                </a:solidFill>
                <a:latin typeface="Arial" panose="020B0604020202020204" pitchFamily="34" charset="0"/>
                <a:cs typeface="Arial" panose="020B0604020202020204" pitchFamily="34" charset="0"/>
              </a:rPr>
              <a:t>What’s happening in Production ? </a:t>
            </a:r>
            <a:endParaRPr lang="en-US" sz="2000" b="1" dirty="0">
              <a:solidFill>
                <a:schemeClr val="bg1"/>
              </a:solidFill>
              <a:latin typeface="Arial" panose="020B0604020202020204" pitchFamily="34" charset="0"/>
              <a:cs typeface="Arial" panose="020B0604020202020204" pitchFamily="34" charset="0"/>
            </a:endParaRPr>
          </a:p>
        </p:txBody>
      </p:sp>
      <p:pic>
        <p:nvPicPr>
          <p:cNvPr id="10"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291731" y="391886"/>
            <a:ext cx="10972800" cy="1066800"/>
          </a:xfrm>
          <a:prstGeom prst="rect">
            <a:avLst/>
          </a:prstGeom>
        </p:spPr>
        <p:txBody>
          <a:bodyPr/>
          <a:lstStyle/>
          <a:p>
            <a:pPr algn="just">
              <a:lnSpc>
                <a:spcPct val="150000"/>
              </a:lnSpc>
            </a:pPr>
            <a:r>
              <a:rPr kumimoji="0" lang="en-US" sz="4000" b="1" i="0" u="none" strike="noStrike" kern="1200" cap="none" spc="0" normalizeH="0" baseline="0" noProof="0" dirty="0" smtClean="0">
                <a:ln>
                  <a:noFill/>
                </a:ln>
                <a:solidFill>
                  <a:schemeClr val="tx2"/>
                </a:solidFill>
                <a:effectLst/>
                <a:uLnTx/>
                <a:uFillTx/>
                <a:latin typeface="+mj-lt"/>
                <a:ea typeface="+mj-ea"/>
                <a:cs typeface="+mj-cs"/>
              </a:rPr>
              <a:t>Why we had</a:t>
            </a:r>
            <a:r>
              <a:rPr kumimoji="0" lang="en-US" sz="4000" b="1" i="0" u="none" strike="noStrike" kern="1200" cap="none" spc="0" normalizeH="0" noProof="0" dirty="0" smtClean="0">
                <a:ln>
                  <a:noFill/>
                </a:ln>
                <a:solidFill>
                  <a:schemeClr val="tx2"/>
                </a:solidFill>
                <a:effectLst/>
                <a:uLnTx/>
                <a:uFillTx/>
                <a:latin typeface="+mj-lt"/>
                <a:ea typeface="+mj-ea"/>
                <a:cs typeface="+mj-cs"/>
              </a:rPr>
              <a:t> a</a:t>
            </a:r>
            <a:r>
              <a:rPr kumimoji="0" lang="en-US" sz="4000" b="1" i="0" u="none" strike="noStrike" kern="1200" cap="none" spc="0" normalizeH="0" baseline="0" noProof="0" dirty="0" smtClean="0">
                <a:ln>
                  <a:noFill/>
                </a:ln>
                <a:solidFill>
                  <a:schemeClr val="tx2"/>
                </a:solidFill>
                <a:effectLst/>
                <a:uLnTx/>
                <a:uFillTx/>
                <a:latin typeface="+mj-lt"/>
                <a:ea typeface="+mj-ea"/>
                <a:cs typeface="+mj-cs"/>
              </a:rPr>
              <a:t> </a:t>
            </a:r>
            <a:r>
              <a:rPr lang="en-US" sz="4000" b="1" dirty="0" smtClean="0">
                <a:solidFill>
                  <a:schemeClr val="tx2"/>
                </a:solidFill>
                <a:latin typeface="+mj-lt"/>
                <a:ea typeface="+mj-ea"/>
                <a:cs typeface="+mj-cs"/>
              </a:rPr>
              <a:t>Communication Gap ?</a:t>
            </a:r>
          </a:p>
        </p:txBody>
      </p:sp>
      <p:pic>
        <p:nvPicPr>
          <p:cNvPr id="1026" name="Picture 2" descr="C:\Users\prabhu.prabhu-PC\Desktop\caution-high-noise-levels-260nw-636590969.jpg"/>
          <p:cNvPicPr>
            <a:picLocks noChangeAspect="1" noChangeArrowheads="1"/>
          </p:cNvPicPr>
          <p:nvPr/>
        </p:nvPicPr>
        <p:blipFill>
          <a:blip r:embed="rId8"/>
          <a:srcRect/>
          <a:stretch>
            <a:fillRect/>
          </a:stretch>
        </p:blipFill>
        <p:spPr bwMode="auto">
          <a:xfrm>
            <a:off x="7704974" y="2089699"/>
            <a:ext cx="1625623" cy="717703"/>
          </a:xfrm>
          <a:prstGeom prst="rect">
            <a:avLst/>
          </a:prstGeom>
          <a:noFill/>
        </p:spPr>
      </p:pic>
      <p:pic>
        <p:nvPicPr>
          <p:cNvPr id="1027" name="Picture 3" descr="C:\Users\prabhu.prabhu-PC\Desktop\route-icon-navigation-location-gps-260nw-1928987843.jpg"/>
          <p:cNvPicPr>
            <a:picLocks noChangeAspect="1" noChangeArrowheads="1"/>
          </p:cNvPicPr>
          <p:nvPr/>
        </p:nvPicPr>
        <p:blipFill>
          <a:blip r:embed="rId9"/>
          <a:srcRect/>
          <a:stretch>
            <a:fillRect/>
          </a:stretch>
        </p:blipFill>
        <p:spPr bwMode="auto">
          <a:xfrm>
            <a:off x="6554037" y="2794702"/>
            <a:ext cx="1150937" cy="839361"/>
          </a:xfrm>
          <a:prstGeom prst="rect">
            <a:avLst/>
          </a:prstGeom>
          <a:noFill/>
        </p:spPr>
      </p:pic>
      <p:pic>
        <p:nvPicPr>
          <p:cNvPr id="1028" name="Picture 4" descr="C:\Users\prabhu.prabhu-PC\Desktop\download.jpg"/>
          <p:cNvPicPr>
            <a:picLocks noChangeAspect="1" noChangeArrowheads="1"/>
          </p:cNvPicPr>
          <p:nvPr/>
        </p:nvPicPr>
        <p:blipFill>
          <a:blip r:embed="rId10"/>
          <a:srcRect/>
          <a:stretch>
            <a:fillRect/>
          </a:stretch>
        </p:blipFill>
        <p:spPr bwMode="auto">
          <a:xfrm>
            <a:off x="7762032" y="3365379"/>
            <a:ext cx="1568565" cy="1165248"/>
          </a:xfrm>
          <a:prstGeom prst="rect">
            <a:avLst/>
          </a:prstGeom>
          <a:noFill/>
        </p:spPr>
      </p:pic>
      <p:pic>
        <p:nvPicPr>
          <p:cNvPr id="1029" name="Picture 5" descr="C:\Users\prabhu.prabhu-PC\Desktop\516048-istock-134843485_copy.jpg"/>
          <p:cNvPicPr>
            <a:picLocks noChangeAspect="1" noChangeArrowheads="1"/>
          </p:cNvPicPr>
          <p:nvPr/>
        </p:nvPicPr>
        <p:blipFill>
          <a:blip r:embed="rId11"/>
          <a:srcRect/>
          <a:stretch>
            <a:fillRect/>
          </a:stretch>
        </p:blipFill>
        <p:spPr bwMode="auto">
          <a:xfrm>
            <a:off x="6718229" y="4593477"/>
            <a:ext cx="1142796" cy="687998"/>
          </a:xfrm>
          <a:prstGeom prst="rect">
            <a:avLst/>
          </a:prstGeom>
          <a:noFill/>
        </p:spPr>
      </p:pic>
      <p:pic>
        <p:nvPicPr>
          <p:cNvPr id="1030" name="Picture 6" descr="C:\Users\prabhu.prabhu-PC\Desktop\2898987_0.png"/>
          <p:cNvPicPr>
            <a:picLocks noChangeAspect="1" noChangeArrowheads="1"/>
          </p:cNvPicPr>
          <p:nvPr/>
        </p:nvPicPr>
        <p:blipFill>
          <a:blip r:embed="rId12"/>
          <a:srcRect/>
          <a:stretch>
            <a:fillRect/>
          </a:stretch>
        </p:blipFill>
        <p:spPr bwMode="auto">
          <a:xfrm>
            <a:off x="8149840" y="5387068"/>
            <a:ext cx="812006" cy="622269"/>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4550" y="533400"/>
            <a:ext cx="10972800" cy="1066800"/>
          </a:xfrm>
          <a:prstGeom prst="rect">
            <a:avLst/>
          </a:prstGeom>
        </p:spPr>
        <p:txBody>
          <a:bodyPr/>
          <a:lstStyle/>
          <a:p>
            <a:pPr indent="-342900" algn="just">
              <a:lnSpc>
                <a:spcPct val="150000"/>
              </a:lnSpc>
            </a:pPr>
            <a:r>
              <a:rPr lang="en-US" sz="4000" dirty="0" smtClean="0">
                <a:solidFill>
                  <a:schemeClr val="accent1">
                    <a:lumMod val="75000"/>
                  </a:schemeClr>
                </a:solidFill>
              </a:rPr>
              <a:t>Railway Environment as an example</a:t>
            </a:r>
            <a:endParaRPr lang="en-US" sz="4000" b="1" u="sng" dirty="0" smtClean="0">
              <a:solidFill>
                <a:schemeClr val="tx2"/>
              </a:solidFill>
            </a:endParaRPr>
          </a:p>
        </p:txBody>
      </p:sp>
      <p:pic>
        <p:nvPicPr>
          <p:cNvPr id="3074" name="Picture 2" descr="C:\Users\prabhu.prabhu-PC\Desktop\full-colour-railway-led-board-500x500.jpg"/>
          <p:cNvPicPr>
            <a:picLocks noChangeAspect="1" noChangeArrowheads="1"/>
          </p:cNvPicPr>
          <p:nvPr/>
        </p:nvPicPr>
        <p:blipFill>
          <a:blip r:embed="rId2"/>
          <a:srcRect/>
          <a:stretch>
            <a:fillRect/>
          </a:stretch>
        </p:blipFill>
        <p:spPr bwMode="auto">
          <a:xfrm>
            <a:off x="5334000" y="1816360"/>
            <a:ext cx="6477350" cy="4573009"/>
          </a:xfrm>
          <a:prstGeom prst="rect">
            <a:avLst/>
          </a:prstGeom>
          <a:noFill/>
        </p:spPr>
      </p:pic>
      <p:sp>
        <p:nvSpPr>
          <p:cNvPr id="5" name="Content Placeholder 2"/>
          <p:cNvSpPr txBox="1">
            <a:spLocks/>
          </p:cNvSpPr>
          <p:nvPr/>
        </p:nvSpPr>
        <p:spPr>
          <a:xfrm>
            <a:off x="457200" y="2616200"/>
            <a:ext cx="4381500" cy="2717800"/>
          </a:xfrm>
          <a:prstGeom prst="rect">
            <a:avLst/>
          </a:prstGeom>
        </p:spPr>
        <p:txBody>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lang="en-US" sz="2000" dirty="0" smtClean="0"/>
              <a:t>keep the passenger informed about train details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lang="en-US" sz="2000" dirty="0" smtClean="0"/>
              <a:t>To Convey the Emergency message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lang="en-US" sz="2000" smtClean="0"/>
              <a:t> Change </a:t>
            </a:r>
            <a:r>
              <a:rPr lang="en-US" sz="2000" dirty="0" smtClean="0"/>
              <a:t>in priority of train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lang="en-US" sz="2000" dirty="0" smtClean="0"/>
              <a:t>Running Status of Train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 y="1854460"/>
            <a:ext cx="4533900" cy="546360"/>
          </a:xfrm>
          <a:prstGeom prst="rect">
            <a:avLst/>
          </a:prstGeom>
        </p:spPr>
        <p:txBody>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tabLst/>
              <a:defRPr/>
            </a:pPr>
            <a:r>
              <a:rPr lang="en-US" sz="2800" dirty="0" smtClean="0"/>
              <a:t>Enlarge Display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10407831" y="6173399"/>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4550" y="330200"/>
            <a:ext cx="10972800" cy="901700"/>
          </a:xfrm>
          <a:prstGeom prst="rect">
            <a:avLst/>
          </a:prstGeom>
        </p:spPr>
        <p:txBody>
          <a:bodyPr/>
          <a:lstStyle/>
          <a:p>
            <a:pPr indent="-342900" algn="ctr">
              <a:lnSpc>
                <a:spcPct val="150000"/>
              </a:lnSpc>
            </a:pPr>
            <a:r>
              <a:rPr lang="en-US" sz="4000" b="1" u="sng" dirty="0" smtClean="0">
                <a:solidFill>
                  <a:schemeClr val="tx2"/>
                </a:solidFill>
              </a:rPr>
              <a:t>Svic Planning &amp; Scheduling Management</a:t>
            </a:r>
          </a:p>
        </p:txBody>
      </p:sp>
      <p:pic>
        <p:nvPicPr>
          <p:cNvPr id="5" name="Picture 3" descr="C:\Users\prabhu.prabhu-PC\Desktop\SVIC PPT\SVIC TV.jpg"/>
          <p:cNvPicPr>
            <a:picLocks noChangeAspect="1" noChangeArrowheads="1"/>
          </p:cNvPicPr>
          <p:nvPr/>
        </p:nvPicPr>
        <p:blipFill>
          <a:blip r:embed="rId2"/>
          <a:srcRect/>
          <a:stretch>
            <a:fillRect/>
          </a:stretch>
        </p:blipFill>
        <p:spPr bwMode="auto">
          <a:xfrm>
            <a:off x="5549900" y="2025105"/>
            <a:ext cx="6412775" cy="3435896"/>
          </a:xfrm>
          <a:prstGeom prst="rect">
            <a:avLst/>
          </a:prstGeom>
          <a:noFill/>
        </p:spPr>
      </p:pic>
      <p:sp>
        <p:nvSpPr>
          <p:cNvPr id="6" name="Rectangle 5"/>
          <p:cNvSpPr/>
          <p:nvPr/>
        </p:nvSpPr>
        <p:spPr>
          <a:xfrm>
            <a:off x="1729906" y="6377632"/>
            <a:ext cx="7487588" cy="461665"/>
          </a:xfrm>
          <a:prstGeom prst="rect">
            <a:avLst/>
          </a:prstGeom>
        </p:spPr>
        <p:txBody>
          <a:bodyPr wrap="square">
            <a:spAutoFit/>
          </a:bodyPr>
          <a:lstStyle/>
          <a:p>
            <a:r>
              <a:rPr lang="en-GB" sz="2400" b="1" dirty="0">
                <a:latin typeface="Tw Cen MT" panose="020B0602020104020603" pitchFamily="34" charset="0"/>
              </a:rPr>
              <a:t>“Industry 4.0 touches everything in our daily lives”</a:t>
            </a:r>
          </a:p>
        </p:txBody>
      </p:sp>
      <p:sp>
        <p:nvSpPr>
          <p:cNvPr id="9" name="Right Arrow 8"/>
          <p:cNvSpPr/>
          <p:nvPr/>
        </p:nvSpPr>
        <p:spPr>
          <a:xfrm>
            <a:off x="4089400" y="3568700"/>
            <a:ext cx="14605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Users\prabhu.prabhu-PC\Desktop\unit.PNG"/>
          <p:cNvPicPr>
            <a:picLocks noChangeAspect="1" noChangeArrowheads="1"/>
          </p:cNvPicPr>
          <p:nvPr/>
        </p:nvPicPr>
        <p:blipFill>
          <a:blip r:embed="rId3"/>
          <a:srcRect/>
          <a:stretch>
            <a:fillRect/>
          </a:stretch>
        </p:blipFill>
        <p:spPr bwMode="auto">
          <a:xfrm>
            <a:off x="206823" y="2063751"/>
            <a:ext cx="4542977" cy="3397250"/>
          </a:xfrm>
          <a:prstGeom prst="rect">
            <a:avLst/>
          </a:prstGeom>
          <a:noFill/>
        </p:spPr>
      </p:pic>
      <p:sp>
        <p:nvSpPr>
          <p:cNvPr id="8" name="TextBox 7">
            <a:extLst>
              <a:ext uri="{FF2B5EF4-FFF2-40B4-BE49-F238E27FC236}">
                <a16:creationId xmlns:a16="http://schemas.microsoft.com/office/drawing/2014/main" xmlns="" id="{E5984999-C147-0840-914A-33952B6A9C8F}"/>
              </a:ext>
            </a:extLst>
          </p:cNvPr>
          <p:cNvSpPr txBox="1"/>
          <p:nvPr/>
        </p:nvSpPr>
        <p:spPr>
          <a:xfrm>
            <a:off x="1034555" y="5638800"/>
            <a:ext cx="2737345" cy="369332"/>
          </a:xfrm>
          <a:prstGeom prst="rect">
            <a:avLst/>
          </a:prstGeom>
          <a:solidFill>
            <a:schemeClr val="bg1">
              <a:lumMod val="85000"/>
            </a:schemeClr>
          </a:solidFill>
        </p:spPr>
        <p:txBody>
          <a:bodyPr wrap="square" rtlCol="0">
            <a:spAutoFit/>
          </a:bodyPr>
          <a:lstStyle/>
          <a:p>
            <a:pPr marL="342900" indent="-342900"/>
            <a:r>
              <a:rPr lang="en-US" b="1" dirty="0" smtClean="0"/>
              <a:t>Unique Office Software</a:t>
            </a:r>
          </a:p>
        </p:txBody>
      </p:sp>
      <p:sp>
        <p:nvSpPr>
          <p:cNvPr id="10" name="TextBox 9">
            <a:extLst>
              <a:ext uri="{FF2B5EF4-FFF2-40B4-BE49-F238E27FC236}">
                <a16:creationId xmlns:a16="http://schemas.microsoft.com/office/drawing/2014/main" xmlns="" id="{E5984999-C147-0840-914A-33952B6A9C8F}"/>
              </a:ext>
            </a:extLst>
          </p:cNvPr>
          <p:cNvSpPr txBox="1"/>
          <p:nvPr/>
        </p:nvSpPr>
        <p:spPr>
          <a:xfrm>
            <a:off x="7845177" y="5638800"/>
            <a:ext cx="1886445" cy="369332"/>
          </a:xfrm>
          <a:prstGeom prst="rect">
            <a:avLst/>
          </a:prstGeom>
          <a:solidFill>
            <a:schemeClr val="bg1">
              <a:lumMod val="85000"/>
            </a:schemeClr>
          </a:solidFill>
        </p:spPr>
        <p:txBody>
          <a:bodyPr wrap="square" rtlCol="0">
            <a:spAutoFit/>
          </a:bodyPr>
          <a:lstStyle/>
          <a:p>
            <a:pPr marL="342900" indent="-342900"/>
            <a:r>
              <a:rPr lang="en-US" b="1" dirty="0" smtClean="0"/>
              <a:t>Factory display </a:t>
            </a:r>
          </a:p>
        </p:txBody>
      </p:sp>
      <p:pic>
        <p:nvPicPr>
          <p:cNvPr id="11"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10382431"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prabhu.prabhu-PC\Desktop\SVIC PPT\SVIC TV.jpg"/>
          <p:cNvPicPr>
            <a:picLocks noChangeAspect="1" noChangeArrowheads="1"/>
          </p:cNvPicPr>
          <p:nvPr/>
        </p:nvPicPr>
        <p:blipFill>
          <a:blip r:embed="rId2"/>
          <a:srcRect/>
          <a:stretch>
            <a:fillRect/>
          </a:stretch>
        </p:blipFill>
        <p:spPr bwMode="auto">
          <a:xfrm>
            <a:off x="1262482" y="1562100"/>
            <a:ext cx="10141393" cy="5036096"/>
          </a:xfrm>
          <a:prstGeom prst="rect">
            <a:avLst/>
          </a:prstGeom>
          <a:noFill/>
        </p:spPr>
      </p:pic>
      <p:pic>
        <p:nvPicPr>
          <p:cNvPr id="4"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rot="16200000">
            <a:off x="10847198" y="5513198"/>
            <a:ext cx="1960913" cy="72869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66203" y="2110824"/>
            <a:ext cx="10972800" cy="1066800"/>
          </a:xfrm>
          <a:prstGeom prst="rect">
            <a:avLst/>
          </a:prstGeom>
        </p:spPr>
        <p:txBody>
          <a:bodyPr/>
          <a:lstStyle/>
          <a:p>
            <a:pPr indent="-342900" algn="just">
              <a:lnSpc>
                <a:spcPct val="150000"/>
              </a:lnSpc>
            </a:pPr>
            <a:endParaRPr lang="en-US" sz="4000" b="1" dirty="0" smtClean="0">
              <a:solidFill>
                <a:schemeClr val="tx2"/>
              </a:solidFill>
            </a:endParaRPr>
          </a:p>
        </p:txBody>
      </p:sp>
      <p:sp>
        <p:nvSpPr>
          <p:cNvPr id="6" name="Title 1"/>
          <p:cNvSpPr txBox="1">
            <a:spLocks/>
          </p:cNvSpPr>
          <p:nvPr/>
        </p:nvSpPr>
        <p:spPr>
          <a:xfrm>
            <a:off x="728694" y="464325"/>
            <a:ext cx="10972800" cy="544550"/>
          </a:xfrm>
          <a:prstGeom prst="rect">
            <a:avLst/>
          </a:prstGeom>
        </p:spPr>
        <p:txBody>
          <a:bodyPr/>
          <a:lstStyle/>
          <a:p>
            <a:pPr indent="-342900" algn="just">
              <a:lnSpc>
                <a:spcPct val="150000"/>
              </a:lnSpc>
            </a:pPr>
            <a:r>
              <a:rPr lang="en-US" sz="4000" b="1" u="sng" dirty="0" smtClean="0">
                <a:solidFill>
                  <a:schemeClr val="tx2"/>
                </a:solidFill>
              </a:rPr>
              <a:t>SVIC SCHEDULE &amp; TARGET </a:t>
            </a:r>
            <a:r>
              <a:rPr lang="en-US" sz="4000" b="1" u="sng" dirty="0" err="1" smtClean="0">
                <a:solidFill>
                  <a:schemeClr val="tx2"/>
                </a:solidFill>
              </a:rPr>
              <a:t>DIsplay</a:t>
            </a:r>
            <a:endParaRPr lang="en-US" sz="4000" b="1" u="sng" dirty="0" smtClean="0">
              <a:solidFill>
                <a:schemeClr val="tx2"/>
              </a:solidFill>
            </a:endParaRPr>
          </a:p>
          <a:p>
            <a:pPr indent="-342900" algn="just">
              <a:lnSpc>
                <a:spcPct val="150000"/>
              </a:lnSpc>
            </a:pPr>
            <a:endParaRPr lang="en-US" sz="4000" b="1" dirty="0" smtClean="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algn="ctr"/>
            <a:r>
              <a:rPr lang="en-US" sz="11500" dirty="0" smtClean="0"/>
              <a:t>Topic-2</a:t>
            </a:r>
            <a:endParaRPr lang="en-US" sz="9600" dirty="0"/>
          </a:p>
        </p:txBody>
      </p:sp>
      <p:sp>
        <p:nvSpPr>
          <p:cNvPr id="4" name="Subtitle 3"/>
          <p:cNvSpPr>
            <a:spLocks noGrp="1"/>
          </p:cNvSpPr>
          <p:nvPr>
            <p:ph type="subTitle" idx="1"/>
          </p:nvPr>
        </p:nvSpPr>
        <p:spPr/>
        <p:txBody>
          <a:bodyPr>
            <a:normAutofit lnSpcReduction="10000"/>
          </a:bodyPr>
          <a:lstStyle/>
          <a:p>
            <a:pPr algn="ctr"/>
            <a:r>
              <a:rPr lang="en-US" sz="6000" dirty="0" smtClean="0"/>
              <a:t>Periodic Maintenance/ Breakdown</a:t>
            </a:r>
            <a:endParaRPr lang="en-US" sz="6000" dirty="0"/>
          </a:p>
        </p:txBody>
      </p:sp>
      <p:pic>
        <p:nvPicPr>
          <p:cNvPr id="5" name="Picture 2">
            <a:extLst>
              <a:ext uri="{FF2B5EF4-FFF2-40B4-BE49-F238E27FC236}">
                <a16:creationId xmlns:a16="http://schemas.microsoft.com/office/drawing/2014/main" xmlns="" id="{AB945E78-6321-A447-B860-E48D48DD0A00}"/>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10361458" y="6134810"/>
            <a:ext cx="1637211" cy="608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10551</TotalTime>
  <Words>742</Words>
  <Application>Microsoft Office PowerPoint</Application>
  <PresentationFormat>Widescreen</PresentationFormat>
  <Paragraphs>149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Constantia</vt:lpstr>
      <vt:lpstr>Tw Cen MT</vt:lpstr>
      <vt:lpstr>Wingdings</vt:lpstr>
      <vt:lpstr>Wingdings 2</vt:lpstr>
      <vt:lpstr>Flow</vt:lpstr>
      <vt:lpstr>PowerPoint Presentation</vt:lpstr>
      <vt:lpstr>Agenda</vt:lpstr>
      <vt:lpstr>PowerPoint Presentation</vt:lpstr>
      <vt:lpstr>Topic-1</vt:lpstr>
      <vt:lpstr>PowerPoint Presentation</vt:lpstr>
      <vt:lpstr>PowerPoint Presentation</vt:lpstr>
      <vt:lpstr>PowerPoint Presentation</vt:lpstr>
      <vt:lpstr>PowerPoint Presentation</vt:lpstr>
      <vt:lpstr>Topic-2</vt:lpstr>
      <vt:lpstr>Periodic Maintenance </vt:lpstr>
      <vt:lpstr>Periodic maintenance </vt:lpstr>
      <vt:lpstr>Breakdown</vt:lpstr>
      <vt:lpstr>PowerPoint Presentation</vt:lpstr>
      <vt:lpstr>Topic-3</vt:lpstr>
      <vt:lpstr>PowerPoint Presentation</vt:lpstr>
      <vt:lpstr>PowerPoint Presentation</vt:lpstr>
      <vt:lpstr>PowerPoint Presentation</vt:lpstr>
      <vt:lpstr>PowerPoint Presentation</vt:lpstr>
      <vt:lpstr>Topic-4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look at live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4.0..HOW TO GO ABOUT IT..?</dc:title>
  <dc:creator>Ganesh J</dc:creator>
  <cp:lastModifiedBy>DINESH</cp:lastModifiedBy>
  <cp:revision>400</cp:revision>
  <dcterms:created xsi:type="dcterms:W3CDTF">2018-11-07T01:37:59Z</dcterms:created>
  <dcterms:modified xsi:type="dcterms:W3CDTF">2022-07-13T08:06:07Z</dcterms:modified>
</cp:coreProperties>
</file>