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31-03-2024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5441430" y="2248525"/>
            <a:ext cx="6130977" cy="4159770"/>
          </a:xfrm>
        </p:spPr>
        <p:txBody>
          <a:bodyPr>
            <a:normAutofit/>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K.Selva Krishnan</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au963221104044</a:t>
            </a:r>
          </a:p>
          <a:p>
            <a:pPr algn="l"/>
            <a:r>
              <a:rPr lang="en-IN" dirty="0">
                <a:solidFill>
                  <a:schemeClr val="accent2"/>
                </a:solidFill>
              </a:rPr>
              <a:t>Email ID    </a:t>
            </a:r>
            <a:r>
              <a:rPr lang="en-IN" dirty="0"/>
              <a:t>:   selvakrish601@gmail.com              </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461</TotalTime>
  <Words>917</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13</cp:revision>
  <dcterms:created xsi:type="dcterms:W3CDTF">2024-03-31T12:04:39Z</dcterms:created>
  <dcterms:modified xsi:type="dcterms:W3CDTF">2024-03-31T19:45:57Z</dcterms:modified>
</cp:coreProperties>
</file>