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CLICK THROUGH RATE -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Selva kumar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0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495553-8EEF-0C2B-FBBF-BC08638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5" y="3810000"/>
            <a:ext cx="10716490" cy="1517073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Model is not able to predict 4258 clicks, which means we made this model biased to the imbalanced dataset.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The accuracy is just the same as Dummy Classifier with most frequent prediction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6D92CE-42C9-8077-A5D2-1C194348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37" y="1252104"/>
            <a:ext cx="3676650" cy="2495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32361F-E56B-85A0-8221-E8D265CCE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11" y="1252104"/>
            <a:ext cx="3095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0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495553-8EEF-0C2B-FBBF-BC08638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5" y="3810000"/>
            <a:ext cx="10716490" cy="2182091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 this modelling we have slight improvement but not so great.</a:t>
            </a:r>
          </a:p>
          <a:p>
            <a:r>
              <a:rPr lang="en-US" dirty="0">
                <a:latin typeface="Consolas" panose="020B0609020204030204" pitchFamily="49" charset="0"/>
              </a:rPr>
              <a:t>Even though Decision tree has highest AUC of .65 among other models </a:t>
            </a:r>
          </a:p>
          <a:p>
            <a:r>
              <a:rPr lang="en-US" dirty="0">
                <a:latin typeface="Consolas" panose="020B0609020204030204" pitchFamily="49" charset="0"/>
              </a:rPr>
              <a:t>It predicted most True Negative than any other model and so, it can tell us when an ad will not be clicked. It is not our point of interest.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279B9-B193-59E6-82DD-229EFFEB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2" y="1245177"/>
            <a:ext cx="3676650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B07A3-EDAC-9D24-5201-BA169A86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07" y="1245177"/>
            <a:ext cx="3095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0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- 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495553-8EEF-0C2B-FBBF-BC08638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5" y="3810000"/>
            <a:ext cx="10716490" cy="1517073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Ensemble – Random Forest model almost gave similar result as Decision with slightly less accuracy.</a:t>
            </a:r>
          </a:p>
          <a:p>
            <a:r>
              <a:rPr lang="en-IN" dirty="0">
                <a:latin typeface="Consolas" panose="020B0609020204030204" pitchFamily="49" charset="0"/>
              </a:rPr>
              <a:t>It predicted most clicks among the other model which we observed.</a:t>
            </a:r>
          </a:p>
          <a:p>
            <a:r>
              <a:rPr lang="en-IN" dirty="0">
                <a:latin typeface="Consolas" panose="020B0609020204030204" pitchFamily="49" charset="0"/>
              </a:rPr>
              <a:t>And since our interest is to predict when an advertisement will be clicked, we can use this ensemble model to predict.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831F7-52DD-F3AD-D4D4-E45EBA2C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68" y="1314450"/>
            <a:ext cx="309562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19DE8-F93E-DE82-03CF-42DE62EB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314450"/>
            <a:ext cx="3676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3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{2CDCF22B-7F31-4F88-9F30-9C6D6C9D8AF5}tf78829772_win32</Template>
  <TotalTime>52</TotalTime>
  <Words>158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Consolas</vt:lpstr>
      <vt:lpstr>Garamond</vt:lpstr>
      <vt:lpstr>Sagona Book</vt:lpstr>
      <vt:lpstr>Sagona ExtraLight</vt:lpstr>
      <vt:lpstr>SavonVTI</vt:lpstr>
      <vt:lpstr>CLICK THROUGH RATE - prediction</vt:lpstr>
      <vt:lpstr>Logistic Regression</vt:lpstr>
      <vt:lpstr>Decision Tree</vt:lpstr>
      <vt:lpstr>Ensemble - 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- prediction</dc:title>
  <dc:creator>Selva kumar</dc:creator>
  <cp:lastModifiedBy>Selva kumar</cp:lastModifiedBy>
  <cp:revision>1</cp:revision>
  <dcterms:created xsi:type="dcterms:W3CDTF">2022-08-23T03:06:14Z</dcterms:created>
  <dcterms:modified xsi:type="dcterms:W3CDTF">2022-08-23T03:58:45Z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