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B77190-C012-4F66-BE9F-99596154579B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CA6193-721B-4863-B862-8A3674382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Data@ANZ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selvakumar13599@gmail.com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r>
              <a:rPr lang="en-US" dirty="0" smtClean="0"/>
              <a:t>from ANZ Bank which contained transactions of 100 </a:t>
            </a:r>
            <a:r>
              <a:rPr lang="en-US" dirty="0" smtClean="0"/>
              <a:t>customers</a:t>
            </a:r>
            <a:r>
              <a:rPr lang="en-US" dirty="0" smtClean="0"/>
              <a:t> </a:t>
            </a:r>
            <a:r>
              <a:rPr lang="en-US" dirty="0" smtClean="0"/>
              <a:t>was given and we were </a:t>
            </a:r>
            <a:r>
              <a:rPr lang="en-US" dirty="0" smtClean="0"/>
              <a:t>required to build a linear regression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nual_salary hist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40" y="1481138"/>
            <a:ext cx="366712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salary histogram.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nual_salary vs age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6656045" cy="4733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salary </a:t>
            </a:r>
            <a:r>
              <a:rPr lang="en-US" dirty="0" err="1" smtClean="0"/>
              <a:t>vs</a:t>
            </a:r>
            <a:r>
              <a:rPr lang="en-US" dirty="0" smtClean="0"/>
              <a:t> 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256" y="1481138"/>
            <a:ext cx="365348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plot of customer attributes.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linear regression model achieved an R-squared value of 0.139. As the R-squared value is closer to 0, it indicates that the model explains very little of the variability of the annual salary.</a:t>
            </a:r>
          </a:p>
          <a:p>
            <a:r>
              <a:rPr lang="en-US" dirty="0" smtClean="0"/>
              <a:t>The model also achieved a Root Mean Squared Error (RMSE) of 15578. It is the square root of the variance of the residuals. Residuals are a measure of how far from the regression line the data points are. In general, the lower the RMSE, the better the model is.</a:t>
            </a:r>
          </a:p>
          <a:p>
            <a:r>
              <a:rPr lang="en-US" dirty="0" smtClean="0"/>
              <a:t>Hence, this Linear Regression model has performed very poorly in predicting the average salary of an ANZ customer.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 from linear regression model.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idual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256" y="1481138"/>
            <a:ext cx="365348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plot </a:t>
            </a:r>
            <a:r>
              <a:rPr lang="en-US" smtClean="0"/>
              <a:t>of the LM.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167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Data@ANZ</vt:lpstr>
      <vt:lpstr>Inference</vt:lpstr>
      <vt:lpstr>Annual salary histogram.</vt:lpstr>
      <vt:lpstr>Annual salary vs age.</vt:lpstr>
      <vt:lpstr>Correlation plot of customer attributes.</vt:lpstr>
      <vt:lpstr>Inference from linear regression model.</vt:lpstr>
      <vt:lpstr>Residual plot of the LM.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</dc:title>
  <dc:creator>Windows User</dc:creator>
  <cp:lastModifiedBy>Windows User</cp:lastModifiedBy>
  <cp:revision>9</cp:revision>
  <dcterms:created xsi:type="dcterms:W3CDTF">2020-12-22T19:43:46Z</dcterms:created>
  <dcterms:modified xsi:type="dcterms:W3CDTF">2020-12-25T09:14:42Z</dcterms:modified>
</cp:coreProperties>
</file>