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BF896C6-A221-422D-80B8-D2482A83D70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BBA5C3-AEF5-43A3-BA22-B58B34081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F896C6-A221-422D-80B8-D2482A83D70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BBA5C3-AEF5-43A3-BA22-B58B34081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F896C6-A221-422D-80B8-D2482A83D70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BBA5C3-AEF5-43A3-BA22-B58B34081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F896C6-A221-422D-80B8-D2482A83D70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BBA5C3-AEF5-43A3-BA22-B58B340810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F896C6-A221-422D-80B8-D2482A83D70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BBA5C3-AEF5-43A3-BA22-B58B340810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F896C6-A221-422D-80B8-D2482A83D70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BBA5C3-AEF5-43A3-BA22-B58B340810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F896C6-A221-422D-80B8-D2482A83D70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BBA5C3-AEF5-43A3-BA22-B58B3408103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F896C6-A221-422D-80B8-D2482A83D70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BBA5C3-AEF5-43A3-BA22-B58B3408103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F896C6-A221-422D-80B8-D2482A83D70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BBA5C3-AEF5-43A3-BA22-B58B34081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BF896C6-A221-422D-80B8-D2482A83D70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BBA5C3-AEF5-43A3-BA22-B58B3408103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BF896C6-A221-422D-80B8-D2482A83D70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BBA5C3-AEF5-43A3-BA22-B58B3408103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BF896C6-A221-422D-80B8-D2482A83D70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3BBA5C3-AEF5-43A3-BA22-B58B340810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200400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</a:t>
            </a:r>
            <a:r>
              <a:rPr lang="en-US" dirty="0" smtClean="0"/>
              <a:t> </a:t>
            </a:r>
            <a:r>
              <a:rPr lang="en-US" sz="2400" dirty="0" smtClean="0"/>
              <a:t>        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 smtClean="0"/>
              <a:t>            </a:t>
            </a:r>
            <a:r>
              <a:rPr lang="en-US" sz="1600" dirty="0" smtClean="0"/>
              <a:t>Selvakumar13599@gmail.com</a:t>
            </a:r>
            <a:br>
              <a:rPr lang="en-US" sz="16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76400"/>
            <a:ext cx="7772400" cy="1199704"/>
          </a:xfrm>
        </p:spPr>
        <p:txBody>
          <a:bodyPr>
            <a:normAutofit/>
          </a:bodyPr>
          <a:lstStyle/>
          <a:p>
            <a:r>
              <a:rPr lang="en-US" sz="5400" dirty="0" smtClean="0"/>
              <a:t>DATA @ ANZ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Transaction details of 100 customers over a period of 3 months are given in the dataset.</a:t>
            </a:r>
          </a:p>
          <a:p>
            <a:endParaRPr lang="en-US" dirty="0" smtClean="0"/>
          </a:p>
          <a:p>
            <a:r>
              <a:rPr lang="en-US" dirty="0" smtClean="0"/>
              <a:t>The number of transactions of the 100 customers are 12043.</a:t>
            </a:r>
          </a:p>
          <a:p>
            <a:endParaRPr lang="en-US" dirty="0" smtClean="0"/>
          </a:p>
          <a:p>
            <a:r>
              <a:rPr lang="en-US" dirty="0" smtClean="0"/>
              <a:t>The columns present are:-</a:t>
            </a:r>
          </a:p>
          <a:p>
            <a:pPr>
              <a:buNone/>
            </a:pPr>
            <a:r>
              <a:rPr lang="en-US" dirty="0" smtClean="0"/>
              <a:t> "</a:t>
            </a:r>
            <a:r>
              <a:rPr lang="en-US" dirty="0" smtClean="0"/>
              <a:t>status" ,</a:t>
            </a:r>
            <a:r>
              <a:rPr lang="en-US" dirty="0" smtClean="0"/>
              <a:t>"card_resent_flag</a:t>
            </a:r>
            <a:r>
              <a:rPr lang="en-US" dirty="0" smtClean="0"/>
              <a:t>" </a:t>
            </a:r>
            <a:r>
              <a:rPr lang="en-US" dirty="0" smtClean="0"/>
              <a:t>,"</a:t>
            </a:r>
            <a:r>
              <a:rPr lang="en-US" dirty="0" smtClean="0"/>
              <a:t>bpay_biller_code" </a:t>
            </a:r>
            <a:r>
              <a:rPr lang="en-US" dirty="0" smtClean="0"/>
              <a:t>,"</a:t>
            </a:r>
            <a:r>
              <a:rPr lang="en-US" dirty="0" smtClean="0"/>
              <a:t>account</a:t>
            </a:r>
            <a:r>
              <a:rPr lang="en-US" dirty="0" smtClean="0"/>
              <a:t>",         "currency“,“long_lat“,"</a:t>
            </a:r>
            <a:r>
              <a:rPr lang="en-US" dirty="0" smtClean="0"/>
              <a:t>txn_description"   "</a:t>
            </a:r>
            <a:r>
              <a:rPr lang="en-US" dirty="0" smtClean="0"/>
              <a:t>merchant_id“,  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"merchant_code“,"</a:t>
            </a:r>
            <a:r>
              <a:rPr lang="en-US" dirty="0" smtClean="0"/>
              <a:t>first_name</a:t>
            </a:r>
            <a:r>
              <a:rPr lang="en-US" dirty="0" smtClean="0"/>
              <a:t>","balance“,"date“, "gender“,"age“,"merchant_suburb”,"</a:t>
            </a:r>
            <a:r>
              <a:rPr lang="en-US" dirty="0" smtClean="0"/>
              <a:t>merchant_state"  </a:t>
            </a:r>
            <a:r>
              <a:rPr lang="en-US" dirty="0" smtClean="0"/>
              <a:t>"extraction“,"amount“,"</a:t>
            </a:r>
            <a:r>
              <a:rPr lang="en-US" dirty="0" smtClean="0"/>
              <a:t>transaction_id"    "</a:t>
            </a:r>
            <a:r>
              <a:rPr lang="en-US" dirty="0" smtClean="0"/>
              <a:t>country“,"customer_id“,"merchant_long_lat“,"</a:t>
            </a:r>
            <a:r>
              <a:rPr lang="en-US" dirty="0" smtClean="0"/>
              <a:t>movement"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Inference:-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dirty="0" err="1" smtClean="0"/>
              <a:t>card_present_flag</a:t>
            </a:r>
            <a:r>
              <a:rPr lang="en-US" dirty="0" smtClean="0"/>
              <a:t>’, ‘bpay_biller_code’, </a:t>
            </a:r>
            <a:r>
              <a:rPr lang="en-US" dirty="0" smtClean="0"/>
              <a:t>‘merchant_id’, ‘</a:t>
            </a:r>
            <a:r>
              <a:rPr lang="en-US" dirty="0" err="1" smtClean="0"/>
              <a:t>merchant_code</a:t>
            </a:r>
            <a:r>
              <a:rPr lang="en-US" dirty="0" smtClean="0"/>
              <a:t>’, ‘</a:t>
            </a:r>
            <a:r>
              <a:rPr lang="en-US" dirty="0" err="1" smtClean="0"/>
              <a:t>merchant_suburb</a:t>
            </a:r>
            <a:r>
              <a:rPr lang="en-US" dirty="0" smtClean="0"/>
              <a:t>’,</a:t>
            </a:r>
            <a:r>
              <a:rPr lang="en-US" dirty="0" smtClean="0"/>
              <a:t> </a:t>
            </a:r>
            <a:r>
              <a:rPr lang="en-US" dirty="0" smtClean="0"/>
              <a:t>‘</a:t>
            </a:r>
            <a:r>
              <a:rPr lang="en-US" dirty="0" err="1" smtClean="0"/>
              <a:t>merchant_state</a:t>
            </a:r>
            <a:r>
              <a:rPr lang="en-US" dirty="0" smtClean="0"/>
              <a:t>’, ‘</a:t>
            </a:r>
            <a:r>
              <a:rPr lang="en-US" dirty="0" err="1" smtClean="0"/>
              <a:t>merchant_long_lat</a:t>
            </a:r>
            <a:r>
              <a:rPr lang="en-US" dirty="0" smtClean="0"/>
              <a:t>’ are columns with missing values.</a:t>
            </a:r>
          </a:p>
          <a:p>
            <a:r>
              <a:rPr lang="en-US" dirty="0" smtClean="0"/>
              <a:t>Average spending of male customers are more than female customers.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Inference:-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Salary Histogram</a:t>
            </a:r>
            <a:endParaRPr lang="en-US" dirty="0"/>
          </a:p>
        </p:txBody>
      </p:sp>
      <p:pic>
        <p:nvPicPr>
          <p:cNvPr id="1028" name="Picture 4" descr="C:\Program Files\R\R-4.0.2\library\projects\ANZ\Outputs\Original salary histo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7848600" cy="4625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Monthly Transaction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Program Files\R\R-4.0.2\library\projects\ANZ\Outputs\Customer monthly transactio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978" y="1447800"/>
            <a:ext cx="8412835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Transaction by weekday.</a:t>
            </a:r>
            <a:endParaRPr lang="en-US" dirty="0"/>
          </a:p>
        </p:txBody>
      </p:sp>
      <p:pic>
        <p:nvPicPr>
          <p:cNvPr id="3074" name="Picture 2" descr="C:\Program Files\R\R-4.0.2\library\projects\ANZ\Outputs\avg_transaction_wee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7821613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Transaction by hour</a:t>
            </a:r>
            <a:endParaRPr lang="en-US" dirty="0"/>
          </a:p>
        </p:txBody>
      </p:sp>
      <p:pic>
        <p:nvPicPr>
          <p:cNvPr id="2051" name="Picture 3" descr="C:\Program Files\R\R-4.0.2\library\projects\ANZ\Outputs\avg_transaction_wee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7772400" cy="45461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101</TotalTime>
  <Words>152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                                          Selvakumar13599@gmail.com  </vt:lpstr>
      <vt:lpstr>Inference:-</vt:lpstr>
      <vt:lpstr>Inference:-</vt:lpstr>
      <vt:lpstr>Original Salary Histogram</vt:lpstr>
      <vt:lpstr>Customer Monthly Transaction</vt:lpstr>
      <vt:lpstr>Average Transaction by weekday.</vt:lpstr>
      <vt:lpstr>Average Transaction by hour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Selvakumar13599@gmail.com</dc:title>
  <dc:creator>Windows User</dc:creator>
  <cp:lastModifiedBy>Windows User</cp:lastModifiedBy>
  <cp:revision>10</cp:revision>
  <dcterms:created xsi:type="dcterms:W3CDTF">2020-12-15T08:53:46Z</dcterms:created>
  <dcterms:modified xsi:type="dcterms:W3CDTF">2020-12-15T10:35:00Z</dcterms:modified>
</cp:coreProperties>
</file>