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1" fontAlgn="auto" hangingPunct="1" indent="0" latinLnBrk="0" marL="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algn="l" defTabSz="914400" eaLnBrk="1" fontAlgn="auto" hangingPunct="1" indent="0" latinLnBrk="0" marL="457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algn="l" defTabSz="914400" eaLnBrk="1" fontAlgn="auto" hangingPunct="1" indent="0" latinLnBrk="0" marL="914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algn="l" defTabSz="914400" eaLnBrk="1" fontAlgn="auto" hangingPunct="1" indent="0" latinLnBrk="0" marL="13716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algn="l" defTabSz="914400" eaLnBrk="1" fontAlgn="auto" hangingPunct="1" indent="0" latinLnBrk="0" marL="18288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algn="l" defTabSz="914400" eaLnBrk="1" fontAlgn="auto" hangingPunct="1" indent="0" latinLnBrk="0" marL="22860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algn="l" defTabSz="914400" eaLnBrk="1" fontAlgn="auto" hangingPunct="1" indent="0" latinLnBrk="0" marL="2743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</p:cSldViewPr>
  </p:notesViewPr>
  <p:gridSpacing cx="72009" cy="72009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5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6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7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1200" lang="en-US">
                <a:latin typeface="Calibri" pitchFamily="0" charset="0"/>
                <a:ea typeface="等线" pitchFamily="0" charset="0"/>
                <a:cs typeface="Calibri" pitchFamily="0" charset="0"/>
              </a:rPr>
              <a:t>9/6/2024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8" name="对象"/>
          <p:cNvSpPr>
            <a:spLocks noChangeAspect="1" noGrp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809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810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1"/>
  <p:notesStyle>
    <a:lvl1pPr algn="l" defTabSz="914400" eaLnBrk="1" fontAlgn="auto" hangingPunct="1" indent="0" latinLnBrk="0" mar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algn="l" defTabSz="914400" eaLnBrk="1" fontAlgn="auto" hangingPunct="1" indent="0" latinLnBrk="0" marL="457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algn="l" defTabSz="914400" eaLnBrk="1" fontAlgn="auto" hangingPunct="1" indent="0" latinLnBrk="0" marL="914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algn="l" defTabSz="914400" eaLnBrk="1" fontAlgn="auto" hangingPunct="1" indent="0" latinLnBrk="0" marL="13716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algn="l" defTabSz="914400" eaLnBrk="1" fontAlgn="auto" hangingPunct="1" indent="0" latinLnBrk="0" marL="18288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algn="l" defTabSz="914400" eaLnBrk="1" fontAlgn="auto" hangingPunct="1" indent="0" latinLnBrk="0" marL="22860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algn="l" defTabSz="914400" eaLnBrk="1" fontAlgn="auto" hangingPunct="1" indent="0" latinLnBrk="0" marL="2743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13.xml.rels><?xml version="1.0" encoding="UTF-8" standalone="yes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14" name="对象"/>
          <p:cNvSpPr>
            <a:spLocks noChangeAspect="1"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1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2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2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5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3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3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4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4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4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4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4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4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6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6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7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7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8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8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9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9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0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0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10" name="对象"/>
          <p:cNvSpPr>
            <a:spLocks noChangeAspect="1"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1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It appears you’ve provided a list of employee-related features. </a:t>
            </a:r>
            <a:r>
              <a:rPr altLang="zh-CN" lang="en-US"/>
              <a:t>Let’s break it down:</a:t>
            </a:r>
            <a:r>
              <a:rPr altLang="zh-CN" lang="en-US"/>
              <a:t>
1. Imp ID**: A unique identifier for each employee.
2. Name: The name of the employee.
3. </a:t>
            </a:r>
            <a:r>
              <a:rPr altLang="zh-CN" lang="en-US"/>
              <a:t>Emp</a:t>
            </a:r>
            <a:r>
              <a:rPr altLang="zh-CN" lang="en-US"/>
              <a:t> Type**: The type of employment (e.g., full-time, part-time, contract).
4. Performance Level: An indicator of an employee’s performance (e.g., high, medium, low).
5. Gender: Male or female.
6. Employee Rating: A numerical rating representing an employee’s performance</a:t>
            </a:r>
            <a:endParaRPr altLang="en-US"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2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2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48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algn="ctr" indent="0" marL="0">
              <a:buNone/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altLang="en-US" lang="zh-CN" smtClean="0"/>
              <a:t>单击此处编辑母版副标题样式</a:t>
            </a:r>
            <a:endParaRPr altLang="en-US" lang="zh-CN"/>
          </a:p>
        </p:txBody>
      </p:sp>
      <p:sp>
        <p:nvSpPr>
          <p:cNvPr id="1048749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0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1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本"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8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9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0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91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2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6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7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5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2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3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4" name="曲线"/>
          <p:cNvSpPr/>
          <p:nvPr/>
        </p:nvSpPr>
        <p:spPr>
          <a:xfrm rot="0">
            <a:off x="9602878" y="0"/>
            <a:ext cx="25895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5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6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7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8" name="曲线"/>
          <p:cNvSpPr/>
          <p:nvPr/>
        </p:nvSpPr>
        <p:spPr>
          <a:xfrm rot="0">
            <a:off x="10936247" y="0"/>
            <a:ext cx="12560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9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1" name="文本框"/>
          <p:cNvSpPr>
            <a:spLocks noGrp="1"/>
          </p:cNvSpPr>
          <p:nvPr>
            <p:ph type="title"/>
          </p:nvPr>
        </p:nvSpPr>
        <p:spPr>
          <a:xfrm rot="0">
            <a:off x="3195573" y="2067305"/>
            <a:ext cx="5800851" cy="51815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b="0" sz="32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602" name="文本框"/>
          <p:cNvSpPr>
            <a:spLocks noGrp="1"/>
          </p:cNvSpPr>
          <p:nvPr>
            <p:ph type="body" idx="4"/>
          </p:nvPr>
        </p:nvSpPr>
        <p:spPr>
          <a:xfrm rot="0">
            <a:off x="1828800" y="3840480"/>
            <a:ext cx="8534401" cy="171449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603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04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0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17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18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19" name="曲线"/>
          <p:cNvSpPr/>
          <p:nvPr/>
        </p:nvSpPr>
        <p:spPr>
          <a:xfrm rot="0">
            <a:off x="9602878" y="0"/>
            <a:ext cx="25895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0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1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2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3" name="曲线"/>
          <p:cNvSpPr/>
          <p:nvPr/>
        </p:nvSpPr>
        <p:spPr>
          <a:xfrm rot="0">
            <a:off x="10936247" y="0"/>
            <a:ext cx="12560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4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5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b="1" sz="48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627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28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2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3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4" name="文本框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7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68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9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0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1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3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94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5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9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2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7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7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7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2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0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1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2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9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800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801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80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80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0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1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62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763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7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8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79" name="曲线"/>
          <p:cNvSpPr/>
          <p:nvPr/>
        </p:nvSpPr>
        <p:spPr>
          <a:xfrm rot="0">
            <a:off x="9602878" y="0"/>
            <a:ext cx="25895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0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1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2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3" name="曲线"/>
          <p:cNvSpPr/>
          <p:nvPr/>
        </p:nvSpPr>
        <p:spPr>
          <a:xfrm rot="0">
            <a:off x="10936247" y="0"/>
            <a:ext cx="12560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4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5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b="1" sz="48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587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588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589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fld id="{CAD2D6BD-DE1B-4B5F-8B41-2702339687B9}" type="datetime1">
              <a:rPr altLang="zh-CN" lang="en-US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9/6/2024</a:t>
            </a:fld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59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defTabSz="914400" fontAlgn="auto" hangingPunct="1" indent="0" marL="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defTabSz="914400" fontAlgn="auto" hangingPunct="1" indent="0" marL="4572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defTabSz="914400" fontAlgn="auto" hangingPunct="1" indent="0" marL="914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defTabSz="914400" fontAlgn="auto" hangingPunct="1" indent="0" marL="13716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defTabSz="914400" fontAlgn="auto" hangingPunct="1" indent="0" marL="18288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defTabSz="914400" fontAlgn="auto" hangingPunct="1" indent="0" marL="22860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defTabSz="914400" fontAlgn="auto" hangingPunct="1" indent="0" marL="27432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defTabSz="914400" fontAlgn="auto" hangingPunct="1" indent="0" marL="3200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defTabSz="914400" fontAlgn="auto" hangingPunct="1" indent="0" marL="3200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"/>
          <p:cNvGrpSpPr/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1048606" name="曲线"/>
            <p:cNvSpPr/>
            <p:nvPr/>
          </p:nvSpPr>
          <p:spPr>
            <a:xfrm rot="0">
              <a:off x="876298" y="1266824"/>
              <a:ext cx="1228725" cy="10572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07" name="曲线"/>
            <p:cNvSpPr/>
            <p:nvPr/>
          </p:nvSpPr>
          <p:spPr>
            <a:xfrm rot="0">
              <a:off x="1971672" y="990599"/>
              <a:ext cx="647700" cy="56197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08" name="曲线"/>
          <p:cNvSpPr/>
          <p:nvPr/>
        </p:nvSpPr>
        <p:spPr>
          <a:xfrm rot="13416025">
            <a:off x="5880003" y="-1034932"/>
            <a:ext cx="2735958" cy="2225557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599"/>
                </a:lnTo>
                <a:lnTo>
                  <a:pt x="16940" y="21599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ap="flat" cmpd="sng">
            <a:noFill/>
            <a:prstDash val="solid"/>
            <a:miter/>
          </a:ln>
        </p:spPr>
      </p:sp>
      <p:sp>
        <p:nvSpPr>
          <p:cNvPr id="1048609" name="曲线"/>
          <p:cNvSpPr/>
          <p:nvPr/>
        </p:nvSpPr>
        <p:spPr>
          <a:xfrm rot="0">
            <a:off x="3800474" y="5229225"/>
            <a:ext cx="723900" cy="61912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10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3213735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altLang="zh-CN" baseline="0" b="1" cap="none" sz="3200" i="0" kern="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altLang="en-US" baseline="0" b="1" cap="none" sz="3200" i="0" kern="0" lang="zh-CN" spc="0" strike="noStrike" u="none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altLang="en-US" baseline="0" b="0" cap="none" sz="3200" i="0" kern="0" lang="zh-CN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52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1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12" name="文本框"/>
          <p:cNvSpPr txBox="1"/>
          <p:nvPr/>
        </p:nvSpPr>
        <p:spPr>
          <a:xfrm rot="25912">
            <a:off x="2855984" y="2574343"/>
            <a:ext cx="7919944" cy="11582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N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A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M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E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:R.SELVAKUMAR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R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E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G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ISTER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N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O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:312204945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/asunm219unm219ncas2225cc11091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DEPARTMENT: COMMERCE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COLLEGE: NAZARETH COLLEGE OF ARTS AND SCIENC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E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8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23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24" name="矩形"/>
          <p:cNvSpPr/>
          <p:nvPr/>
        </p:nvSpPr>
        <p:spPr>
          <a:xfrm rot="0">
            <a:off x="739774" y="291147"/>
            <a:ext cx="3303904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altLang="zh-CN" baseline="0" b="1" cap="none" sz="48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4800" i="0" kern="120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4800" i="0" kern="120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120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altLang="zh-CN" baseline="0" b="1" cap="none" sz="4800" i="0" kern="120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4800" i="0" kern="1200" lang="en-US" spc="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4800" i="0" kern="120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altLang="en-US" baseline="0" b="0" cap="none" sz="48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25" name="曲线"/>
          <p:cNvSpPr/>
          <p:nvPr/>
        </p:nvSpPr>
        <p:spPr>
          <a:xfrm rot="0">
            <a:off x="10058401" y="525141"/>
            <a:ext cx="457200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26" name="矩形"/>
          <p:cNvSpPr/>
          <p:nvPr/>
        </p:nvSpPr>
        <p:spPr>
          <a:xfrm rot="0">
            <a:off x="892449" y="1219249"/>
            <a:ext cx="6488358" cy="38252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Collection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Kaggle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,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Website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 edunet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Dashboard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Feature Collection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Identifying &amp; Highlighting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Cleaning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Conditional Formatting &amp; Filtering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Level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Performance Analysis by systematic order as High,Medium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Low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,from the departments of Employees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Summary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Pivot Table,Overall performance of the employees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Visualization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Trend Lines Exponentioal Lines &amp; Graphs ,Pie Charts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31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32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9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33" name="文本框"/>
          <p:cNvSpPr>
            <a:spLocks noGrp="1"/>
          </p:cNvSpPr>
          <p:nvPr>
            <p:ph type="title"/>
          </p:nvPr>
        </p:nvSpPr>
        <p:spPr>
          <a:xfrm rot="0">
            <a:off x="755331" y="387319"/>
            <a:ext cx="2437130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4800" i="0" kern="0" lang="en-US" spc="-4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48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4800" i="0" kern="0" lang="en-US" spc="-40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34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70" name="图片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755331" y="1159314"/>
            <a:ext cx="8779193" cy="5308161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1" name="图片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755332" y="1505445"/>
            <a:ext cx="8127999" cy="4967110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38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8153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8153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048743" name="矩形"/>
          <p:cNvSpPr/>
          <p:nvPr/>
        </p:nvSpPr>
        <p:spPr>
          <a:xfrm rot="10800000" flipV="1">
            <a:off x="755332" y="1638638"/>
            <a:ext cx="8298746" cy="3025142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From the overall analysis,In the organization averagely performing </a:t>
            </a:r>
            <a:endParaRPr altLang="zh-CN" baseline="0" b="1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employees are more in numbers,So every employee have their own </a:t>
            </a:r>
            <a:endParaRPr altLang="zh-CN" baseline="0" b="1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talents and skills based on that you can give the tasks and motivate </a:t>
            </a:r>
            <a:endParaRPr altLang="zh-CN" baseline="0" b="1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them for the organization growth.</a:t>
            </a:r>
            <a:endParaRPr altLang="zh-CN" baseline="0" b="1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PL Sector is the highest percentage than the other departments </a:t>
            </a:r>
            <a:endParaRPr altLang="zh-CN" baseline="0" b="1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PYZ and NEL are nearly closest to the PL sector.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pic>
        <p:nvPicPr>
          <p:cNvPr id="2097172" name="图片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889029" y="4951799"/>
            <a:ext cx="5242226" cy="1520757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曲线"/>
          <p:cNvSpPr/>
          <p:nvPr/>
        </p:nvSpPr>
        <p:spPr>
          <a:xfrm rot="0">
            <a:off x="0" y="0"/>
            <a:ext cx="121920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36" name="组合"/>
          <p:cNvGrpSpPr/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1048631" name="曲线"/>
            <p:cNvSpPr/>
            <p:nvPr/>
          </p:nvSpPr>
          <p:spPr>
            <a:xfrm rot="0">
              <a:off x="9377426" y="4825"/>
              <a:ext cx="1218563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32" name="曲线"/>
            <p:cNvSpPr/>
            <p:nvPr/>
          </p:nvSpPr>
          <p:spPr>
            <a:xfrm rot="0"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33" name="曲线"/>
            <p:cNvSpPr/>
            <p:nvPr/>
          </p:nvSpPr>
          <p:spPr>
            <a:xfrm rot="0">
              <a:off x="9182100" y="0"/>
              <a:ext cx="300989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4" name="曲线"/>
            <p:cNvSpPr/>
            <p:nvPr/>
          </p:nvSpPr>
          <p:spPr>
            <a:xfrm rot="0">
              <a:off x="9602878" y="0"/>
              <a:ext cx="25895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5" name="曲线"/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6" name="曲线"/>
            <p:cNvSpPr/>
            <p:nvPr/>
          </p:nvSpPr>
          <p:spPr>
            <a:xfrm rot="0">
              <a:off x="9337930" y="0"/>
              <a:ext cx="2854323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7" name="曲线"/>
            <p:cNvSpPr/>
            <p:nvPr/>
          </p:nvSpPr>
          <p:spPr>
            <a:xfrm rot="0"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8" name="曲线"/>
            <p:cNvSpPr/>
            <p:nvPr/>
          </p:nvSpPr>
          <p:spPr>
            <a:xfrm rot="0">
              <a:off x="10936247" y="0"/>
              <a:ext cx="12560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9" name="曲线"/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4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41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42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43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44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altLang="zh-CN" baseline="0" b="1" cap="none" sz="4250" i="0" kern="0" lang="en-US" spc="-8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37" name="组合"/>
          <p:cNvGrpSpPr/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2097153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54" name="图片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46" name="矩形"/>
          <p:cNvSpPr/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400" i="0" kern="120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altLang="en-US" baseline="0" b="0" cap="none" sz="2800" i="0" kern="1200" lang="zh-CN" spc="0" strike="noStrike" u="none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曲线"/>
          <p:cNvSpPr/>
          <p:nvPr/>
        </p:nvSpPr>
        <p:spPr>
          <a:xfrm rot="0">
            <a:off x="-76200" y="28579"/>
            <a:ext cx="1248171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8"/>
                </a:lnTo>
                <a:lnTo>
                  <a:pt x="21599" y="21598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41" name="组合"/>
          <p:cNvGrpSpPr/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1048651" name="曲线"/>
            <p:cNvSpPr/>
            <p:nvPr/>
          </p:nvSpPr>
          <p:spPr>
            <a:xfrm rot="0">
              <a:off x="9377426" y="4825"/>
              <a:ext cx="1218563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52" name="曲线"/>
            <p:cNvSpPr/>
            <p:nvPr/>
          </p:nvSpPr>
          <p:spPr>
            <a:xfrm rot="0"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53" name="曲线"/>
            <p:cNvSpPr/>
            <p:nvPr/>
          </p:nvSpPr>
          <p:spPr>
            <a:xfrm rot="0">
              <a:off x="9182100" y="0"/>
              <a:ext cx="300989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4" name="曲线"/>
            <p:cNvSpPr/>
            <p:nvPr/>
          </p:nvSpPr>
          <p:spPr>
            <a:xfrm rot="0">
              <a:off x="9602878" y="0"/>
              <a:ext cx="25895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5" name="曲线"/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6" name="曲线"/>
            <p:cNvSpPr/>
            <p:nvPr/>
          </p:nvSpPr>
          <p:spPr>
            <a:xfrm rot="0">
              <a:off x="9337930" y="0"/>
              <a:ext cx="2854323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7" name="曲线"/>
            <p:cNvSpPr/>
            <p:nvPr/>
          </p:nvSpPr>
          <p:spPr>
            <a:xfrm rot="0"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8" name="曲线"/>
            <p:cNvSpPr/>
            <p:nvPr/>
          </p:nvSpPr>
          <p:spPr>
            <a:xfrm rot="0">
              <a:off x="10936247" y="0"/>
              <a:ext cx="12560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9" name="曲线"/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6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61" name="矩形"/>
          <p:cNvSpPr/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2" name="曲线"/>
          <p:cNvSpPr/>
          <p:nvPr/>
        </p:nvSpPr>
        <p:spPr>
          <a:xfrm rot="0">
            <a:off x="7362825" y="447674"/>
            <a:ext cx="361950" cy="3619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2" y="3162"/>
                </a:lnTo>
                <a:lnTo>
                  <a:pt x="1473" y="5348"/>
                </a:lnTo>
                <a:lnTo>
                  <a:pt x="384" y="7928"/>
                </a:lnTo>
                <a:lnTo>
                  <a:pt x="0" y="10800"/>
                </a:lnTo>
                <a:lnTo>
                  <a:pt x="384" y="13671"/>
                </a:lnTo>
                <a:lnTo>
                  <a:pt x="1473" y="16250"/>
                </a:lnTo>
                <a:lnTo>
                  <a:pt x="3162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70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8"/>
                </a:lnTo>
                <a:lnTo>
                  <a:pt x="18435" y="3162"/>
                </a:lnTo>
                <a:lnTo>
                  <a:pt x="16250" y="1474"/>
                </a:lnTo>
                <a:lnTo>
                  <a:pt x="13670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ap="flat" cmpd="sng">
            <a:noFill/>
            <a:prstDash val="solid"/>
            <a:miter/>
          </a:ln>
        </p:spPr>
      </p:sp>
      <p:sp>
        <p:nvSpPr>
          <p:cNvPr id="1048663" name="曲线"/>
          <p:cNvSpPr/>
          <p:nvPr/>
        </p:nvSpPr>
        <p:spPr>
          <a:xfrm rot="0">
            <a:off x="11010900" y="5610225"/>
            <a:ext cx="647699" cy="6477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6"/>
                </a:lnTo>
                <a:lnTo>
                  <a:pt x="6246" y="1003"/>
                </a:lnTo>
                <a:lnTo>
                  <a:pt x="4918" y="1739"/>
                </a:lnTo>
                <a:lnTo>
                  <a:pt x="3713" y="2648"/>
                </a:lnTo>
                <a:lnTo>
                  <a:pt x="2649" y="3713"/>
                </a:lnTo>
                <a:lnTo>
                  <a:pt x="1740" y="4918"/>
                </a:lnTo>
                <a:lnTo>
                  <a:pt x="1002" y="6246"/>
                </a:lnTo>
                <a:lnTo>
                  <a:pt x="456" y="7680"/>
                </a:lnTo>
                <a:lnTo>
                  <a:pt x="116" y="9203"/>
                </a:lnTo>
                <a:lnTo>
                  <a:pt x="0" y="10800"/>
                </a:lnTo>
                <a:lnTo>
                  <a:pt x="116" y="12395"/>
                </a:lnTo>
                <a:lnTo>
                  <a:pt x="456" y="13918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4"/>
                </a:lnTo>
                <a:lnTo>
                  <a:pt x="3713" y="18950"/>
                </a:lnTo>
                <a:lnTo>
                  <a:pt x="4918" y="19858"/>
                </a:lnTo>
                <a:lnTo>
                  <a:pt x="6246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4" y="21481"/>
                </a:lnTo>
                <a:lnTo>
                  <a:pt x="13917" y="21142"/>
                </a:lnTo>
                <a:lnTo>
                  <a:pt x="15351" y="20596"/>
                </a:lnTo>
                <a:lnTo>
                  <a:pt x="16680" y="19858"/>
                </a:lnTo>
                <a:lnTo>
                  <a:pt x="17884" y="18950"/>
                </a:lnTo>
                <a:lnTo>
                  <a:pt x="18950" y="17884"/>
                </a:lnTo>
                <a:lnTo>
                  <a:pt x="19858" y="16679"/>
                </a:lnTo>
                <a:lnTo>
                  <a:pt x="20594" y="15352"/>
                </a:lnTo>
                <a:lnTo>
                  <a:pt x="21141" y="13918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3"/>
                </a:lnTo>
                <a:lnTo>
                  <a:pt x="21141" y="7680"/>
                </a:lnTo>
                <a:lnTo>
                  <a:pt x="20594" y="6246"/>
                </a:lnTo>
                <a:lnTo>
                  <a:pt x="19858" y="4918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1" y="1003"/>
                </a:lnTo>
                <a:lnTo>
                  <a:pt x="13917" y="456"/>
                </a:lnTo>
                <a:lnTo>
                  <a:pt x="12394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pic>
        <p:nvPicPr>
          <p:cNvPr id="2097155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ap="flat" cmpd="sng">
            <a:noFill/>
            <a:prstDash val="solid"/>
            <a:miter/>
          </a:ln>
        </p:spPr>
      </p:pic>
      <p:pic>
        <p:nvPicPr>
          <p:cNvPr id="2097156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1019654" y="4533902"/>
            <a:ext cx="3177277" cy="29527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64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4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altLang="zh-CN" baseline="0" b="1" cap="none" sz="48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6" name="矩形"/>
          <p:cNvSpPr/>
          <p:nvPr/>
        </p:nvSpPr>
        <p:spPr>
          <a:xfrm rot="0">
            <a:off x="2444002" y="1097288"/>
            <a:ext cx="5029200" cy="42824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pic>
        <p:nvPicPr>
          <p:cNvPr id="2097157" name="图片"/>
          <p:cNvPicPr>
            <a:picLocks noChangeAspect="1"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 rot="0">
            <a:off x="7291191" y="1761407"/>
            <a:ext cx="2401333" cy="3335185"/>
          </a:xfrm>
          <a:prstGeom prst="rect"/>
          <a:noFill/>
          <a:ln w="12700" cap="flat" cmpd="sng">
            <a:noFill/>
            <a:prstDash val="solid"/>
            <a:round/>
          </a:ln>
          <a:effectLst>
            <a:outerShdw algn="br" blurRad="76200" dir="10500000" dist="95250" kx="900000" rotWithShape="0" sx="97000" sy="23000">
              <a:srgbClr val="000000">
                <a:alpha val="19607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"/>
          <p:cNvGrpSpPr/>
          <p:nvPr/>
        </p:nvGrpSpPr>
        <p:grpSpPr>
          <a:xfrm rot="19911708">
            <a:off x="7517509" y="2189161"/>
            <a:ext cx="3165605" cy="4276932"/>
            <a:chOff x="7517509" y="2189161"/>
            <a:chExt cx="3165605" cy="4276932"/>
          </a:xfrm>
        </p:grpSpPr>
        <p:sp>
          <p:nvSpPr>
            <p:cNvPr id="1048670" name="曲线"/>
            <p:cNvSpPr/>
            <p:nvPr/>
          </p:nvSpPr>
          <p:spPr>
            <a:xfrm rot="0">
              <a:off x="9078480" y="5378102"/>
              <a:ext cx="523961" cy="600271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71" name="曲线"/>
            <p:cNvSpPr/>
            <p:nvPr/>
          </p:nvSpPr>
          <p:spPr>
            <a:xfrm rot="0">
              <a:off x="9078480" y="6078418"/>
              <a:ext cx="207401" cy="237606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58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7517509" y="2189161"/>
              <a:ext cx="3165605" cy="4276932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72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73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727960"/>
              </a:tabLst>
            </a:pP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altLang="zh-CN" baseline="0" b="1" cap="none" sz="4250" i="0" kern="0" lang="en-US" spc="5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altLang="zh-CN" baseline="0" b="1" cap="none" sz="425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4250" i="0" kern="0" lang="en-US" spc="-37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4250" i="0" kern="0" lang="en-US" spc="-37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425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59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7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75" name="矩形"/>
          <p:cNvSpPr/>
          <p:nvPr/>
        </p:nvSpPr>
        <p:spPr>
          <a:xfrm rot="0">
            <a:off x="1305614" y="2228671"/>
            <a:ext cx="6102432" cy="11582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data analysis involves assessing performance metrics to drive company growth, motivate employees, and allocate appreciation, promotions, and salary increments based on objective data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"/>
          <p:cNvGrpSpPr/>
          <p:nvPr/>
        </p:nvGrpSpPr>
        <p:grpSpPr>
          <a:xfrm>
            <a:off x="6330617" y="3257550"/>
            <a:ext cx="3533774" cy="3810000"/>
            <a:chOff x="6330617" y="3257550"/>
            <a:chExt cx="3533774" cy="3810000"/>
          </a:xfrm>
        </p:grpSpPr>
        <p:sp>
          <p:nvSpPr>
            <p:cNvPr id="1048679" name="曲线"/>
            <p:cNvSpPr/>
            <p:nvPr/>
          </p:nvSpPr>
          <p:spPr>
            <a:xfrm rot="0">
              <a:off x="7025942" y="5972175"/>
              <a:ext cx="457198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80" name="曲线"/>
            <p:cNvSpPr/>
            <p:nvPr/>
          </p:nvSpPr>
          <p:spPr>
            <a:xfrm rot="0">
              <a:off x="7025942" y="6505575"/>
              <a:ext cx="180973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60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6330617" y="3257550"/>
              <a:ext cx="3533774" cy="381000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81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82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642870"/>
              </a:tabLst>
            </a:pP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1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8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84" name="矩形"/>
          <p:cNvSpPr/>
          <p:nvPr/>
        </p:nvSpPr>
        <p:spPr>
          <a:xfrm rot="0">
            <a:off x="990600" y="2217064"/>
            <a:ext cx="7924800" cy="81533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048685" name="矩形"/>
          <p:cNvSpPr/>
          <p:nvPr/>
        </p:nvSpPr>
        <p:spPr>
          <a:xfrm rot="0">
            <a:off x="739774" y="1695450"/>
            <a:ext cx="7924800" cy="25806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
Our objective is to assess employee performance by </a:t>
            </a: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analyzing</a:t>
            </a: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factors such as gender, performance scores, ratings, and achievements. This analysis will inform decisions related to recognition, growth opportunities, promotions, and salary adjustments.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90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91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92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altLang="zh-CN" baseline="0" b="1" cap="none" sz="32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altLang="zh-CN" baseline="0" b="1" cap="none" sz="320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200" i="0" kern="0" lang="en-US" spc="-2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2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3200" i="0" kern="0" lang="en-US" spc="-4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32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200" i="0" kern="0" lang="en-US" spc="-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2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altLang="en-US" baseline="0" b="1" cap="none" sz="32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2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9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3" name="图片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1530390" y="1756585"/>
            <a:ext cx="6512184" cy="4229875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301804" y="1893571"/>
            <a:ext cx="2686484" cy="324802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97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98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99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700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4673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6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600" i="0" kern="0" lang="en-US" spc="-34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36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3600" i="0" kern="0" lang="en-US" spc="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600" i="0" kern="0" lang="en-US" spc="6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29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600" i="0" kern="0" lang="en-US" spc="-6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altLang="en-US" baseline="0" b="1" cap="none" sz="36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5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0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02" name="矩形"/>
          <p:cNvSpPr/>
          <p:nvPr/>
        </p:nvSpPr>
        <p:spPr>
          <a:xfrm rot="0">
            <a:off x="3988289" y="1964947"/>
            <a:ext cx="4215422" cy="302514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1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1.Automated Data Collection</a:t>
            </a:r>
            <a:endParaRPr altLang="zh-CN" baseline="0" b="1" cap="none" sz="1800" i="1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1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2.Performance Categorization</a:t>
            </a:r>
            <a:endParaRPr altLang="zh-CN" baseline="0" b="1" cap="none" sz="1800" i="1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1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3.Trend and Pattern Identification</a:t>
            </a:r>
            <a:endParaRPr altLang="zh-CN" baseline="0" b="1" cap="none" sz="1800" i="1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1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4.Visual Dashboards</a:t>
            </a:r>
            <a:endParaRPr altLang="zh-CN" baseline="0" b="1" cap="none" sz="1800" i="1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1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5.Customized Recommendations</a:t>
            </a:r>
            <a:endParaRPr altLang="zh-CN" baseline="0" b="1" cap="none" sz="1800" i="1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1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6.Continuous Feedback Loop</a:t>
            </a:r>
            <a:endParaRPr altLang="en-US" baseline="0" b="1" cap="none" sz="1800" i="1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8153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07" name="矩形"/>
          <p:cNvSpPr/>
          <p:nvPr/>
        </p:nvSpPr>
        <p:spPr>
          <a:xfrm rot="0">
            <a:off x="5188032" y="2522739"/>
            <a:ext cx="1828800" cy="18288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08" name="矩形"/>
          <p:cNvSpPr/>
          <p:nvPr/>
        </p:nvSpPr>
        <p:spPr>
          <a:xfrm rot="0">
            <a:off x="1708402" y="1895624"/>
            <a:ext cx="6102432" cy="249174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data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=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kaggle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26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=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features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9=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features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ID= number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Name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=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text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ployee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type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level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Gender-male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female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rating -Nu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mber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pic>
        <p:nvPicPr>
          <p:cNvPr id="2097166" name="图片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5188032" y="1170440"/>
            <a:ext cx="3935640" cy="4533400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矩形"/>
          <p:cNvSpPr/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3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14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15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7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16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388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altLang="zh-CN" baseline="0" b="1" cap="none" sz="4250" i="0" kern="0" lang="en-US" spc="8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altLang="zh-CN" baseline="0" b="1" cap="none" sz="425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altLang="zh-CN" baseline="0" b="1" cap="none" sz="425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7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8" name="矩形"/>
          <p:cNvSpPr/>
          <p:nvPr/>
        </p:nvSpPr>
        <p:spPr>
          <a:xfrm rot="0">
            <a:off x="1639251" y="2351066"/>
            <a:ext cx="8534018" cy="954106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•Performance level =IFS(Z8&gt;=5,”VERY 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HIGH”,Z8&gt;=4,”HIGH”,Z8&gt;=3,”MED”,TRUE,”LOW”)</a:t>
            </a: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Application>Yozo_Office</Application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dcterms:created xsi:type="dcterms:W3CDTF">2024-03-27T19:07:22Z</dcterms:created>
  <dcterms:modified xsi:type="dcterms:W3CDTF">2024-09-09T13:05:53Z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49c7c1ca96af4770bcd8fde0692dabc6</vt:lpwstr>
  </property>
</Properties>
</file>