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3"/>
    <p:sldId id="257" r:id="rId4"/>
    <p:sldId id="260" r:id="rId5"/>
    <p:sldId id="262" r:id="rId6"/>
    <p:sldId id="269" r:id="rId7"/>
    <p:sldId id="272" r:id="rId8"/>
    <p:sldId id="271" r:id="rId9"/>
    <p:sldId id="268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BAF5-8725-4753-8FB2-3C4E1F6E3AC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9A96-122E-4751-BE98-2E406AEC22F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environmental-monitoring.netlify.app/" TargetMode="External"/><Relationship Id="rId2" Type="http://schemas.openxmlformats.org/officeDocument/2006/relationships/hyperlink" Target="https://github.com/SannareddyAnupama/environmental-monitoring" TargetMode="Externa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807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 panose="020B0604030504040204"/>
                <a:cs typeface="Verdana" panose="020B0604030504040204"/>
              </a:rPr>
              <a:t>Project </a:t>
            </a:r>
            <a:r>
              <a:rPr sz="1750" spc="90" dirty="0">
                <a:latin typeface="Verdana" panose="020B0604030504040204"/>
                <a:cs typeface="Verdana" panose="020B0604030504040204"/>
              </a:rPr>
              <a:t>name </a:t>
            </a:r>
            <a:r>
              <a:rPr sz="1750" spc="-395" dirty="0">
                <a:latin typeface="Verdana" panose="020B0604030504040204"/>
                <a:cs typeface="Verdana" panose="020B0604030504040204"/>
              </a:rPr>
              <a:t>: </a:t>
            </a:r>
            <a:r>
              <a:rPr sz="2775" i="1" spc="104" baseline="3000" dirty="0">
                <a:latin typeface="Verdana" panose="020B0604030504040204"/>
                <a:cs typeface="Verdana" panose="020B0604030504040204"/>
              </a:rPr>
              <a:t>Environmental</a:t>
            </a:r>
            <a:r>
              <a:rPr sz="2775" i="1" spc="-682" baseline="3000" dirty="0">
                <a:latin typeface="Verdana" panose="020B0604030504040204"/>
                <a:cs typeface="Verdana" panose="020B0604030504040204"/>
              </a:rPr>
              <a:t> </a:t>
            </a:r>
            <a:r>
              <a:rPr sz="2775" i="1" spc="120" baseline="3000" dirty="0">
                <a:latin typeface="Verdana" panose="020B0604030504040204"/>
                <a:cs typeface="Verdana" panose="020B0604030504040204"/>
              </a:rPr>
              <a:t>Monitoring</a:t>
            </a:r>
            <a:endParaRPr sz="2775" baseline="3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 panose="020B0604030504040204"/>
                <a:cs typeface="Verdana" panose="020B0604030504040204"/>
              </a:rPr>
              <a:t>Team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name</a:t>
            </a:r>
            <a:r>
              <a:rPr sz="18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25" dirty="0">
                <a:latin typeface="Verdana" panose="020B0604030504040204"/>
                <a:cs typeface="Verdana" panose="020B0604030504040204"/>
              </a:rPr>
              <a:t>: </a:t>
            </a:r>
            <a:r>
              <a:rPr lang="en-US" sz="1850" spc="-425" dirty="0">
                <a:latin typeface="Verdana" panose="020B0604030504040204"/>
                <a:cs typeface="Verdana" panose="020B0604030504040204"/>
              </a:rPr>
              <a:t>  </a:t>
            </a:r>
            <a:r>
              <a:rPr lang="en-US" sz="1850" b="1" i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Proj_224786_Team 5</a:t>
            </a:r>
            <a:endParaRPr lang="en-US" sz="18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endParaRPr sz="18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 panose="020B0604030504040204"/>
                <a:cs typeface="Verdana" panose="020B0604030504040204"/>
              </a:rPr>
              <a:t>Team </a:t>
            </a:r>
            <a:r>
              <a:rPr sz="1900" spc="65" dirty="0">
                <a:latin typeface="Verdana" panose="020B0604030504040204"/>
                <a:cs typeface="Verdana" panose="020B0604030504040204"/>
              </a:rPr>
              <a:t>members</a:t>
            </a:r>
            <a:r>
              <a:rPr sz="1900" spc="-31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spc="-434" dirty="0">
                <a:latin typeface="Verdana" panose="020B0604030504040204"/>
                <a:cs typeface="Verdana" panose="020B0604030504040204"/>
              </a:rPr>
              <a:t>: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 panose="020B0604030504040204"/>
                <a:cs typeface="Verdana" panose="020B0604030504040204"/>
              </a:rPr>
              <a:t>DEPARTMENT</a:t>
            </a:r>
            <a:r>
              <a:rPr sz="1900" b="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b="0" spc="105" dirty="0">
                <a:latin typeface="Verdana" panose="020B0604030504040204"/>
                <a:cs typeface="Verdana" panose="020B0604030504040204"/>
              </a:rPr>
              <a:t>OF</a:t>
            </a:r>
            <a:r>
              <a:rPr sz="1900" b="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b="0" spc="100" dirty="0">
                <a:latin typeface="Verdana" panose="020B0604030504040204"/>
                <a:cs typeface="Verdana" panose="020B0604030504040204"/>
              </a:rPr>
              <a:t>COMPUTER</a:t>
            </a:r>
            <a:r>
              <a:rPr sz="1900" b="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b="0" spc="10" dirty="0">
                <a:latin typeface="Verdana" panose="020B0604030504040204"/>
                <a:cs typeface="Verdana" panose="020B0604030504040204"/>
              </a:rPr>
              <a:t>SCIENCE</a:t>
            </a:r>
            <a:r>
              <a:rPr sz="1900" b="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b="0" spc="105" dirty="0">
                <a:latin typeface="Verdana" panose="020B0604030504040204"/>
                <a:cs typeface="Verdana" panose="020B0604030504040204"/>
              </a:rPr>
              <a:t>AND</a:t>
            </a:r>
            <a:r>
              <a:rPr sz="1900" b="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00" b="0" spc="25" dirty="0">
                <a:latin typeface="Verdana" panose="020B0604030504040204"/>
                <a:cs typeface="Verdana" panose="020B0604030504040204"/>
              </a:rPr>
              <a:t>ENGINEERING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/>
                <a:gridCol w="3331427"/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40"/>
                        </a:lnSpc>
                      </a:pPr>
                      <a:endParaRPr sz="17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>
                          <a:latin typeface="Arial MT"/>
                          <a:sym typeface="+mn-ea"/>
                        </a:rPr>
                        <a:t>        JEEVAN SIVA SANKAR A (113321205021)
        SELVA KUMARAN T (113321205046)</a:t>
                      </a:r>
                      <a:endParaRPr lang="en-IN" sz="1600" dirty="0">
                        <a:latin typeface="Arial MT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>
                          <a:latin typeface="Arial MT"/>
                          <a:sym typeface="+mn-ea"/>
                        </a:rPr>
                        <a:t>        SRIDHAR B (113321205051)</a:t>
                      </a:r>
                      <a:endParaRPr lang="en-IN" sz="1600" dirty="0">
                        <a:latin typeface="Arial MT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>
                          <a:latin typeface="Arial MT"/>
                          <a:sym typeface="+mn-ea"/>
                        </a:rPr>
                        <a:t>        SABAREES S (113321205301)</a:t>
                      </a:r>
                      <a:endParaRPr sz="16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4610" marB="0"/>
                </a:tc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5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PROJECT</a:t>
            </a:r>
            <a:r>
              <a:rPr sz="2400" b="1" dirty="0">
                <a:latin typeface="Arial" panose="020B0604020202020204"/>
                <a:cs typeface="Arial" panose="020B0604020202020204"/>
              </a:rPr>
              <a:t>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516890" marR="5080">
              <a:lnSpc>
                <a:spcPct val="990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80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 panose="020B0604020202020204"/>
                <a:cs typeface="Arial" panose="020B0604020202020204"/>
              </a:rPr>
              <a:t>:</a:t>
            </a:r>
            <a:endParaRPr b="1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 panose="020B0604020202020204"/>
                <a:cs typeface="Arial" panose="020B0604020202020204"/>
              </a:rPr>
              <a:t>Environmental </a:t>
            </a:r>
            <a:r>
              <a:rPr b="1" dirty="0">
                <a:latin typeface="Arial" panose="020B0604020202020204"/>
                <a:cs typeface="Arial" panose="020B0604020202020204"/>
              </a:rPr>
              <a:t>Monitoring </a:t>
            </a:r>
            <a:r>
              <a:rPr b="1" spc="-5" dirty="0">
                <a:latin typeface="Arial" panose="020B0604020202020204"/>
                <a:cs typeface="Arial" panose="020B0604020202020204"/>
              </a:rPr>
              <a:t>Hardware: </a:t>
            </a:r>
            <a:r>
              <a:rPr spc="-25" dirty="0">
                <a:latin typeface="Arial" panose="020B0604020202020204"/>
                <a:cs typeface="Arial" panose="020B0604020202020204"/>
              </a:rPr>
              <a:t>Various </a:t>
            </a:r>
            <a:r>
              <a:rPr spc="-5" dirty="0">
                <a:latin typeface="Arial" panose="020B0604020202020204"/>
                <a:cs typeface="Arial" panose="020B0604020202020204"/>
              </a:rPr>
              <a:t>environmental sensors </a:t>
            </a:r>
            <a:r>
              <a:rPr dirty="0">
                <a:latin typeface="Arial" panose="020B0604020202020204"/>
                <a:cs typeface="Arial" panose="020B0604020202020204"/>
              </a:rPr>
              <a:t>and  monitoring </a:t>
            </a:r>
            <a:r>
              <a:rPr spc="-5" dirty="0">
                <a:latin typeface="Arial" panose="020B0604020202020204"/>
                <a:cs typeface="Arial" panose="020B0604020202020204"/>
              </a:rPr>
              <a:t>devices </a:t>
            </a:r>
            <a:r>
              <a:rPr dirty="0">
                <a:latin typeface="Arial" panose="020B0604020202020204"/>
                <a:cs typeface="Arial" panose="020B0604020202020204"/>
              </a:rPr>
              <a:t>are </a:t>
            </a:r>
            <a:r>
              <a:rPr spc="-5" dirty="0">
                <a:latin typeface="Arial" panose="020B0604020202020204"/>
                <a:cs typeface="Arial" panose="020B0604020202020204"/>
              </a:rPr>
              <a:t>essential </a:t>
            </a:r>
            <a:r>
              <a:rPr dirty="0">
                <a:latin typeface="Arial" panose="020B0604020202020204"/>
                <a:cs typeface="Arial" panose="020B0604020202020204"/>
              </a:rPr>
              <a:t>for data collection in the field of </a:t>
            </a:r>
            <a:r>
              <a:rPr spc="-5" dirty="0">
                <a:latin typeface="Arial" panose="020B0604020202020204"/>
                <a:cs typeface="Arial" panose="020B0604020202020204"/>
              </a:rPr>
              <a:t>environmental  </a:t>
            </a:r>
            <a:r>
              <a:rPr dirty="0">
                <a:latin typeface="Arial" panose="020B0604020202020204"/>
                <a:cs typeface="Arial" panose="020B0604020202020204"/>
              </a:rPr>
              <a:t>monitoring. </a:t>
            </a:r>
            <a:r>
              <a:rPr spc="-5" dirty="0">
                <a:latin typeface="Arial" panose="020B0604020202020204"/>
                <a:cs typeface="Arial" panose="020B0604020202020204"/>
              </a:rPr>
              <a:t>These </a:t>
            </a:r>
            <a:r>
              <a:rPr dirty="0">
                <a:latin typeface="Arial" panose="020B0604020202020204"/>
                <a:cs typeface="Arial" panose="020B0604020202020204"/>
              </a:rPr>
              <a:t>may </a:t>
            </a:r>
            <a:r>
              <a:rPr spc="-5" dirty="0">
                <a:latin typeface="Arial" panose="020B0604020202020204"/>
                <a:cs typeface="Arial" panose="020B0604020202020204"/>
              </a:rPr>
              <a:t>encompass </a:t>
            </a:r>
            <a:r>
              <a:rPr dirty="0">
                <a:latin typeface="Arial" panose="020B0604020202020204"/>
                <a:cs typeface="Arial" panose="020B0604020202020204"/>
              </a:rPr>
              <a:t>air quality </a:t>
            </a:r>
            <a:r>
              <a:rPr spc="-5" dirty="0">
                <a:latin typeface="Arial" panose="020B0604020202020204"/>
                <a:cs typeface="Arial" panose="020B0604020202020204"/>
              </a:rPr>
              <a:t>sensors, </a:t>
            </a:r>
            <a:r>
              <a:rPr dirty="0">
                <a:latin typeface="Arial" panose="020B0604020202020204"/>
                <a:cs typeface="Arial" panose="020B0604020202020204"/>
              </a:rPr>
              <a:t>water quality </a:t>
            </a:r>
            <a:r>
              <a:rPr spc="-5" dirty="0">
                <a:latin typeface="Arial" panose="020B0604020202020204"/>
                <a:cs typeface="Arial" panose="020B0604020202020204"/>
              </a:rPr>
              <a:t>analyzers,  </a:t>
            </a:r>
            <a:r>
              <a:rPr dirty="0">
                <a:latin typeface="Arial" panose="020B0604020202020204"/>
                <a:cs typeface="Arial" panose="020B0604020202020204"/>
              </a:rPr>
              <a:t>temperature and humidity </a:t>
            </a:r>
            <a:r>
              <a:rPr spc="-5" dirty="0">
                <a:latin typeface="Arial" panose="020B0604020202020204"/>
                <a:cs typeface="Arial" panose="020B0604020202020204"/>
              </a:rPr>
              <a:t>sensors, </a:t>
            </a:r>
            <a:r>
              <a:rPr dirty="0">
                <a:latin typeface="Arial" panose="020B0604020202020204"/>
                <a:cs typeface="Arial" panose="020B0604020202020204"/>
              </a:rPr>
              <a:t>and more. </a:t>
            </a:r>
            <a:r>
              <a:rPr spc="-5" dirty="0">
                <a:latin typeface="Arial" panose="020B0604020202020204"/>
                <a:cs typeface="Arial" panose="020B0604020202020204"/>
              </a:rPr>
              <a:t>These devices </a:t>
            </a:r>
            <a:r>
              <a:rPr dirty="0">
                <a:latin typeface="Arial" panose="020B0604020202020204"/>
                <a:cs typeface="Arial" panose="020B0604020202020204"/>
              </a:rPr>
              <a:t>are </a:t>
            </a:r>
            <a:r>
              <a:rPr spc="-5" dirty="0">
                <a:latin typeface="Arial" panose="020B0604020202020204"/>
                <a:cs typeface="Arial" panose="020B0604020202020204"/>
              </a:rPr>
              <a:t>responsible  </a:t>
            </a:r>
            <a:r>
              <a:rPr dirty="0">
                <a:latin typeface="Arial" panose="020B0604020202020204"/>
                <a:cs typeface="Arial" panose="020B0604020202020204"/>
              </a:rPr>
              <a:t>for gathering data related to </a:t>
            </a:r>
            <a:r>
              <a:rPr spc="-5" dirty="0">
                <a:latin typeface="Arial" panose="020B0604020202020204"/>
                <a:cs typeface="Arial" panose="020B0604020202020204"/>
              </a:rPr>
              <a:t>environmental</a:t>
            </a:r>
            <a:r>
              <a:rPr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conditions.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Font typeface="Arial" panose="020B0604020202020204"/>
              <a:buAutoNum type="arabicPeriod"/>
            </a:pPr>
            <a:endParaRPr dirty="0">
              <a:latin typeface="Arial" panose="020B0604020202020204"/>
              <a:cs typeface="Arial" panose="020B0604020202020204"/>
            </a:endParaRPr>
          </a:p>
          <a:p>
            <a:pPr marL="12700" marR="5080" indent="9525">
              <a:lnSpc>
                <a:spcPct val="1000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 panose="020B0604020202020204"/>
                <a:cs typeface="Arial" panose="020B0604020202020204"/>
              </a:rPr>
              <a:t>Environmental </a:t>
            </a:r>
            <a:r>
              <a:rPr b="1" dirty="0">
                <a:latin typeface="Arial" panose="020B0604020202020204"/>
                <a:cs typeface="Arial" panose="020B0604020202020204"/>
              </a:rPr>
              <a:t>Data Communication </a:t>
            </a:r>
            <a:r>
              <a:rPr b="1" spc="-5" dirty="0">
                <a:latin typeface="Arial" panose="020B0604020202020204"/>
                <a:cs typeface="Arial" panose="020B0604020202020204"/>
              </a:rPr>
              <a:t>Protocols: </a:t>
            </a:r>
            <a:r>
              <a:rPr spc="-110" dirty="0">
                <a:latin typeface="Arial" panose="020B0604020202020204"/>
                <a:cs typeface="Arial" panose="020B0604020202020204"/>
              </a:rPr>
              <a:t>To </a:t>
            </a:r>
            <a:r>
              <a:rPr dirty="0">
                <a:latin typeface="Arial" panose="020B0604020202020204"/>
                <a:cs typeface="Arial" panose="020B0604020202020204"/>
              </a:rPr>
              <a:t>facilitate the transfer of  data from these </a:t>
            </a:r>
            <a:r>
              <a:rPr spc="-5" dirty="0">
                <a:latin typeface="Arial" panose="020B0604020202020204"/>
                <a:cs typeface="Arial" panose="020B0604020202020204"/>
              </a:rPr>
              <a:t>environmental </a:t>
            </a:r>
            <a:r>
              <a:rPr dirty="0">
                <a:latin typeface="Arial" panose="020B0604020202020204"/>
                <a:cs typeface="Arial" panose="020B0604020202020204"/>
              </a:rPr>
              <a:t>monitoring </a:t>
            </a:r>
            <a:r>
              <a:rPr spc="-5" dirty="0">
                <a:latin typeface="Arial" panose="020B0604020202020204"/>
                <a:cs typeface="Arial" panose="020B0604020202020204"/>
              </a:rPr>
              <a:t>devices </a:t>
            </a:r>
            <a:r>
              <a:rPr dirty="0">
                <a:latin typeface="Arial" panose="020B0604020202020204"/>
                <a:cs typeface="Arial" panose="020B0604020202020204"/>
              </a:rPr>
              <a:t>to data collection </a:t>
            </a:r>
            <a:r>
              <a:rPr spc="-5" dirty="0">
                <a:latin typeface="Arial" panose="020B0604020202020204"/>
                <a:cs typeface="Arial" panose="020B0604020202020204"/>
              </a:rPr>
              <a:t>centers,  communication </a:t>
            </a:r>
            <a:r>
              <a:rPr dirty="0">
                <a:latin typeface="Arial" panose="020B0604020202020204"/>
                <a:cs typeface="Arial" panose="020B0604020202020204"/>
              </a:rPr>
              <a:t>protocols like </a:t>
            </a:r>
            <a:r>
              <a:rPr spc="-45" dirty="0">
                <a:latin typeface="Arial" panose="020B0604020202020204"/>
                <a:cs typeface="Arial" panose="020B0604020202020204"/>
              </a:rPr>
              <a:t>MQTT, </a:t>
            </a:r>
            <a:r>
              <a:rPr spc="-55" dirty="0">
                <a:latin typeface="Arial" panose="020B0604020202020204"/>
                <a:cs typeface="Arial" panose="020B0604020202020204"/>
              </a:rPr>
              <a:t>CoAP, </a:t>
            </a:r>
            <a:r>
              <a:rPr dirty="0">
                <a:latin typeface="Arial" panose="020B0604020202020204"/>
                <a:cs typeface="Arial" panose="020B0604020202020204"/>
              </a:rPr>
              <a:t>or HTTP(S) are utilized for  </a:t>
            </a:r>
            <a:r>
              <a:rPr spc="-5" dirty="0">
                <a:latin typeface="Arial" panose="020B0604020202020204"/>
                <a:cs typeface="Arial" panose="020B0604020202020204"/>
              </a:rPr>
              <a:t>seamless </a:t>
            </a:r>
            <a:r>
              <a:rPr dirty="0">
                <a:latin typeface="Arial" panose="020B0604020202020204"/>
                <a:cs typeface="Arial" panose="020B0604020202020204"/>
              </a:rPr>
              <a:t>data</a:t>
            </a:r>
            <a:r>
              <a:rPr spc="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transmission.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 panose="020B0604020202020204"/>
                <a:cs typeface="Arial" panose="020B0604020202020204"/>
              </a:rPr>
              <a:t>3. </a:t>
            </a:r>
            <a:r>
              <a:rPr lang="en-IN" sz="1800" b="1" spc="-5" dirty="0">
                <a:latin typeface="Arial" panose="020B0604020202020204"/>
                <a:cs typeface="Arial" panose="020B0604020202020204"/>
              </a:rPr>
              <a:t>Microcontrollers </a:t>
            </a:r>
            <a:r>
              <a:rPr lang="en-IN" sz="1800" b="1" dirty="0">
                <a:latin typeface="Arial" panose="020B0604020202020204"/>
                <a:cs typeface="Arial" panose="020B0604020202020204"/>
              </a:rPr>
              <a:t>and </a:t>
            </a:r>
            <a:r>
              <a:rPr lang="en-IN" sz="1800" b="1" spc="-5" dirty="0">
                <a:latin typeface="Arial" panose="020B0604020202020204"/>
                <a:cs typeface="Arial" panose="020B0604020202020204"/>
              </a:rPr>
              <a:t>Environmental </a:t>
            </a:r>
            <a:r>
              <a:rPr lang="en-IN" sz="1800" b="1" dirty="0">
                <a:latin typeface="Arial" panose="020B0604020202020204"/>
                <a:cs typeface="Arial" panose="020B0604020202020204"/>
              </a:rPr>
              <a:t>Monitoring </a:t>
            </a:r>
            <a:r>
              <a:rPr lang="en-IN" sz="1800" b="1" spc="-5" dirty="0">
                <a:latin typeface="Arial" panose="020B0604020202020204"/>
                <a:cs typeface="Arial" panose="020B0604020202020204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 panose="020B0604020202020204"/>
                <a:cs typeface="Arial" panose="020B0604020202020204"/>
              </a:rPr>
              <a:t>Internet </a:t>
            </a:r>
            <a:r>
              <a:rPr lang="en-US" sz="1800" b="1" dirty="0">
                <a:latin typeface="Arial" panose="020B0604020202020204"/>
                <a:cs typeface="Arial" panose="020B0604020202020204"/>
              </a:rPr>
              <a:t>Connectivity: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A stable and reliable internet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connection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is  imperative for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environmental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monitoring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systems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to transmit and receive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data. 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This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connection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can be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established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through Wi-Fi, Ethernet, or cellular  </a:t>
            </a:r>
            <a:r>
              <a:rPr lang="en-US" sz="1800" spc="-15" dirty="0">
                <a:latin typeface="Arial" panose="020B0604020202020204"/>
                <a:cs typeface="Arial" panose="020B0604020202020204"/>
              </a:rPr>
              <a:t>connectivity,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depending </a:t>
            </a:r>
            <a:r>
              <a:rPr lang="en-US" sz="1800" dirty="0">
                <a:latin typeface="Arial" panose="020B0604020202020204"/>
                <a:cs typeface="Arial" panose="020B0604020202020204"/>
              </a:rPr>
              <a:t>on the monitoring</a:t>
            </a:r>
            <a:r>
              <a:rPr lang="en-US" sz="1800" spc="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location.</a:t>
            </a:r>
            <a:endParaRPr lang="en-US" sz="1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WEBDEVELOPMENT TECHNOLOGIES</a:t>
            </a:r>
            <a:r>
              <a:rPr sz="2400" b="1" dirty="0">
                <a:latin typeface="Arial" panose="020B0604020202020204"/>
                <a:cs typeface="Arial" panose="020B0604020202020204"/>
              </a:rPr>
              <a:t>: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1000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1000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10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000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877348" cy="369332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PROJECT REQUIREMENTS</a:t>
            </a:r>
            <a:endParaRPr lang="en-IN" sz="24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10907038" cy="50783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 Definition: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Clearly define the goals and objectives of the environmental monitoring project. Determine what specific parameters or aspects of the environment you want to monitor.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Site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the locations where monitoring will take place. Consider factors such as geographical diversity, ecosystem types, and proximity to potential sources of environmental stress.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Sensor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appropriate sensors for monitoring the identified parameters. Common environmental parameters include air quality (particulate matter, gases), water quality, soil moisture, temperature, humidity, and noise levels.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Accuracy and Precision: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selected sensors provide accurate and precise measurements. Calibration and regular maintenance of the sensors are crucial to maintaining data integrity.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Transmission: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Decide on the method of data transmission. It could be wired or wireless depending on the project requirements and the accessibility of the monitoring sites.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385762"/>
            <a:ext cx="6981825" cy="6086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9829800" cy="5049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680710"/>
            <a:ext cx="5486400" cy="338554"/>
          </a:xfrm>
        </p:spPr>
        <p:txBody>
          <a:bodyPr/>
          <a:lstStyle/>
          <a:p>
            <a:r>
              <a:rPr lang="en-US" dirty="0">
                <a:hlinkClick r:id="rId2"/>
              </a:rPr>
              <a:t>Click here to view code on GitHub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 rot="10800000" flipV="1">
            <a:off x="5867402" y="5642610"/>
            <a:ext cx="5486400" cy="796290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hlinkClick r:id="rId3"/>
              </a:rPr>
              <a:t>Click here to view my website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4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10" dirty="0">
                <a:latin typeface="Times New Roman" panose="02020603050405020304"/>
                <a:cs typeface="Times New Roman" panose="02020603050405020304"/>
              </a:rPr>
              <a:t>you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3722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Verdana</vt:lpstr>
      <vt:lpstr>Times New Roman</vt:lpstr>
      <vt:lpstr>Söhne</vt:lpstr>
      <vt:lpstr>Segoe Print</vt:lpstr>
      <vt:lpstr>Times New Roman</vt:lpstr>
      <vt:lpstr>Calibri</vt:lpstr>
      <vt:lpstr>Microsoft YaHei</vt:lpstr>
      <vt:lpstr>Arial Unicode MS</vt:lpstr>
      <vt:lpstr>Arial MT</vt:lpstr>
      <vt:lpstr>Office Theme</vt:lpstr>
      <vt:lpstr>DEPARTMENT OF COMPUTER SCIENCE AND ENGINEERING</vt:lpstr>
      <vt:lpstr>PowerPoint 演示文稿</vt:lpstr>
      <vt:lpstr>PLATEFORM REQUIRED:</vt:lpstr>
      <vt:lpstr>WEBDEVELOPMENT TECHNOLOGIES:</vt:lpstr>
      <vt:lpstr>PROJECT REQUIREMENTS</vt:lpstr>
      <vt:lpstr>PowerPoint 演示文稿</vt:lpstr>
      <vt:lpstr>PowerPoint 演示文稿</vt:lpstr>
      <vt:lpstr>Click here to view code on GitHub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kumar</cp:lastModifiedBy>
  <cp:revision>7</cp:revision>
  <dcterms:created xsi:type="dcterms:W3CDTF">2023-10-26T15:57:00Z</dcterms:created>
  <dcterms:modified xsi:type="dcterms:W3CDTF">2023-11-01T14:20:17Z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2023-10-26T05:30:00Z</vt:filetime>
  </property>
  <property fmtid="{D5CDD505-2E9C-101B-9397-08002B2CF9AE}" pid="3" name="ICV">
    <vt:lpwstr>C9FFDBE757CF4949BA43E0402A318179</vt:lpwstr>
  </property>
  <property fmtid="{D5CDD505-2E9C-101B-9397-08002B2CF9AE}" pid="4" name="KSOProductBuildVer">
    <vt:lpwstr>1033-11.2.0.11225</vt:lpwstr>
  </property>
</Properties>
</file>