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3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layout>
        <c:manualLayout>
          <c:xMode val="edge"/>
          <c:yMode val="edge"/>
          <c:x val="0.29616743219597552"/>
          <c:y val="1.61943319838056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1151574803149606E-2"/>
          <c:y val="9.7611442294409545E-2"/>
          <c:w val="0.81077017716535438"/>
          <c:h val="0.83748541553763267"/>
        </c:manualLayout>
      </c:layout>
      <c:barChart>
        <c:barDir val="col"/>
        <c:grouping val="clustered"/>
        <c:varyColors val="0"/>
        <c:ser>
          <c:idx val="0"/>
          <c:order val="0"/>
          <c:tx>
            <c:strRef>
              <c:f>'Empolyee data analysis'!$B$3:$B$4</c:f>
              <c:strCache>
                <c:ptCount val="1"/>
                <c:pt idx="0">
                  <c:v>HIGH</c:v>
                </c:pt>
              </c:strCache>
            </c:strRef>
          </c:tx>
          <c:spPr>
            <a:solidFill>
              <a:schemeClr val="accent1"/>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4AD-4C24-9C93-93D72FA36B24}"/>
            </c:ext>
          </c:extLst>
        </c:ser>
        <c:ser>
          <c:idx val="1"/>
          <c:order val="1"/>
          <c:tx>
            <c:strRef>
              <c:f>'Empolyee data analysis'!$C$3:$C$4</c:f>
              <c:strCache>
                <c:ptCount val="1"/>
                <c:pt idx="0">
                  <c:v>LOW</c:v>
                </c:pt>
              </c:strCache>
            </c:strRef>
          </c:tx>
          <c:spPr>
            <a:solidFill>
              <a:schemeClr val="accent2"/>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4AD-4C24-9C93-93D72FA36B24}"/>
            </c:ext>
          </c:extLst>
        </c:ser>
        <c:ser>
          <c:idx val="2"/>
          <c:order val="2"/>
          <c:tx>
            <c:strRef>
              <c:f>'Empolyee data analysis'!$D$3:$D$4</c:f>
              <c:strCache>
                <c:ptCount val="1"/>
                <c:pt idx="0">
                  <c:v>MED</c:v>
                </c:pt>
              </c:strCache>
            </c:strRef>
          </c:tx>
          <c:spPr>
            <a:solidFill>
              <a:schemeClr val="accent3"/>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4AD-4C24-9C93-93D72FA36B24}"/>
            </c:ext>
          </c:extLst>
        </c:ser>
        <c:ser>
          <c:idx val="3"/>
          <c:order val="3"/>
          <c:tx>
            <c:strRef>
              <c:f>'Empolyee data analysis'!$E$3:$E$4</c:f>
              <c:strCache>
                <c:ptCount val="1"/>
                <c:pt idx="0">
                  <c:v>VERY HIGH</c:v>
                </c:pt>
              </c:strCache>
            </c:strRef>
          </c:tx>
          <c:spPr>
            <a:solidFill>
              <a:schemeClr val="accent4"/>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4AD-4C24-9C93-93D72FA36B24}"/>
            </c:ext>
          </c:extLst>
        </c:ser>
        <c:dLbls>
          <c:showLegendKey val="0"/>
          <c:showVal val="0"/>
          <c:showCatName val="0"/>
          <c:showSerName val="0"/>
          <c:showPercent val="0"/>
          <c:showBubbleSize val="0"/>
        </c:dLbls>
        <c:gapWidth val="150"/>
        <c:axId val="1330861984"/>
        <c:axId val="1306907760"/>
      </c:bar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layout>
        <c:manualLayout>
          <c:xMode val="edge"/>
          <c:yMode val="edge"/>
          <c:x val="0.87629675196850376"/>
          <c:y val="0.4375362087836186"/>
          <c:w val="0.10807824803149606"/>
          <c:h val="0.17935413943702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manualLayout>
          <c:layoutTarget val="inner"/>
          <c:xMode val="edge"/>
          <c:yMode val="edge"/>
          <c:x val="3.0555555555555555E-2"/>
          <c:y val="0.35485673665791778"/>
          <c:w val="0.72638888888888886"/>
          <c:h val="0.50264545056867893"/>
        </c:manualLayout>
      </c:layout>
      <c:doughnutChart>
        <c:varyColors val="1"/>
        <c:ser>
          <c:idx val="0"/>
          <c:order val="0"/>
          <c:tx>
            <c:strRef>
              <c:f>'Empolyee data analysis'!$B$26:$B$27</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BF-4CF0-95A9-6D42BFBC37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BF-4CF0-95A9-6D42BFBC37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BF-4CF0-95A9-6D42BFBC37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BF-4CF0-95A9-6D42BFBC377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9BF-4CF0-95A9-6D42BFBC377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9BF-4CF0-95A9-6D42BFBC377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9BF-4CF0-95A9-6D42BFBC377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9BF-4CF0-95A9-6D42BFBC377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9BF-4CF0-95A9-6D42BFBC377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9BF-4CF0-95A9-6D42BFBC377C}"/>
              </c:ext>
            </c:extLst>
          </c:dPt>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9BF-4CF0-95A9-6D42BFBC377C}"/>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5969732506840906"/>
          <c:y val="0.30480314960629923"/>
          <c:w val="0.32895515720109453"/>
          <c:h val="0.4617353974820944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264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052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7105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84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4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0537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11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040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6581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145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839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671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310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861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2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044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934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869267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xml" /><Relationship Id="rId1" Type="http://schemas.openxmlformats.org/officeDocument/2006/relationships/slideLayout" Target="../slideLayouts/slideLayout6.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png" /><Relationship Id="rId1" Type="http://schemas.openxmlformats.org/officeDocument/2006/relationships/slideLayout" Target="../slideLayouts/slideLayout6.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1366837" y="66579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438400" y="2783161"/>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MONESHWARI .S</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:2213371036134/ unm410100442213371036134</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2503804" y="73497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285683547"/>
              </p:ext>
            </p:extLst>
          </p:nvPr>
        </p:nvGraphicFramePr>
        <p:xfrm>
          <a:off x="2971800" y="1364566"/>
          <a:ext cx="73152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0" name="Chart 9">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923904621"/>
              </p:ext>
            </p:extLst>
          </p:nvPr>
        </p:nvGraphicFramePr>
        <p:xfrm>
          <a:off x="1666875" y="1752600"/>
          <a:ext cx="6715125" cy="4495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3200" dirty="0">
              <a:solidFill>
                <a:srgbClr val="7030A0"/>
              </a:solidFill>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a:xfrm>
            <a:off x="4800600" y="624110"/>
            <a:ext cx="8911687" cy="1280890"/>
          </a:xfrm>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2750347" y="1264555"/>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277552" y="448637"/>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3962400" y="474922"/>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722920" y="315636"/>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798654" y="446622"/>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884636" y="770538"/>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380</TotalTime>
  <Words>497</Words>
  <Application>Microsoft Office PowerPoint</Application>
  <PresentationFormat>Widescreen</PresentationFormat>
  <Paragraphs>119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Sarmiga Baskar</cp:lastModifiedBy>
  <cp:revision>45</cp:revision>
  <dcterms:created xsi:type="dcterms:W3CDTF">2024-03-29T15:07:22Z</dcterms:created>
  <dcterms:modified xsi:type="dcterms:W3CDTF">2024-08-31T04:54:10Z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