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000" autoAdjust="0"/>
    <p:restoredTop sz="94624" autoAdjust="0"/>
  </p:normalViewPr>
  <p:slideViewPr>
    <p:cSldViewPr snapToGrid="0">
      <p:cViewPr varScale="1">
        <p:scale>
          <a:sx n="69" d="100"/>
          <a:sy n="69" d="100"/>
        </p:scale>
        <p:origin x="-780" y="-174"/>
      </p:cViewPr>
      <p:guideLst>
        <p:guide orient="horz" pos="2160"/>
        <p:guide pos="3840"/>
      </p:guideLst>
    </p:cSldViewPr>
  </p:slideViewPr>
  <p:outlineViewPr>
    <p:cViewPr>
      <p:scale>
        <a:sx n="33" d="100"/>
        <a:sy n="33" d="100"/>
      </p:scale>
      <p:origin x="204"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74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4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2F385E4-09A6-428A-9659-4F35BA577F24}" type="datetimeFigureOut">
              <a:rPr lang="en-IN" smtClean="0"/>
              <a:t>06/09/2024</a:t>
            </a:fld>
            <a:endParaRPr lang="en-IN"/>
          </a:p>
        </p:txBody>
      </p:sp>
      <p:sp>
        <p:nvSpPr>
          <p:cNvPr id="104874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4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4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1593220-7529-4C76-BFDF-725A277029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IN"/>
          </a:p>
        </p:txBody>
      </p:sp>
      <p:sp>
        <p:nvSpPr>
          <p:cNvPr id="1048608" name="Slide Number Placeholder 3"/>
          <p:cNvSpPr>
            <a:spLocks noGrp="1"/>
          </p:cNvSpPr>
          <p:nvPr>
            <p:ph type="sldNum" sz="quarter" idx="5"/>
          </p:nvPr>
        </p:nvSpPr>
        <p:spPr/>
        <p:txBody>
          <a:bodyPr/>
          <a:p>
            <a:fld id="{31593220-7529-4C76-BFDF-725A27702995}"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normAutofit fontScale="92500"/>
          </a:bodyPr>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r>
              <a:rPr dirty="0" lang="en-GB" smtClean="0"/>
              <a:t> 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endParaRPr dirty="0" lang="en-GB"/>
          </a:p>
        </p:txBody>
      </p:sp>
      <p:sp>
        <p:nvSpPr>
          <p:cNvPr id="1048633" name="Slide Number Placeholder 3"/>
          <p:cNvSpPr>
            <a:spLocks noGrp="1"/>
          </p:cNvSpPr>
          <p:nvPr>
            <p:ph type="sldNum" sz="quarter" idx="10"/>
          </p:nvPr>
        </p:nvSpPr>
        <p:spPr/>
        <p:txBody>
          <a:bodyPr/>
          <a:p>
            <a:fld id="{31593220-7529-4C76-BFDF-725A27702995}"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2"/>
      </p:bgRef>
    </p:bg>
    <p:spTree>
      <p:nvGrpSpPr>
        <p:cNvPr id="24" name=""/>
        <p:cNvGrpSpPr/>
        <p:nvPr/>
      </p:nvGrpSpPr>
      <p:grpSpPr>
        <a:xfrm>
          <a:off x="0" y="0"/>
          <a:ext cx="0" cy="0"/>
          <a:chOff x="0" y="0"/>
          <a:chExt cx="0" cy="0"/>
        </a:xfrm>
      </p:grpSpPr>
      <p:sp>
        <p:nvSpPr>
          <p:cNvPr id="1048590" name="Rectangle 14"/>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1" name="Rectangle 18"/>
          <p:cNvSpPr>
            <a:spLocks noChangeArrowheads="1"/>
          </p:cNvSpPr>
          <p:nvPr/>
        </p:nvSpPr>
        <p:spPr bwMode="white">
          <a:xfrm>
            <a:off x="11988800" y="3048"/>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2" name="Rectangle 17"/>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3" name="Rectangle 15"/>
          <p:cNvSpPr>
            <a:spLocks noChangeArrowheads="1"/>
          </p:cNvSpPr>
          <p:nvPr/>
        </p:nvSpPr>
        <p:spPr bwMode="white">
          <a:xfrm>
            <a:off x="0" y="0"/>
            <a:ext cx="12192000" cy="25146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4" name="Rectangle 11"/>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5" name="Subtitle 8"/>
          <p:cNvSpPr>
            <a:spLocks noGrp="1"/>
          </p:cNvSpPr>
          <p:nvPr>
            <p:ph type="subTitle" idx="1"/>
          </p:nvPr>
        </p:nvSpPr>
        <p:spPr>
          <a:xfrm>
            <a:off x="1828800" y="2819400"/>
            <a:ext cx="8534400" cy="1752600"/>
          </a:xfrm>
        </p:spPr>
        <p:txBody>
          <a:bodyPr/>
          <a:lstStyle>
            <a:lvl1pPr algn="ctr" indent="0" marL="0">
              <a:buNone/>
              <a:defRPr baseline="0" b="1" cap="all" sz="1600" spc="25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6" name="Date Placeholder 27"/>
          <p:cNvSpPr>
            <a:spLocks noGrp="1"/>
          </p:cNvSpPr>
          <p:nvPr>
            <p:ph type="dt" sz="half" idx="10"/>
          </p:nvPr>
        </p:nvSpPr>
        <p:spPr/>
        <p:txBody>
          <a:bodyPr/>
          <a:p>
            <a:fld id="{CA42338B-CBB8-455F-87A8-BAAC272F1146}" type="datetimeFigureOut">
              <a:rPr lang="en-IN" smtClean="0"/>
              <a:t>06/09/2024</a:t>
            </a:fld>
            <a:endParaRPr lang="en-IN"/>
          </a:p>
        </p:txBody>
      </p:sp>
      <p:sp>
        <p:nvSpPr>
          <p:cNvPr id="1048597" name="Footer Placeholder 16"/>
          <p:cNvSpPr>
            <a:spLocks noGrp="1"/>
          </p:cNvSpPr>
          <p:nvPr>
            <p:ph type="ftr" sz="quarter" idx="11"/>
          </p:nvPr>
        </p:nvSpPr>
        <p:spPr/>
        <p:txBody>
          <a:bodyPr/>
          <a:p>
            <a:endParaRPr lang="en-IN"/>
          </a:p>
        </p:txBody>
      </p:sp>
      <p:sp>
        <p:nvSpPr>
          <p:cNvPr id="1048598" name="Straight Connector 6"/>
          <p:cNvSpPr>
            <a:spLocks noChangeShapeType="1"/>
          </p:cNvSpPr>
          <p:nvPr/>
        </p:nvSpPr>
        <p:spPr bwMode="auto">
          <a:xfrm>
            <a:off x="207264" y="2420112"/>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99" name="Rectangle 9"/>
          <p:cNvSpPr>
            <a:spLocks noChangeArrowheads="1"/>
          </p:cNvSpPr>
          <p:nvPr/>
        </p:nvSpPr>
        <p:spPr bwMode="auto">
          <a:xfrm>
            <a:off x="203200" y="152400"/>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00" name="Oval 12"/>
          <p:cNvSpPr/>
          <p:nvPr/>
        </p:nvSpPr>
        <p:spPr>
          <a:xfrm>
            <a:off x="5689600" y="2115312"/>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1" name="Oval 13"/>
          <p:cNvSpPr/>
          <p:nvPr/>
        </p:nvSpPr>
        <p:spPr>
          <a:xfrm>
            <a:off x="5815584" y="2209800"/>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2"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40C345B4-E0F1-456B-AA71-8FD70F96B028}" type="slidenum">
              <a:rPr lang="en-IN" smtClean="0"/>
              <a:t>‹#›</a:t>
            </a:fld>
            <a:endParaRPr lang="en-IN"/>
          </a:p>
        </p:txBody>
      </p:sp>
      <p:sp>
        <p:nvSpPr>
          <p:cNvPr id="1048603"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bg>
      <p:bgRef idx="1001">
        <a:schemeClr val="bg2"/>
      </p:bgRef>
    </p:bg>
    <p:spTree>
      <p:nvGrpSpPr>
        <p:cNvPr id="43" name=""/>
        <p:cNvGrpSpPr/>
        <p:nvPr/>
      </p:nvGrpSpPr>
      <p:grpSpPr>
        <a:xfrm>
          <a:off x="0" y="0"/>
          <a:ext cx="0" cy="0"/>
          <a:chOff x="0" y="0"/>
          <a:chExt cx="0" cy="0"/>
        </a:xfrm>
      </p:grpSpPr>
      <p:sp>
        <p:nvSpPr>
          <p:cNvPr id="1048669" name="Title 1"/>
          <p:cNvSpPr>
            <a:spLocks noGrp="1"/>
          </p:cNvSpPr>
          <p:nvPr>
            <p:ph type="title"/>
          </p:nvPr>
        </p:nvSpPr>
        <p:spPr/>
        <p:txBody>
          <a:bodyPr/>
          <a:p>
            <a:r>
              <a:rPr kumimoji="0" lang="en-US" smtClean="0"/>
              <a:t>Click to edit Master title style</a:t>
            </a:r>
            <a:endParaRPr kumimoji="0" lang="en-US"/>
          </a:p>
        </p:txBody>
      </p:sp>
      <p:sp>
        <p:nvSpPr>
          <p:cNvPr id="1048670"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72" name="Footer Placeholder 4"/>
          <p:cNvSpPr>
            <a:spLocks noGrp="1"/>
          </p:cNvSpPr>
          <p:nvPr>
            <p:ph type="ftr" sz="quarter" idx="11"/>
          </p:nvPr>
        </p:nvSpPr>
        <p:spPr/>
        <p:txBody>
          <a:bodyPr/>
          <a:p>
            <a:endParaRPr lang="en-IN"/>
          </a:p>
        </p:txBody>
      </p:sp>
      <p:sp>
        <p:nvSpPr>
          <p:cNvPr id="1048673"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bg>
      <p:bgRef idx="1001">
        <a:schemeClr val="bg2"/>
      </p:bgRef>
    </p:bg>
    <p:spTree>
      <p:nvGrpSpPr>
        <p:cNvPr id="41" name=""/>
        <p:cNvGrpSpPr/>
        <p:nvPr/>
      </p:nvGrpSpPr>
      <p:grpSpPr>
        <a:xfrm>
          <a:off x="0" y="0"/>
          <a:ext cx="0" cy="0"/>
          <a:chOff x="0" y="0"/>
          <a:chExt cx="0" cy="0"/>
        </a:xfrm>
      </p:grpSpPr>
      <p:sp>
        <p:nvSpPr>
          <p:cNvPr id="1048638" name="Rectangle 6"/>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9" name="Rectangle 7"/>
          <p:cNvSpPr>
            <a:spLocks noChangeArrowheads="1"/>
          </p:cNvSpPr>
          <p:nvPr/>
        </p:nvSpPr>
        <p:spPr bwMode="white">
          <a:xfrm>
            <a:off x="9347200" y="0"/>
            <a:ext cx="28448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40" name="Rectangle 8"/>
          <p:cNvSpPr>
            <a:spLocks noChangeArrowheads="1"/>
          </p:cNvSpPr>
          <p:nvPr/>
        </p:nvSpPr>
        <p:spPr bwMode="white">
          <a:xfrm>
            <a:off x="0" y="0"/>
            <a:ext cx="12192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41" name="Rectangle 9"/>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42" name="Rectangle 10"/>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43" name="Rectangle 11"/>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44" name="Straight Connector 12"/>
          <p:cNvSpPr>
            <a:spLocks noChangeShapeType="1"/>
          </p:cNvSpPr>
          <p:nvPr/>
        </p:nvSpPr>
        <p:spPr bwMode="auto">
          <a:xfrm rot="5400000">
            <a:off x="6403340" y="3278124"/>
            <a:ext cx="624535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45" name="Oval 13"/>
          <p:cNvSpPr/>
          <p:nvPr/>
        </p:nvSpPr>
        <p:spPr>
          <a:xfrm>
            <a:off x="9119616" y="2925763"/>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6" name="Oval 14"/>
          <p:cNvSpPr/>
          <p:nvPr/>
        </p:nvSpPr>
        <p:spPr>
          <a:xfrm>
            <a:off x="9245600" y="3020251"/>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7" name="Slide Number Placeholder 5"/>
          <p:cNvSpPr>
            <a:spLocks noGrp="1"/>
          </p:cNvSpPr>
          <p:nvPr>
            <p:ph type="sldNum" sz="quarter" idx="12"/>
          </p:nvPr>
        </p:nvSpPr>
        <p:spPr>
          <a:xfrm>
            <a:off x="9221216" y="3009902"/>
            <a:ext cx="609600" cy="441325"/>
          </a:xfrm>
        </p:spPr>
        <p:txBody>
          <a:bodyPr/>
          <a:p>
            <a:fld id="{40C345B4-E0F1-456B-AA71-8FD70F96B028}" type="slidenum">
              <a:rPr lang="en-IN" smtClean="0"/>
              <a:t>‹#›</a:t>
            </a:fld>
            <a:endParaRPr lang="en-IN"/>
          </a:p>
        </p:txBody>
      </p:sp>
      <p:sp>
        <p:nvSpPr>
          <p:cNvPr id="1048648" name="Vertical Text Placeholder 2"/>
          <p:cNvSpPr>
            <a:spLocks noGrp="1"/>
          </p:cNvSpPr>
          <p:nvPr>
            <p:ph type="body" orient="vert" idx="1"/>
          </p:nvPr>
        </p:nvSpPr>
        <p:spPr>
          <a:xfrm>
            <a:off x="406400" y="304800"/>
            <a:ext cx="8737600" cy="5821366"/>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9"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50" name="Footer Placeholder 4"/>
          <p:cNvSpPr>
            <a:spLocks noGrp="1"/>
          </p:cNvSpPr>
          <p:nvPr>
            <p:ph type="ftr" sz="quarter" idx="11"/>
          </p:nvPr>
        </p:nvSpPr>
        <p:spPr/>
        <p:txBody>
          <a:bodyPr/>
          <a:p>
            <a:endParaRPr lang="en-IN"/>
          </a:p>
        </p:txBody>
      </p:sp>
      <p:sp>
        <p:nvSpPr>
          <p:cNvPr id="1048651" name="Vertical Title 1"/>
          <p:cNvSpPr>
            <a:spLocks noGrp="1"/>
          </p:cNvSpPr>
          <p:nvPr>
            <p:ph type="title" orient="vert"/>
          </p:nvPr>
        </p:nvSpPr>
        <p:spPr>
          <a:xfrm>
            <a:off x="9855200" y="304802"/>
            <a:ext cx="1930400" cy="5851525"/>
          </a:xfrm>
        </p:spPr>
        <p:txBody>
          <a:bodyPr vert="eaVert"/>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Ref idx="1001">
        <a:schemeClr val="bg2"/>
      </p:bgRef>
    </p:bg>
    <p:spTree>
      <p:nvGrpSpPr>
        <p:cNvPr id="29" name=""/>
        <p:cNvGrpSpPr/>
        <p:nvPr/>
      </p:nvGrpSpPr>
      <p:grpSpPr>
        <a:xfrm>
          <a:off x="0" y="0"/>
          <a:ext cx="0" cy="0"/>
          <a:chOff x="0" y="0"/>
          <a:chExt cx="0" cy="0"/>
        </a:xfrm>
      </p:grpSpPr>
      <p:sp>
        <p:nvSpPr>
          <p:cNvPr id="1048611"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1048612"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13" name="Footer Placeholder 4"/>
          <p:cNvSpPr>
            <a:spLocks noGrp="1"/>
          </p:cNvSpPr>
          <p:nvPr>
            <p:ph type="ftr" sz="quarter" idx="11"/>
          </p:nvPr>
        </p:nvSpPr>
        <p:spPr/>
        <p:txBody>
          <a:bodyPr/>
          <a:p>
            <a:endParaRPr lang="en-IN"/>
          </a:p>
        </p:txBody>
      </p:sp>
      <p:sp>
        <p:nvSpPr>
          <p:cNvPr id="1048614" name="Slide Number Placeholder 5"/>
          <p:cNvSpPr>
            <a:spLocks noGrp="1"/>
          </p:cNvSpPr>
          <p:nvPr>
            <p:ph type="sldNum" sz="quarter" idx="12"/>
          </p:nvPr>
        </p:nvSpPr>
        <p:spPr>
          <a:xfrm>
            <a:off x="5815584" y="1026373"/>
            <a:ext cx="609600" cy="441325"/>
          </a:xfrm>
        </p:spPr>
        <p:txBody>
          <a:bodyPr/>
          <a:p>
            <a:fld id="{40C345B4-E0F1-456B-AA71-8FD70F96B028}" type="slidenum">
              <a:rPr lang="en-IN" smtClean="0"/>
              <a:t>‹#›</a:t>
            </a:fld>
            <a:endParaRPr lang="en-IN"/>
          </a:p>
        </p:txBody>
      </p:sp>
      <p:sp>
        <p:nvSpPr>
          <p:cNvPr id="1048615" name="Content Placeholder 7"/>
          <p:cNvSpPr>
            <a:spLocks noGrp="1"/>
          </p:cNvSpPr>
          <p:nvPr>
            <p:ph sz="quarter" idx="1"/>
          </p:nvPr>
        </p:nvSpPr>
        <p:spPr>
          <a:xfrm>
            <a:off x="402336" y="1527048"/>
            <a:ext cx="1133856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1"/>
      </p:bgRef>
    </p:bg>
    <p:spTree>
      <p:nvGrpSpPr>
        <p:cNvPr id="44" name=""/>
        <p:cNvGrpSpPr/>
        <p:nvPr/>
      </p:nvGrpSpPr>
      <p:grpSpPr>
        <a:xfrm>
          <a:off x="0" y="0"/>
          <a:ext cx="0" cy="0"/>
          <a:chOff x="0" y="0"/>
          <a:chExt cx="0" cy="0"/>
        </a:xfrm>
      </p:grpSpPr>
      <p:sp>
        <p:nvSpPr>
          <p:cNvPr id="1048674" name="Rectangle 16"/>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5" name="Rectangle 14"/>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6" name="Rectangle 15"/>
          <p:cNvSpPr>
            <a:spLocks noChangeArrowheads="1"/>
          </p:cNvSpPr>
          <p:nvPr/>
        </p:nvSpPr>
        <p:spPr bwMode="white">
          <a:xfrm>
            <a:off x="0" y="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7" name="Rectangle 17"/>
          <p:cNvSpPr>
            <a:spLocks noChangeArrowheads="1"/>
          </p:cNvSpPr>
          <p:nvPr/>
        </p:nvSpPr>
        <p:spPr bwMode="white">
          <a:xfrm>
            <a:off x="11988800" y="1905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8" name="Rectangle 18"/>
          <p:cNvSpPr>
            <a:spLocks noChangeArrowheads="1"/>
          </p:cNvSpPr>
          <p:nvPr/>
        </p:nvSpPr>
        <p:spPr bwMode="white">
          <a:xfrm>
            <a:off x="203200" y="2286000"/>
            <a:ext cx="11777472" cy="304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9" name="Rectangle 11"/>
          <p:cNvSpPr>
            <a:spLocks noChangeArrowheads="1"/>
          </p:cNvSpPr>
          <p:nvPr/>
        </p:nvSpPr>
        <p:spPr bwMode="auto">
          <a:xfrm>
            <a:off x="207264" y="142352"/>
            <a:ext cx="11777472" cy="2139696"/>
          </a:xfrm>
          <a:prstGeom prst="rect"/>
          <a:solidFill>
            <a:schemeClr val="accent1"/>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80" name="Text Placeholder 2"/>
          <p:cNvSpPr>
            <a:spLocks noGrp="1"/>
          </p:cNvSpPr>
          <p:nvPr>
            <p:ph type="body" idx="1"/>
          </p:nvPr>
        </p:nvSpPr>
        <p:spPr>
          <a:xfrm>
            <a:off x="1824568" y="2743200"/>
            <a:ext cx="8640232" cy="1673225"/>
          </a:xfrm>
        </p:spPr>
        <p:txBody>
          <a:bodyPr anchor="t"/>
          <a:lstStyle>
            <a:lvl1pPr algn="ctr" indent="0" marL="0">
              <a:buNone/>
              <a:defRPr baseline="0" b="1" cap="all" sz="1600" spc="25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81" name="Rectangle 12"/>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82" name="Rectangle 13"/>
          <p:cNvSpPr>
            <a:spLocks noChangeArrowheads="1"/>
          </p:cNvSpPr>
          <p:nvPr/>
        </p:nvSpPr>
        <p:spPr bwMode="auto">
          <a:xfrm>
            <a:off x="203200" y="152400"/>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83" name="Footer Placeholder 4"/>
          <p:cNvSpPr>
            <a:spLocks noGrp="1"/>
          </p:cNvSpPr>
          <p:nvPr>
            <p:ph type="ftr" sz="quarter" idx="11"/>
          </p:nvPr>
        </p:nvSpPr>
        <p:spPr/>
        <p:txBody>
          <a:bodyPr/>
          <a:p>
            <a:endParaRPr lang="en-IN"/>
          </a:p>
        </p:txBody>
      </p:sp>
      <p:sp>
        <p:nvSpPr>
          <p:cNvPr id="1048684"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85" name="Straight Connector 7"/>
          <p:cNvSpPr>
            <a:spLocks noChangeShapeType="1"/>
          </p:cNvSpPr>
          <p:nvPr/>
        </p:nvSpPr>
        <p:spPr bwMode="auto">
          <a:xfrm>
            <a:off x="203200" y="243840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86" name="Oval 9"/>
          <p:cNvSpPr/>
          <p:nvPr/>
        </p:nvSpPr>
        <p:spPr>
          <a:xfrm>
            <a:off x="5689600" y="2115312"/>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7" name="Oval 10"/>
          <p:cNvSpPr/>
          <p:nvPr/>
        </p:nvSpPr>
        <p:spPr>
          <a:xfrm>
            <a:off x="5815584" y="2209800"/>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8"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40C345B4-E0F1-456B-AA71-8FD70F96B028}" type="slidenum">
              <a:rPr lang="en-IN" smtClean="0"/>
              <a:t>‹#›</a:t>
            </a:fld>
            <a:endParaRPr lang="en-IN"/>
          </a:p>
        </p:txBody>
      </p:sp>
      <p:sp>
        <p:nvSpPr>
          <p:cNvPr id="1048689" name="Title 1"/>
          <p:cNvSpPr>
            <a:spLocks noGrp="1"/>
          </p:cNvSpPr>
          <p:nvPr>
            <p:ph type="title"/>
          </p:nvPr>
        </p:nvSpPr>
        <p:spPr>
          <a:xfrm>
            <a:off x="963084" y="533400"/>
            <a:ext cx="10363200" cy="1524000"/>
          </a:xfrm>
        </p:spPr>
        <p:txBody>
          <a:bodyPr anchor="b"/>
          <a:lstStyle>
            <a:lvl1pPr algn="ctr">
              <a:buNone/>
              <a:defRPr baseline="0" b="0" cap="none" sz="4200">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1">
        <a:schemeClr val="bg2"/>
      </p:bgRef>
    </p:bg>
    <p:spTree>
      <p:nvGrpSpPr>
        <p:cNvPr id="45" name=""/>
        <p:cNvGrpSpPr/>
        <p:nvPr/>
      </p:nvGrpSpPr>
      <p:grpSpPr>
        <a:xfrm>
          <a:off x="0" y="0"/>
          <a:ext cx="0" cy="0"/>
          <a:chOff x="0" y="0"/>
          <a:chExt cx="0" cy="0"/>
        </a:xfrm>
      </p:grpSpPr>
      <p:sp>
        <p:nvSpPr>
          <p:cNvPr id="1048690" name="Title 1"/>
          <p:cNvSpPr>
            <a:spLocks noGrp="1"/>
          </p:cNvSpPr>
          <p:nvPr>
            <p:ph type="title"/>
          </p:nvPr>
        </p:nvSpPr>
        <p:spPr>
          <a:xfrm>
            <a:off x="402336" y="228600"/>
            <a:ext cx="11379200" cy="758952"/>
          </a:xfrm>
        </p:spPr>
        <p:txBody>
          <a:bodyPr/>
          <a:p>
            <a:r>
              <a:rPr kumimoji="0" lang="en-US" smtClean="0"/>
              <a:t>Click to edit Master title style</a:t>
            </a:r>
            <a:endParaRPr kumimoji="0" lang="en-US"/>
          </a:p>
        </p:txBody>
      </p:sp>
      <p:sp>
        <p:nvSpPr>
          <p:cNvPr id="1048691" name="Date Placeholder 4"/>
          <p:cNvSpPr>
            <a:spLocks noGrp="1"/>
          </p:cNvSpPr>
          <p:nvPr>
            <p:ph type="dt" sz="half" idx="10"/>
          </p:nvPr>
        </p:nvSpPr>
        <p:spPr>
          <a:xfrm>
            <a:off x="7721600" y="6409944"/>
            <a:ext cx="4059936" cy="365760"/>
          </a:xfrm>
        </p:spPr>
        <p:txBody>
          <a:bodyPr/>
          <a:p>
            <a:fld id="{CA42338B-CBB8-455F-87A8-BAAC272F1146}" type="datetimeFigureOut">
              <a:rPr lang="en-IN" smtClean="0"/>
              <a:t>06/09/2024</a:t>
            </a:fld>
            <a:endParaRPr lang="en-IN"/>
          </a:p>
        </p:txBody>
      </p:sp>
      <p:sp>
        <p:nvSpPr>
          <p:cNvPr id="1048692" name="Footer Placeholder 5"/>
          <p:cNvSpPr>
            <a:spLocks noGrp="1"/>
          </p:cNvSpPr>
          <p:nvPr>
            <p:ph type="ftr" sz="quarter" idx="11"/>
          </p:nvPr>
        </p:nvSpPr>
        <p:spPr/>
        <p:txBody>
          <a:bodyPr/>
          <a:p>
            <a:endParaRPr lang="en-IN"/>
          </a:p>
        </p:txBody>
      </p:sp>
      <p:sp>
        <p:nvSpPr>
          <p:cNvPr id="1048693" name="Slide Number Placeholder 6"/>
          <p:cNvSpPr>
            <a:spLocks noGrp="1"/>
          </p:cNvSpPr>
          <p:nvPr>
            <p:ph type="sldNum" sz="quarter" idx="12"/>
          </p:nvPr>
        </p:nvSpPr>
        <p:spPr/>
        <p:txBody>
          <a:bodyPr/>
          <a:p>
            <a:fld id="{40C345B4-E0F1-456B-AA71-8FD70F96B028}" type="slidenum">
              <a:rPr lang="en-IN" smtClean="0"/>
              <a:t>‹#›</a:t>
            </a:fld>
            <a:endParaRPr lang="en-IN"/>
          </a:p>
        </p:txBody>
      </p:sp>
      <p:sp>
        <p:nvSpPr>
          <p:cNvPr id="1048694" name="Straight Connector 7"/>
          <p:cNvSpPr>
            <a:spLocks noChangeShapeType="1"/>
          </p:cNvSpPr>
          <p:nvPr/>
        </p:nvSpPr>
        <p:spPr bwMode="auto">
          <a:xfrm flipV="1">
            <a:off x="6084107" y="1575653"/>
            <a:ext cx="11895" cy="4819557"/>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95" name="Content Placeholder 9"/>
          <p:cNvSpPr>
            <a:spLocks noGrp="1"/>
          </p:cNvSpPr>
          <p:nvPr>
            <p:ph sz="half" idx="1"/>
          </p:nvPr>
        </p:nvSpPr>
        <p:spPr>
          <a:xfrm>
            <a:off x="402336" y="1371600"/>
            <a:ext cx="53848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6" name="Content Placeholder 11"/>
          <p:cNvSpPr>
            <a:spLocks noGrp="1"/>
          </p:cNvSpPr>
          <p:nvPr>
            <p:ph sz="half" idx="2"/>
          </p:nvPr>
        </p:nvSpPr>
        <p:spPr>
          <a:xfrm>
            <a:off x="6400800" y="1371600"/>
            <a:ext cx="53848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1">
        <a:schemeClr val="bg2"/>
      </p:bgRef>
    </p:bg>
    <p:spTree>
      <p:nvGrpSpPr>
        <p:cNvPr id="46" name=""/>
        <p:cNvGrpSpPr/>
        <p:nvPr/>
      </p:nvGrpSpPr>
      <p:grpSpPr>
        <a:xfrm>
          <a:off x="0" y="0"/>
          <a:ext cx="0" cy="0"/>
          <a:chOff x="0" y="0"/>
          <a:chExt cx="0" cy="0"/>
        </a:xfrm>
      </p:grpSpPr>
      <p:sp>
        <p:nvSpPr>
          <p:cNvPr id="1048697" name="Straight Connector 9"/>
          <p:cNvSpPr>
            <a:spLocks noChangeShapeType="1"/>
          </p:cNvSpPr>
          <p:nvPr/>
        </p:nvSpPr>
        <p:spPr bwMode="auto">
          <a:xfrm flipV="1">
            <a:off x="6096000" y="2200275"/>
            <a:ext cx="0" cy="4187952"/>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98" name="Rectangle 19"/>
          <p:cNvSpPr>
            <a:spLocks noChangeArrowheads="1"/>
          </p:cNvSpPr>
          <p:nvPr/>
        </p:nvSpPr>
        <p:spPr bwMode="white">
          <a:xfrm>
            <a:off x="0" y="0"/>
            <a:ext cx="12192000" cy="1447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9" name="Rectangle 18"/>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0" name="Rectangle 20"/>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1" name="Rectangle 21"/>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2" name="Rectangle 10"/>
          <p:cNvSpPr/>
          <p:nvPr/>
        </p:nvSpPr>
        <p:spPr>
          <a:xfrm>
            <a:off x="203200" y="1371600"/>
            <a:ext cx="11777472" cy="914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3" name="Rectangle 12"/>
          <p:cNvSpPr>
            <a:spLocks noChangeArrowheads="1"/>
          </p:cNvSpPr>
          <p:nvPr/>
        </p:nvSpPr>
        <p:spPr bwMode="auto">
          <a:xfrm>
            <a:off x="194564" y="6391656"/>
            <a:ext cx="11777472" cy="310896"/>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4"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indent="0" marL="0">
              <a:buNone/>
              <a:defRPr b="1" dirty="0" sz="2200" lang="en-US" smtClean="0">
                <a:solidFill>
                  <a:srgbClr val="FFFFFF"/>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5"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indent="0" marL="0">
              <a:buNone/>
              <a:defRPr b="1"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6" name="Date Placeholder 6"/>
          <p:cNvSpPr>
            <a:spLocks noGrp="1"/>
          </p:cNvSpPr>
          <p:nvPr>
            <p:ph type="dt" sz="half" idx="10"/>
          </p:nvPr>
        </p:nvSpPr>
        <p:spPr/>
        <p:txBody>
          <a:bodyPr/>
          <a:p>
            <a:fld id="{CA42338B-CBB8-455F-87A8-BAAC272F1146}" type="datetimeFigureOut">
              <a:rPr lang="en-IN" smtClean="0"/>
              <a:t>06/09/2024</a:t>
            </a:fld>
            <a:endParaRPr lang="en-IN"/>
          </a:p>
        </p:txBody>
      </p:sp>
      <p:sp>
        <p:nvSpPr>
          <p:cNvPr id="1048707" name="Footer Placeholder 7"/>
          <p:cNvSpPr>
            <a:spLocks noGrp="1"/>
          </p:cNvSpPr>
          <p:nvPr>
            <p:ph type="ftr" sz="quarter" idx="11"/>
          </p:nvPr>
        </p:nvSpPr>
        <p:spPr>
          <a:xfrm>
            <a:off x="406400" y="6409944"/>
            <a:ext cx="4775200" cy="365760"/>
          </a:xfrm>
        </p:spPr>
        <p:txBody>
          <a:bodyPr/>
          <a:p>
            <a:endParaRPr lang="en-IN"/>
          </a:p>
        </p:txBody>
      </p:sp>
      <p:sp>
        <p:nvSpPr>
          <p:cNvPr id="1048708" name="Straight Connector 14"/>
          <p:cNvSpPr>
            <a:spLocks noChangeShapeType="1"/>
          </p:cNvSpPr>
          <p:nvPr/>
        </p:nvSpPr>
        <p:spPr bwMode="auto">
          <a:xfrm>
            <a:off x="203200" y="128016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09" name="Rectangle 17"/>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10" name="Content Placeholder 23"/>
          <p:cNvSpPr>
            <a:spLocks noGrp="1"/>
          </p:cNvSpPr>
          <p:nvPr>
            <p:ph sz="quarter" idx="2"/>
          </p:nvPr>
        </p:nvSpPr>
        <p:spPr>
          <a:xfrm>
            <a:off x="402336" y="2471383"/>
            <a:ext cx="5388864" cy="3818404"/>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1" name="Content Placeholder 25"/>
          <p:cNvSpPr>
            <a:spLocks noGrp="1"/>
          </p:cNvSpPr>
          <p:nvPr>
            <p:ph sz="quarter" idx="4"/>
          </p:nvPr>
        </p:nvSpPr>
        <p:spPr>
          <a:xfrm>
            <a:off x="6400800" y="2471383"/>
            <a:ext cx="5384800" cy="382219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2" name="Oval 24"/>
          <p:cNvSpPr/>
          <p:nvPr/>
        </p:nvSpPr>
        <p:spPr>
          <a:xfrm>
            <a:off x="5689600" y="956036"/>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3" name="Oval 26"/>
          <p:cNvSpPr/>
          <p:nvPr/>
        </p:nvSpPr>
        <p:spPr>
          <a:xfrm>
            <a:off x="5815584" y="1050524"/>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4" name="Slide Number Placeholder 8"/>
          <p:cNvSpPr>
            <a:spLocks noGrp="1"/>
          </p:cNvSpPr>
          <p:nvPr>
            <p:ph type="sldNum" sz="quarter" idx="12"/>
          </p:nvPr>
        </p:nvSpPr>
        <p:spPr>
          <a:xfrm>
            <a:off x="5791200" y="1042417"/>
            <a:ext cx="609600" cy="441325"/>
          </a:xfrm>
        </p:spPr>
        <p:txBody>
          <a:bodyPr/>
          <a:lstStyle>
            <a:lvl1pPr algn="ctr"/>
          </a:lstStyle>
          <a:p>
            <a:fld id="{40C345B4-E0F1-456B-AA71-8FD70F96B028}" type="slidenum">
              <a:rPr lang="en-IN" smtClean="0"/>
              <a:t>‹#›</a:t>
            </a:fld>
            <a:endParaRPr lang="en-IN"/>
          </a:p>
        </p:txBody>
      </p:sp>
      <p:sp>
        <p:nvSpPr>
          <p:cNvPr id="1048715" name="Title 22"/>
          <p:cNvSpPr>
            <a:spLocks noGrp="1"/>
          </p:cNvSpPr>
          <p:nvPr>
            <p:ph type="title"/>
          </p:nvPr>
        </p:nvSpPr>
        <p:spPr/>
        <p:txBody>
          <a:bodyPr anchor="b" anchorCtr="0" rtlCol="0"/>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34" name="Title 1"/>
          <p:cNvSpPr>
            <a:spLocks noGrp="1"/>
          </p:cNvSpPr>
          <p:nvPr>
            <p:ph type="title"/>
          </p:nvPr>
        </p:nvSpPr>
        <p:spPr/>
        <p:txBody>
          <a:bodyPr/>
          <a:p>
            <a:r>
              <a:rPr kumimoji="0" lang="en-US" smtClean="0"/>
              <a:t>Click to edit Master title style</a:t>
            </a:r>
            <a:endParaRPr kumimoji="0" lang="en-US"/>
          </a:p>
        </p:txBody>
      </p:sp>
      <p:sp>
        <p:nvSpPr>
          <p:cNvPr id="1048635" name="Date Placeholder 2"/>
          <p:cNvSpPr>
            <a:spLocks noGrp="1"/>
          </p:cNvSpPr>
          <p:nvPr>
            <p:ph type="dt" sz="half" idx="10"/>
          </p:nvPr>
        </p:nvSpPr>
        <p:spPr/>
        <p:txBody>
          <a:bodyPr/>
          <a:p>
            <a:fld id="{CA42338B-CBB8-455F-87A8-BAAC272F1146}" type="datetimeFigureOut">
              <a:rPr lang="en-IN" smtClean="0"/>
              <a:t>06/09/2024</a:t>
            </a:fld>
            <a:endParaRPr lang="en-IN"/>
          </a:p>
        </p:txBody>
      </p:sp>
      <p:sp>
        <p:nvSpPr>
          <p:cNvPr id="1048636" name="Footer Placeholder 3"/>
          <p:cNvSpPr>
            <a:spLocks noGrp="1"/>
          </p:cNvSpPr>
          <p:nvPr>
            <p:ph type="ftr" sz="quarter" idx="11"/>
          </p:nvPr>
        </p:nvSpPr>
        <p:spPr/>
        <p:txBody>
          <a:bodyPr/>
          <a:p>
            <a:endParaRPr lang="en-IN"/>
          </a:p>
        </p:txBody>
      </p:sp>
      <p:sp>
        <p:nvSpPr>
          <p:cNvPr id="1048637" name="Slide Number Placeholder 4"/>
          <p:cNvSpPr>
            <a:spLocks noGrp="1"/>
          </p:cNvSpPr>
          <p:nvPr>
            <p:ph type="sldNum" sz="quarter" idx="12"/>
          </p:nvPr>
        </p:nvSpPr>
        <p:spPr>
          <a:xfrm>
            <a:off x="5791200" y="1036021"/>
            <a:ext cx="609600" cy="441325"/>
          </a:xfrm>
        </p:spPr>
        <p:txBody>
          <a:bodyPr/>
          <a:p>
            <a:fld id="{40C345B4-E0F1-456B-AA71-8FD70F96B0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7" name=""/>
        <p:cNvGrpSpPr/>
        <p:nvPr/>
      </p:nvGrpSpPr>
      <p:grpSpPr>
        <a:xfrm>
          <a:off x="0" y="0"/>
          <a:ext cx="0" cy="0"/>
          <a:chOff x="0" y="0"/>
          <a:chExt cx="0" cy="0"/>
        </a:xfrm>
      </p:grpSpPr>
      <p:sp>
        <p:nvSpPr>
          <p:cNvPr id="1048716" name="Rectangle 6"/>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7" name="Rectangle 7"/>
          <p:cNvSpPr>
            <a:spLocks noChangeArrowheads="1"/>
          </p:cNvSpPr>
          <p:nvPr/>
        </p:nvSpPr>
        <p:spPr bwMode="white">
          <a:xfrm>
            <a:off x="0" y="0"/>
            <a:ext cx="12192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8" name="Rectangle 9"/>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9" name="Rectangle 8"/>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0" name="Rectangle 4"/>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1" name="Rectangle 5"/>
          <p:cNvSpPr>
            <a:spLocks noChangeArrowheads="1"/>
          </p:cNvSpPr>
          <p:nvPr/>
        </p:nvSpPr>
        <p:spPr bwMode="auto">
          <a:xfrm>
            <a:off x="203200" y="158496"/>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22" name="Date Placeholder 1"/>
          <p:cNvSpPr>
            <a:spLocks noGrp="1"/>
          </p:cNvSpPr>
          <p:nvPr>
            <p:ph type="dt" sz="half" idx="10"/>
          </p:nvPr>
        </p:nvSpPr>
        <p:spPr/>
        <p:txBody>
          <a:bodyPr/>
          <a:p>
            <a:fld id="{CA42338B-CBB8-455F-87A8-BAAC272F1146}" type="datetimeFigureOut">
              <a:rPr lang="en-IN" smtClean="0"/>
              <a:t>06/09/2024</a:t>
            </a:fld>
            <a:endParaRPr lang="en-IN"/>
          </a:p>
        </p:txBody>
      </p:sp>
      <p:sp>
        <p:nvSpPr>
          <p:cNvPr id="1048723" name="Footer Placeholder 2"/>
          <p:cNvSpPr>
            <a:spLocks noGrp="1"/>
          </p:cNvSpPr>
          <p:nvPr>
            <p:ph type="ftr" sz="quarter" idx="11"/>
          </p:nvPr>
        </p:nvSpPr>
        <p:spPr/>
        <p:txBody>
          <a:bodyPr/>
          <a:p>
            <a:endParaRPr lang="en-IN"/>
          </a:p>
        </p:txBody>
      </p:sp>
      <p:sp>
        <p:nvSpPr>
          <p:cNvPr id="104872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40C345B4-E0F1-456B-AA71-8FD70F96B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8" name=""/>
        <p:cNvGrpSpPr/>
        <p:nvPr/>
      </p:nvGrpSpPr>
      <p:grpSpPr>
        <a:xfrm>
          <a:off x="0" y="0"/>
          <a:ext cx="0" cy="0"/>
          <a:chOff x="0" y="0"/>
          <a:chExt cx="0" cy="0"/>
        </a:xfrm>
      </p:grpSpPr>
      <p:sp>
        <p:nvSpPr>
          <p:cNvPr id="1048725" name="Rectangle 18"/>
          <p:cNvSpPr>
            <a:spLocks noChangeArrowheads="1"/>
          </p:cNvSpPr>
          <p:nvPr/>
        </p:nvSpPr>
        <p:spPr bwMode="auto">
          <a:xfrm>
            <a:off x="203200" y="152400"/>
            <a:ext cx="11777472" cy="304800"/>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6" name="Rectangle 14"/>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7" name="Rectangle 17"/>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8" name="Rectangle 15"/>
          <p:cNvSpPr>
            <a:spLocks noChangeArrowheads="1"/>
          </p:cNvSpPr>
          <p:nvPr/>
        </p:nvSpPr>
        <p:spPr bwMode="white">
          <a:xfrm>
            <a:off x="0" y="0"/>
            <a:ext cx="12192000" cy="118872"/>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9" name="Rectangle 16"/>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0" name="Rectangle 12"/>
          <p:cNvSpPr/>
          <p:nvPr/>
        </p:nvSpPr>
        <p:spPr>
          <a:xfrm>
            <a:off x="203200" y="609600"/>
            <a:ext cx="36576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1" name="Title 1"/>
          <p:cNvSpPr>
            <a:spLocks noGrp="1"/>
          </p:cNvSpPr>
          <p:nvPr>
            <p:ph type="title"/>
          </p:nvPr>
        </p:nvSpPr>
        <p:spPr>
          <a:xfrm>
            <a:off x="508000" y="914400"/>
            <a:ext cx="3149600" cy="990600"/>
          </a:xfrm>
        </p:spPr>
        <p:txBody>
          <a:bodyPr anchor="b">
            <a:noAutofit/>
          </a:bodyPr>
          <a:lstStyle>
            <a:lvl1pPr algn="l">
              <a:buNone/>
              <a:defRPr b="1" sz="2200">
                <a:solidFill>
                  <a:srgbClr val="FFFFFF"/>
                </a:solidFill>
              </a:defRPr>
            </a:lvl1pPr>
          </a:lstStyle>
          <a:p>
            <a:r>
              <a:rPr kumimoji="0" lang="en-US" smtClean="0"/>
              <a:t>Click to edit Master title style</a:t>
            </a:r>
            <a:endParaRPr kumimoji="0" lang="en-US"/>
          </a:p>
        </p:txBody>
      </p:sp>
      <p:sp>
        <p:nvSpPr>
          <p:cNvPr id="1048732" name="Text Placeholder 2"/>
          <p:cNvSpPr>
            <a:spLocks noGrp="1"/>
          </p:cNvSpPr>
          <p:nvPr>
            <p:ph type="body" idx="2"/>
          </p:nvPr>
        </p:nvSpPr>
        <p:spPr>
          <a:xfrm>
            <a:off x="508000" y="1981201"/>
            <a:ext cx="3149600" cy="4144963"/>
          </a:xfrm>
        </p:spPr>
        <p:txBody>
          <a:bodyPr/>
          <a:lstStyle>
            <a:lvl1pPr indent="0" marL="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33" name="Rectangle 7"/>
          <p:cNvSpPr>
            <a:spLocks noChangeArrowheads="1"/>
          </p:cNvSpPr>
          <p:nvPr/>
        </p:nvSpPr>
        <p:spPr bwMode="auto">
          <a:xfrm>
            <a:off x="203200" y="152400"/>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34" name="Straight Connector 8"/>
          <p:cNvSpPr>
            <a:spLocks noChangeShapeType="1"/>
          </p:cNvSpPr>
          <p:nvPr/>
        </p:nvSpPr>
        <p:spPr bwMode="auto">
          <a:xfrm>
            <a:off x="203200" y="53340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35" name="Content Placeholder 19"/>
          <p:cNvSpPr>
            <a:spLocks noGrp="1"/>
          </p:cNvSpPr>
          <p:nvPr>
            <p:ph sz="quarter" idx="1"/>
          </p:nvPr>
        </p:nvSpPr>
        <p:spPr>
          <a:xfrm>
            <a:off x="4165600" y="685800"/>
            <a:ext cx="7518400" cy="5410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6" name="Oval 9"/>
          <p:cNvSpPr/>
          <p:nvPr/>
        </p:nvSpPr>
        <p:spPr>
          <a:xfrm>
            <a:off x="1727200" y="228600"/>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7" name="Oval 10"/>
          <p:cNvSpPr/>
          <p:nvPr/>
        </p:nvSpPr>
        <p:spPr>
          <a:xfrm>
            <a:off x="1853184" y="323088"/>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8"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40C345B4-E0F1-456B-AA71-8FD70F96B028}" type="slidenum">
              <a:rPr lang="en-IN" smtClean="0"/>
              <a:t>‹#›</a:t>
            </a:fld>
            <a:endParaRPr lang="en-IN"/>
          </a:p>
        </p:txBody>
      </p:sp>
      <p:sp>
        <p:nvSpPr>
          <p:cNvPr id="1048739" name="Rectangle 20"/>
          <p:cNvSpPr>
            <a:spLocks noChangeArrowheads="1"/>
          </p:cNvSpPr>
          <p:nvPr/>
        </p:nvSpPr>
        <p:spPr bwMode="auto">
          <a:xfrm>
            <a:off x="199136" y="6388386"/>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40"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741" name="Footer Placeholder 5"/>
          <p:cNvSpPr>
            <a:spLocks noGrp="1"/>
          </p:cNvSpPr>
          <p:nvPr>
            <p:ph type="ftr" sz="quarter" idx="11"/>
          </p:nvPr>
        </p:nvSpPr>
        <p:spPr>
          <a:xfrm>
            <a:off x="402336" y="6410848"/>
            <a:ext cx="4511040" cy="365760"/>
          </a:xfrm>
        </p:spPr>
        <p:txBody>
          <a:bodyPr/>
          <a:p>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52" name="Straight Connector 20"/>
          <p:cNvSpPr>
            <a:spLocks noChangeShapeType="1"/>
          </p:cNvSpPr>
          <p:nvPr/>
        </p:nvSpPr>
        <p:spPr bwMode="auto">
          <a:xfrm>
            <a:off x="203200" y="53340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53" name="Rectangle 18"/>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4" name="Rectangle 15"/>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5" name="Rectangle 16"/>
          <p:cNvSpPr>
            <a:spLocks noChangeArrowheads="1"/>
          </p:cNvSpPr>
          <p:nvPr/>
        </p:nvSpPr>
        <p:spPr bwMode="white">
          <a:xfrm>
            <a:off x="0" y="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6" name="Rectangle 17"/>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57" name="Rectangle 19"/>
          <p:cNvSpPr>
            <a:spLocks noChangeArrowheads="1"/>
          </p:cNvSpPr>
          <p:nvPr/>
        </p:nvSpPr>
        <p:spPr bwMode="auto">
          <a:xfrm>
            <a:off x="203200" y="152400"/>
            <a:ext cx="11777472" cy="301752"/>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8" name="Rectangle 7"/>
          <p:cNvSpPr/>
          <p:nvPr/>
        </p:nvSpPr>
        <p:spPr>
          <a:xfrm>
            <a:off x="203200" y="609600"/>
            <a:ext cx="36576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9" name="Rectangle 14"/>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60" name="Oval 11"/>
          <p:cNvSpPr/>
          <p:nvPr/>
        </p:nvSpPr>
        <p:spPr>
          <a:xfrm>
            <a:off x="1727200" y="228600"/>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1" name="Oval 12"/>
          <p:cNvSpPr/>
          <p:nvPr/>
        </p:nvSpPr>
        <p:spPr>
          <a:xfrm>
            <a:off x="1853184" y="323088"/>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2" name="Slide Number Placeholder 6"/>
          <p:cNvSpPr>
            <a:spLocks noGrp="1"/>
          </p:cNvSpPr>
          <p:nvPr>
            <p:ph type="sldNum" sz="quarter" idx="12"/>
          </p:nvPr>
        </p:nvSpPr>
        <p:spPr>
          <a:xfrm>
            <a:off x="1828800" y="312739"/>
            <a:ext cx="609600" cy="441325"/>
          </a:xfrm>
        </p:spPr>
        <p:txBody>
          <a:bodyPr/>
          <a:p>
            <a:fld id="{40C345B4-E0F1-456B-AA71-8FD70F96B028}" type="slidenum">
              <a:rPr lang="en-IN" smtClean="0"/>
              <a:t>‹#›</a:t>
            </a:fld>
            <a:endParaRPr lang="en-IN"/>
          </a:p>
        </p:txBody>
      </p:sp>
      <p:sp>
        <p:nvSpPr>
          <p:cNvPr id="1048663" name="Title 1"/>
          <p:cNvSpPr>
            <a:spLocks noGrp="1"/>
          </p:cNvSpPr>
          <p:nvPr>
            <p:ph type="title"/>
          </p:nvPr>
        </p:nvSpPr>
        <p:spPr>
          <a:xfrm>
            <a:off x="4000500" y="5029200"/>
            <a:ext cx="7823200" cy="1219200"/>
          </a:xfrm>
        </p:spPr>
        <p:txBody>
          <a:bodyPr anchor="t">
            <a:noAutofit/>
          </a:bodyPr>
          <a:lstStyle>
            <a:lvl1pPr algn="l">
              <a:buNone/>
              <a:defRPr b="1" sz="2400">
                <a:solidFill>
                  <a:schemeClr val="tx2"/>
                </a:solidFill>
              </a:defRPr>
            </a:lvl1pPr>
          </a:lstStyle>
          <a:p>
            <a:r>
              <a:rPr kumimoji="0" lang="en-US" smtClean="0"/>
              <a:t>Click to edit Master title style</a:t>
            </a:r>
            <a:endParaRPr kumimoji="0" lang="en-US"/>
          </a:p>
        </p:txBody>
      </p:sp>
      <p:sp>
        <p:nvSpPr>
          <p:cNvPr id="1048664" name="Picture Placeholder 2"/>
          <p:cNvSpPr>
            <a:spLocks noGrp="1"/>
          </p:cNvSpPr>
          <p:nvPr>
            <p:ph type="pic" idx="1"/>
          </p:nvPr>
        </p:nvSpPr>
        <p:spPr>
          <a:xfrm>
            <a:off x="4000500" y="609600"/>
            <a:ext cx="7823200" cy="4267200"/>
          </a:xfrm>
        </p:spPr>
        <p:txBody>
          <a:bodyPr/>
          <a:lstStyle>
            <a:lvl1pPr indent="0" marL="0">
              <a:buNone/>
              <a:defRPr sz="3200"/>
            </a:lvl1pPr>
          </a:lstStyle>
          <a:p>
            <a:r>
              <a:rPr kumimoji="0" lang="en-US" smtClean="0"/>
              <a:t>Click icon to add picture</a:t>
            </a:r>
            <a:endParaRPr dirty="0" kumimoji="0" lang="en-US"/>
          </a:p>
        </p:txBody>
      </p:sp>
      <p:sp>
        <p:nvSpPr>
          <p:cNvPr id="1048665" name="Text Placeholder 3"/>
          <p:cNvSpPr>
            <a:spLocks noGrp="1"/>
          </p:cNvSpPr>
          <p:nvPr>
            <p:ph type="body" sz="half" idx="2"/>
          </p:nvPr>
        </p:nvSpPr>
        <p:spPr>
          <a:xfrm>
            <a:off x="508000" y="990600"/>
            <a:ext cx="3251200" cy="5257800"/>
          </a:xfrm>
        </p:spPr>
        <p:txBody>
          <a:bodyPr/>
          <a:lstStyle>
            <a:lvl1pPr indent="0" marL="0">
              <a:spcAft>
                <a:spcPts val="1000"/>
              </a:spcAft>
              <a:buFontTx/>
              <a:buNone/>
              <a:defRPr sz="1600">
                <a:solidFill>
                  <a:srgbClr val="FFFFFF"/>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66" name="Rectangle 21"/>
          <p:cNvSpPr>
            <a:spLocks noChangeArrowheads="1"/>
          </p:cNvSpPr>
          <p:nvPr/>
        </p:nvSpPr>
        <p:spPr bwMode="auto">
          <a:xfrm>
            <a:off x="199136" y="6388386"/>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67" name="Date Placeholder 4"/>
          <p:cNvSpPr>
            <a:spLocks noGrp="1"/>
          </p:cNvSpPr>
          <p:nvPr>
            <p:ph type="dt" sz="half" idx="10"/>
          </p:nvPr>
        </p:nvSpPr>
        <p:spPr>
          <a:xfrm>
            <a:off x="7717536" y="6404984"/>
            <a:ext cx="4059936" cy="365760"/>
          </a:xfrm>
        </p:spPr>
        <p:txBody>
          <a:bodyPr/>
          <a:p>
            <a:fld id="{CA42338B-CBB8-455F-87A8-BAAC272F1146}" type="datetimeFigureOut">
              <a:rPr lang="en-IN" smtClean="0"/>
              <a:t>06/09/2024</a:t>
            </a:fld>
            <a:endParaRPr lang="en-IN"/>
          </a:p>
        </p:txBody>
      </p:sp>
      <p:sp>
        <p:nvSpPr>
          <p:cNvPr id="1048668" name="Footer Placeholder 5"/>
          <p:cNvSpPr>
            <a:spLocks noGrp="1"/>
          </p:cNvSpPr>
          <p:nvPr>
            <p:ph type="ftr" sz="quarter" idx="11"/>
          </p:nvPr>
        </p:nvSpPr>
        <p:spPr>
          <a:xfrm>
            <a:off x="402336" y="6410848"/>
            <a:ext cx="4779264" cy="365760"/>
          </a:xfrm>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16"/>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7" name="Rectangle 15"/>
          <p:cNvSpPr>
            <a:spLocks noChangeArrowheads="1"/>
          </p:cNvSpPr>
          <p:nvPr/>
        </p:nvSpPr>
        <p:spPr bwMode="white">
          <a:xfrm>
            <a:off x="0" y="1"/>
            <a:ext cx="12192000" cy="1393371"/>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8" name="Rectangle 17"/>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9" name="Rectangle 18"/>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0" name="Rectangle 8"/>
          <p:cNvSpPr>
            <a:spLocks noChangeArrowheads="1"/>
          </p:cNvSpPr>
          <p:nvPr/>
        </p:nvSpPr>
        <p:spPr bwMode="auto">
          <a:xfrm>
            <a:off x="199136" y="6388386"/>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1" name="Date Placeholder 13"/>
          <p:cNvSpPr>
            <a:spLocks noGrp="1"/>
          </p:cNvSpPr>
          <p:nvPr>
            <p:ph type="dt" sz="half" idx="2"/>
          </p:nvPr>
        </p:nvSpPr>
        <p:spPr>
          <a:xfrm>
            <a:off x="7721600" y="6404984"/>
            <a:ext cx="4059936" cy="365760"/>
          </a:xfrm>
          <a:prstGeom prst="rect"/>
        </p:spPr>
        <p:txBody>
          <a:bodyPr vert="horz"/>
          <a:lstStyle>
            <a:lvl1pPr algn="r" eaLnBrk="1" hangingPunct="1" latinLnBrk="0">
              <a:defRPr sz="1400" kumimoji="0">
                <a:solidFill>
                  <a:srgbClr val="FFFFFF"/>
                </a:solidFill>
              </a:defRPr>
            </a:lvl1pPr>
          </a:lstStyle>
          <a:p>
            <a:fld id="{CA42338B-CBB8-455F-87A8-BAAC272F1146}" type="datetimeFigureOut">
              <a:rPr lang="en-IN" smtClean="0"/>
              <a:t>06/09/2024</a:t>
            </a:fld>
            <a:endParaRPr lang="en-IN"/>
          </a:p>
        </p:txBody>
      </p:sp>
      <p:sp>
        <p:nvSpPr>
          <p:cNvPr id="1048582" name="Footer Placeholder 2"/>
          <p:cNvSpPr>
            <a:spLocks noGrp="1"/>
          </p:cNvSpPr>
          <p:nvPr>
            <p:ph type="ftr" sz="quarter" idx="3"/>
          </p:nvPr>
        </p:nvSpPr>
        <p:spPr>
          <a:xfrm>
            <a:off x="406400" y="6410848"/>
            <a:ext cx="4775200" cy="365760"/>
          </a:xfrm>
          <a:prstGeom prst="rect"/>
        </p:spPr>
        <p:txBody>
          <a:bodyPr vert="horz"/>
          <a:lstStyle>
            <a:lvl1pPr algn="l" eaLnBrk="1" hangingPunct="1" latinLnBrk="0">
              <a:defRPr sz="1200" kumimoji="0">
                <a:solidFill>
                  <a:srgbClr val="FFFFFF"/>
                </a:solidFill>
              </a:defRPr>
            </a:lvl1pPr>
          </a:lstStyle>
          <a:p>
            <a:endParaRPr lang="en-IN"/>
          </a:p>
        </p:txBody>
      </p:sp>
      <p:sp>
        <p:nvSpPr>
          <p:cNvPr id="1048583" name="Rectangle 7"/>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584" name="Straight Connector 9"/>
          <p:cNvSpPr>
            <a:spLocks noChangeShapeType="1"/>
          </p:cNvSpPr>
          <p:nvPr/>
        </p:nvSpPr>
        <p:spPr bwMode="auto">
          <a:xfrm>
            <a:off x="203200" y="1276743"/>
            <a:ext cx="1177747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85" name="Oval 11"/>
          <p:cNvSpPr/>
          <p:nvPr/>
        </p:nvSpPr>
        <p:spPr>
          <a:xfrm>
            <a:off x="5689600" y="956036"/>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6" name="Oval 14"/>
          <p:cNvSpPr/>
          <p:nvPr/>
        </p:nvSpPr>
        <p:spPr>
          <a:xfrm>
            <a:off x="5815584" y="1050524"/>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7" name="Slide Number Placeholder 22"/>
          <p:cNvSpPr>
            <a:spLocks noGrp="1"/>
          </p:cNvSpPr>
          <p:nvPr>
            <p:ph type="sldNum" sz="quarter" idx="4"/>
          </p:nvPr>
        </p:nvSpPr>
        <p:spPr>
          <a:xfrm>
            <a:off x="5791200" y="1040175"/>
            <a:ext cx="609600" cy="441325"/>
          </a:xfrm>
          <a:prstGeom prst="rect"/>
        </p:spPr>
        <p:txBody>
          <a:bodyPr anchor="ctr" lIns="45720" rIns="45720" vert="horz">
            <a:normAutofit/>
          </a:bodyPr>
          <a:lstStyle>
            <a:lvl1pPr algn="ctr" eaLnBrk="1" hangingPunct="1" latinLnBrk="0">
              <a:defRPr sz="1600" kumimoji="0">
                <a:solidFill>
                  <a:schemeClr val="accent3">
                    <a:shade val="75000"/>
                  </a:schemeClr>
                </a:solidFill>
              </a:defRPr>
            </a:lvl1pPr>
          </a:lstStyle>
          <a:p>
            <a:fld id="{40C345B4-E0F1-456B-AA71-8FD70F96B028}" type="slidenum">
              <a:rPr lang="en-IN" smtClean="0"/>
              <a:t>‹#›</a:t>
            </a:fld>
            <a:endParaRPr lang="en-IN"/>
          </a:p>
        </p:txBody>
      </p:sp>
      <p:sp>
        <p:nvSpPr>
          <p:cNvPr id="1048588" name="Title Placeholder 21"/>
          <p:cNvSpPr>
            <a:spLocks noGrp="1"/>
          </p:cNvSpPr>
          <p:nvPr>
            <p:ph type="title"/>
          </p:nvPr>
        </p:nvSpPr>
        <p:spPr>
          <a:xfrm>
            <a:off x="402336" y="228600"/>
            <a:ext cx="11379200" cy="758952"/>
          </a:xfrm>
          <a:prstGeom prst="rect"/>
        </p:spPr>
        <p:txBody>
          <a:bodyPr anchor="b" vert="horz">
            <a:normAutofit/>
          </a:bodyPr>
          <a:p>
            <a:r>
              <a:rPr kumimoji="0" lang="en-US" smtClean="0"/>
              <a:t>Click to edit Master title style</a:t>
            </a:r>
            <a:endParaRPr kumimoji="0" lang="en-US"/>
          </a:p>
        </p:txBody>
      </p:sp>
      <p:sp>
        <p:nvSpPr>
          <p:cNvPr id="1048589" name="Text Placeholder 12"/>
          <p:cNvSpPr>
            <a:spLocks noGrp="1"/>
          </p:cNvSpPr>
          <p:nvPr>
            <p:ph type="body" idx="1"/>
          </p:nvPr>
        </p:nvSpPr>
        <p:spPr>
          <a:xfrm>
            <a:off x="402336" y="1524000"/>
            <a:ext cx="11379200" cy="459943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eaLnBrk="1" hangingPunct="1" latinLnBrk="0" rtl="0">
        <a:spcBef>
          <a:spcPct val="0"/>
        </a:spcBef>
        <a:buNone/>
        <a:defRPr sz="3300" kern="1200" kumimoji="0">
          <a:solidFill>
            <a:schemeClr val="accent3">
              <a:shade val="75000"/>
            </a:schemeClr>
          </a:solidFill>
          <a:latin typeface="+mj-lt"/>
          <a:ea typeface="+mj-ea"/>
          <a:cs typeface="+mj-cs"/>
        </a:defRPr>
      </a:lvl1pPr>
    </p:titleStyle>
    <p:bodyStyle>
      <a:lvl1pPr algn="l" eaLnBrk="1" hangingPunct="1" indent="-274320" latinLnBrk="0" marL="274320" rtl="0">
        <a:spcBef>
          <a:spcPct val="20000"/>
        </a:spcBef>
        <a:buClr>
          <a:schemeClr val="accent1"/>
        </a:buClr>
        <a:buSzPct val="85000"/>
        <a:buFont typeface="Wingdings 2"/>
        <a:buChar char=""/>
        <a:defRPr sz="2700" kern="1200" kumimoji="0">
          <a:solidFill>
            <a:schemeClr val="tx1"/>
          </a:solidFill>
          <a:latin typeface="+mn-lt"/>
          <a:ea typeface="+mn-ea"/>
          <a:cs typeface="+mn-cs"/>
        </a:defRPr>
      </a:lvl1pPr>
      <a:lvl2pPr algn="l" eaLnBrk="1" hangingPunct="1" indent="-274320" latinLnBrk="0" marL="548640" rtl="0">
        <a:spcBef>
          <a:spcPct val="20000"/>
        </a:spcBef>
        <a:buClr>
          <a:schemeClr val="accent2"/>
        </a:buClr>
        <a:buSzPct val="70000"/>
        <a:buFont typeface="Wingdings"/>
        <a:buChar char=""/>
        <a:defRPr sz="2200" kern="1200" kumimoji="0">
          <a:solidFill>
            <a:schemeClr val="tx2"/>
          </a:solidFill>
          <a:latin typeface="+mn-lt"/>
          <a:ea typeface="+mn-ea"/>
          <a:cs typeface="+mn-cs"/>
        </a:defRPr>
      </a:lvl2pPr>
      <a:lvl3pPr algn="l" eaLnBrk="1" hangingPunct="1" indent="-228600" latinLnBrk="0" marL="822960" rtl="0">
        <a:spcBef>
          <a:spcPct val="20000"/>
        </a:spcBef>
        <a:buClr>
          <a:schemeClr val="accent3"/>
        </a:buClr>
        <a:buSzPct val="7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ct val="20000"/>
        </a:spcBef>
        <a:buClr>
          <a:schemeClr val="accent4"/>
        </a:buClr>
        <a:buSzPct val="70000"/>
        <a:buFont typeface="Wingdings"/>
        <a:buChar char=""/>
        <a:defRPr sz="2000" kern="1200" kumimoji="0">
          <a:solidFill>
            <a:schemeClr val="tx2"/>
          </a:solidFill>
          <a:latin typeface="+mn-lt"/>
          <a:ea typeface="+mn-ea"/>
          <a:cs typeface="+mn-cs"/>
        </a:defRPr>
      </a:lvl4pPr>
      <a:lvl5pPr algn="l" eaLnBrk="1" hangingPunct="1" indent="-228600" latinLnBrk="0" marL="1371600" rtl="0">
        <a:spcBef>
          <a:spcPct val="20000"/>
        </a:spcBef>
        <a:buClr>
          <a:schemeClr val="accent5"/>
        </a:buClr>
        <a:buFontTx/>
        <a:buChar char="•"/>
        <a:defRPr sz="1800" kern="1200" kumimoji="0">
          <a:solidFill>
            <a:schemeClr val="tx1"/>
          </a:solidFill>
          <a:latin typeface="+mn-lt"/>
          <a:ea typeface="+mn-ea"/>
          <a:cs typeface="+mn-cs"/>
        </a:defRPr>
      </a:lvl5pPr>
      <a:lvl6pPr algn="l" eaLnBrk="1" hangingPunct="1" indent="-182880" latinLnBrk="0" marL="1645920" rtl="0">
        <a:spcBef>
          <a:spcPct val="20000"/>
        </a:spcBef>
        <a:buClr>
          <a:schemeClr val="accent6"/>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1">
            <a:shade val="75000"/>
          </a:schemeClr>
        </a:buClr>
        <a:buSzPct val="90000"/>
        <a:buChar char="•"/>
        <a:defRPr baseline="0" sz="1600" kern="1200" kumimoji="0">
          <a:solidFill>
            <a:schemeClr val="tx1"/>
          </a:solidFill>
          <a:latin typeface="+mn-lt"/>
          <a:ea typeface="+mn-ea"/>
          <a:cs typeface="+mn-cs"/>
        </a:defRPr>
      </a:lvl7pPr>
      <a:lvl8pPr algn="l" eaLnBrk="1" hangingPunct="1" indent="-182880" latinLnBrk="0" marL="2103120" rtl="0">
        <a:spcBef>
          <a:spcPct val="20000"/>
        </a:spcBef>
        <a:buClr>
          <a:schemeClr val="accent4">
            <a:shade val="75000"/>
          </a:schemeClr>
        </a:buClr>
        <a:buChar char="•"/>
        <a:defRPr sz="1600" kern="1200" kumimoji="0">
          <a:solidFill>
            <a:schemeClr val="tx1"/>
          </a:solidFill>
          <a:latin typeface="+mn-lt"/>
          <a:ea typeface="+mn-ea"/>
          <a:cs typeface="+mn-cs"/>
        </a:defRPr>
      </a:lvl8pPr>
      <a:lvl9pPr algn="l" eaLnBrk="1" hangingPunct="1" indent="-182880" latinLnBrk="0" marL="2377440" rtl="0">
        <a:spcBef>
          <a:spcPct val="20000"/>
        </a:spcBef>
        <a:buClr>
          <a:schemeClr val="accent2">
            <a:shade val="75000"/>
          </a:schemeClr>
        </a:buClr>
        <a:buSzPct val="90000"/>
        <a:buChar char="•"/>
        <a:defRPr baseline="0" cap="all"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4" name="Subtitle 2"/>
          <p:cNvSpPr>
            <a:spLocks noGrp="1"/>
          </p:cNvSpPr>
          <p:nvPr>
            <p:ph type="subTitle" idx="1"/>
          </p:nvPr>
        </p:nvSpPr>
        <p:spPr>
          <a:xfrm>
            <a:off x="1743761" y="2961144"/>
            <a:ext cx="9001462" cy="2382625"/>
          </a:xfrm>
        </p:spPr>
        <p:txBody>
          <a:bodyPr>
            <a:normAutofit/>
          </a:bodyPr>
          <a:p>
            <a:pPr algn="l"/>
            <a:r>
              <a:rPr dirty="0" lang="en-US"/>
              <a:t>STUDENT NAME   </a:t>
            </a:r>
            <a:r>
              <a:rPr dirty="0" lang="en-US" smtClean="0"/>
              <a:t>: KOMATHI.S</a:t>
            </a:r>
            <a:endParaRPr dirty="0" lang="en-US"/>
          </a:p>
          <a:p>
            <a:pPr algn="l"/>
            <a:r>
              <a:rPr dirty="0" lang="en-US"/>
              <a:t>REGISTER NO      </a:t>
            </a:r>
            <a:r>
              <a:rPr dirty="0" lang="en-US" smtClean="0"/>
              <a:t> </a:t>
            </a:r>
            <a:r>
              <a:rPr dirty="0" lang="en-US" smtClean="0"/>
              <a:t>: </a:t>
            </a:r>
            <a:r>
              <a:rPr dirty="0" lang="en-US" smtClean="0"/>
              <a:t>312204093,</a:t>
            </a:r>
            <a:endParaRPr dirty="0" lang="en-US"/>
          </a:p>
          <a:p>
            <a:pPr algn="l"/>
            <a:r>
              <a:rPr dirty="0" lang="en-US" smtClean="0"/>
              <a:t>		</a:t>
            </a:r>
            <a:r>
              <a:rPr dirty="0" lang="en-US" smtClean="0"/>
              <a:t>          </a:t>
            </a:r>
            <a:r>
              <a:rPr dirty="0" lang="en-US" smtClean="0"/>
              <a:t>928E866253058CEB8C64338B719A494D</a:t>
            </a:r>
            <a:endParaRPr dirty="0" lang="en-US"/>
          </a:p>
          <a:p>
            <a:pPr algn="l"/>
            <a:r>
              <a:rPr dirty="0" lang="en-US"/>
              <a:t>DEPARTMENT      </a:t>
            </a:r>
            <a:r>
              <a:rPr dirty="0" lang="en-US" smtClean="0"/>
              <a:t> </a:t>
            </a:r>
            <a:r>
              <a:rPr dirty="0" lang="en-US" smtClean="0"/>
              <a:t>: </a:t>
            </a:r>
            <a:r>
              <a:rPr dirty="0" lang="en-US" smtClean="0"/>
              <a:t>UG AND BACHILOR OF COMMERCE</a:t>
            </a:r>
            <a:endParaRPr dirty="0" lang="en-US"/>
          </a:p>
          <a:p>
            <a:pPr algn="l"/>
            <a:r>
              <a:rPr dirty="0" lang="en-IN"/>
              <a:t>COLLEGE            </a:t>
            </a:r>
            <a:r>
              <a:rPr dirty="0" lang="en-IN" smtClean="0"/>
              <a:t>  </a:t>
            </a:r>
            <a:r>
              <a:rPr dirty="0" lang="en-IN" smtClean="0"/>
              <a:t>: </a:t>
            </a:r>
            <a:r>
              <a:rPr dirty="0" lang="en-US" smtClean="0"/>
              <a:t>SRI RAM COLLEGE OF ARTS AND</a:t>
            </a:r>
            <a:r>
              <a:rPr altLang="en-GB" dirty="0" lang="en-US" smtClean="0"/>
              <a:t> SCIENCE </a:t>
            </a:r>
            <a:r>
              <a:rPr dirty="0" lang="en-US" smtClean="0"/>
              <a:t> </a:t>
            </a:r>
            <a:endParaRPr altLang="en-US" lang="zh-CN"/>
          </a:p>
          <a:p>
            <a:pPr algn="l"/>
            <a:r>
              <a:rPr dirty="0" lang="en-US" smtClean="0"/>
              <a:t>                               </a:t>
            </a:r>
            <a:endParaRPr dirty="0" lang="en-IN"/>
          </a:p>
        </p:txBody>
      </p:sp>
      <p:sp>
        <p:nvSpPr>
          <p:cNvPr id="1048605" name="Title 1"/>
          <p:cNvSpPr>
            <a:spLocks noGrp="1"/>
          </p:cNvSpPr>
          <p:nvPr>
            <p:ph type="ctrTitle"/>
          </p:nvPr>
        </p:nvSpPr>
        <p:spPr>
          <a:xfrm>
            <a:off x="1595269" y="-216815"/>
            <a:ext cx="9001462" cy="2073896"/>
          </a:xfrm>
        </p:spPr>
        <p:txBody>
          <a:bodyPr/>
          <a:p>
            <a:r>
              <a:rPr dirty="0" lang="en-US"/>
              <a:t>Employee data analysis using excel </a:t>
            </a:r>
            <a:endParaRPr dirty="0" lang="en-IN"/>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9" name="Title 1"/>
          <p:cNvSpPr>
            <a:spLocks noGrp="1"/>
          </p:cNvSpPr>
          <p:nvPr>
            <p:ph type="title"/>
          </p:nvPr>
        </p:nvSpPr>
        <p:spPr>
          <a:xfrm>
            <a:off x="913795" y="358220"/>
            <a:ext cx="10353761" cy="736289"/>
          </a:xfrm>
        </p:spPr>
        <p:txBody>
          <a:bodyPr/>
          <a:p>
            <a:r>
              <a:rPr dirty="0" lang="en-IN"/>
              <a:t>conclusion</a:t>
            </a:r>
          </a:p>
        </p:txBody>
      </p:sp>
      <p:pic>
        <p:nvPicPr>
          <p:cNvPr id="2097154" name="Content Placeholder 4"/>
          <p:cNvPicPr>
            <a:picLocks noChangeAspect="1" noGrp="1"/>
          </p:cNvPicPr>
          <p:nvPr>
            <p:ph sz="quarter" idx="1"/>
          </p:nvPr>
        </p:nvPicPr>
        <p:blipFill>
          <a:blip xmlns:r="http://schemas.openxmlformats.org/officeDocument/2006/relationships" r:embed="rId1"/>
          <a:stretch>
            <a:fillRect/>
          </a:stretch>
        </p:blipFill>
        <p:spPr>
          <a:xfrm>
            <a:off x="3826414" y="1406770"/>
            <a:ext cx="4807932" cy="2461846"/>
          </a:xfrm>
        </p:spPr>
      </p:pic>
      <p:sp>
        <p:nvSpPr>
          <p:cNvPr id="1048630" name="TextBox 6"/>
          <p:cNvSpPr txBox="1"/>
          <p:nvPr/>
        </p:nvSpPr>
        <p:spPr>
          <a:xfrm>
            <a:off x="863449" y="3907021"/>
            <a:ext cx="9782668" cy="1424940"/>
          </a:xfrm>
          <a:prstGeom prst="rect"/>
          <a:noFill/>
        </p:spPr>
        <p:txBody>
          <a:bodyPr rtlCol="0" wrap="square">
            <a:spAutoFit/>
          </a:bodyPr>
          <a:p>
            <a:r>
              <a:rPr dirty="0" lang="en-GB" smtClean="0"/>
              <a:t>Employee a consistently exceeded sales targets and demonstrated explanation costumer satisfaction skills . Employee B showed improvement in productivity but needs to work on customer satisfaction . Employee C </a:t>
            </a:r>
            <a:r>
              <a:rPr dirty="0" lang="en-GB" err="1" smtClean="0"/>
              <a:t>stuggled</a:t>
            </a:r>
            <a:r>
              <a:rPr dirty="0" lang="en-GB" smtClean="0"/>
              <a:t> with sales performance but demonstrated strengths in productivity .</a:t>
            </a:r>
          </a:p>
          <a:p>
            <a:endParaRPr dirty="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9" name="Subtitle 2"/>
          <p:cNvSpPr>
            <a:spLocks noGrp="1"/>
          </p:cNvSpPr>
          <p:nvPr>
            <p:ph type="subTitle" idx="1"/>
          </p:nvPr>
        </p:nvSpPr>
        <p:spPr>
          <a:xfrm>
            <a:off x="1595269" y="2450969"/>
            <a:ext cx="9001462" cy="1630837"/>
          </a:xfrm>
        </p:spPr>
        <p:txBody>
          <a:bodyPr>
            <a:noAutofit/>
          </a:bodyPr>
          <a:p>
            <a:r>
              <a:rPr b="1" dirty="0" sz="4800" lang="en-US"/>
              <a:t>Employee Performance Analysis  </a:t>
            </a:r>
          </a:p>
          <a:p>
            <a:r>
              <a:rPr b="1" dirty="0" sz="4800" lang="en-US"/>
              <a:t>Using Excel </a:t>
            </a:r>
            <a:endParaRPr b="1" dirty="0" sz="4800" lang="en-IN"/>
          </a:p>
        </p:txBody>
      </p:sp>
      <p:sp>
        <p:nvSpPr>
          <p:cNvPr id="1048610" name="Title 1"/>
          <p:cNvSpPr>
            <a:spLocks noGrp="1"/>
          </p:cNvSpPr>
          <p:nvPr>
            <p:ph type="ctrTitle"/>
          </p:nvPr>
        </p:nvSpPr>
        <p:spPr>
          <a:xfrm>
            <a:off x="1595269" y="-603315"/>
            <a:ext cx="9001462" cy="1979628"/>
          </a:xfrm>
        </p:spPr>
        <p:txBody>
          <a:bodyPr/>
          <a:p>
            <a:r>
              <a:rPr dirty="0" lang="en-US"/>
              <a:t>Project title </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6" name="Title 1"/>
          <p:cNvSpPr>
            <a:spLocks noGrp="1"/>
          </p:cNvSpPr>
          <p:nvPr>
            <p:ph type="title"/>
          </p:nvPr>
        </p:nvSpPr>
        <p:spPr>
          <a:xfrm>
            <a:off x="913795" y="141403"/>
            <a:ext cx="10353761" cy="1187776"/>
          </a:xfrm>
        </p:spPr>
        <p:txBody>
          <a:bodyPr>
            <a:normAutofit/>
          </a:bodyPr>
          <a:p>
            <a:r>
              <a:rPr dirty="0" sz="5400" lang="en-US"/>
              <a:t>AGENDA </a:t>
            </a:r>
            <a:endParaRPr dirty="0" sz="5400" lang="en-IN"/>
          </a:p>
        </p:txBody>
      </p:sp>
      <p:sp>
        <p:nvSpPr>
          <p:cNvPr id="1048617" name="Content Placeholder 2"/>
          <p:cNvSpPr>
            <a:spLocks noGrp="1"/>
          </p:cNvSpPr>
          <p:nvPr>
            <p:ph sz="quarter" idx="1"/>
          </p:nvPr>
        </p:nvSpPr>
        <p:spPr>
          <a:xfrm>
            <a:off x="913795" y="1536569"/>
            <a:ext cx="10353762" cy="3949831"/>
          </a:xfrm>
        </p:spPr>
        <p:txBody>
          <a:bodyPr>
            <a:noAutofit/>
          </a:bodyPr>
          <a:p>
            <a:r>
              <a:rPr b="1" dirty="0" sz="2400" lang="en-US"/>
              <a:t>Problem Statement </a:t>
            </a:r>
          </a:p>
          <a:p>
            <a:r>
              <a:rPr b="1" dirty="0" sz="2400" lang="en-US"/>
              <a:t>Project Overview</a:t>
            </a:r>
          </a:p>
          <a:p>
            <a:r>
              <a:rPr b="1" dirty="0" sz="2400" lang="en-US"/>
              <a:t>End users </a:t>
            </a:r>
          </a:p>
          <a:p>
            <a:r>
              <a:rPr b="1" dirty="0" sz="2400" lang="en-US"/>
              <a:t>Our Solution and Proposition</a:t>
            </a:r>
          </a:p>
          <a:p>
            <a:r>
              <a:rPr b="1" dirty="0" sz="2400" lang="en-US"/>
              <a:t>Dataset Description </a:t>
            </a:r>
          </a:p>
          <a:p>
            <a:r>
              <a:rPr b="1" dirty="0" sz="2400" lang="en-US"/>
              <a:t>Modelling Approach </a:t>
            </a:r>
          </a:p>
          <a:p>
            <a:r>
              <a:rPr b="1" dirty="0" sz="2400" lang="en-US"/>
              <a:t>Results and Discussion </a:t>
            </a:r>
          </a:p>
          <a:p>
            <a:r>
              <a:rPr b="1" dirty="0" sz="2400" lang="en-US"/>
              <a:t>Conclusion </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8" name="Title 1"/>
          <p:cNvSpPr>
            <a:spLocks noGrp="1"/>
          </p:cNvSpPr>
          <p:nvPr>
            <p:ph type="title"/>
          </p:nvPr>
        </p:nvSpPr>
        <p:spPr>
          <a:xfrm>
            <a:off x="913795" y="-94268"/>
            <a:ext cx="10353761" cy="1329179"/>
          </a:xfrm>
        </p:spPr>
        <p:txBody>
          <a:bodyPr/>
          <a:p>
            <a:r>
              <a:rPr dirty="0" lang="en-US"/>
              <a:t>PROBLEM STATEMENT </a:t>
            </a:r>
            <a:endParaRPr dirty="0" lang="en-IN"/>
          </a:p>
        </p:txBody>
      </p:sp>
      <p:sp>
        <p:nvSpPr>
          <p:cNvPr id="1048619" name="Content Placeholder 4"/>
          <p:cNvSpPr>
            <a:spLocks noGrp="1"/>
          </p:cNvSpPr>
          <p:nvPr>
            <p:ph sz="quarter" idx="1"/>
          </p:nvPr>
        </p:nvSpPr>
        <p:spPr>
          <a:xfrm>
            <a:off x="913795" y="1036948"/>
            <a:ext cx="10353762" cy="5137608"/>
          </a:xfrm>
        </p:spPr>
        <p:txBody>
          <a:bodyPr>
            <a:normAutofit/>
          </a:bodyPr>
          <a:p>
            <a:pPr indent="0" marL="0">
              <a:buNone/>
            </a:pPr>
            <a:endParaRPr dirty="0" lang="en-US"/>
          </a:p>
          <a:p>
            <a:r>
              <a:rPr dirty="0" lang="en-US"/>
              <a:t>Job-Specific Skills: Evaluate how well employees perform the core tasks of their job. This includes technical skills, knowledge, and competency in their specific role.</a:t>
            </a:r>
          </a:p>
          <a:p>
            <a:r>
              <a:rPr dirty="0" lang="en-US"/>
              <a:t>Quality of Work: Assess the accuracy, thoroughness, and effectiveness of the work produced. High-quality work usually meets or exceeds standards and contributes to overall success.</a:t>
            </a:r>
          </a:p>
          <a:p>
            <a:r>
              <a:rPr dirty="0" lang="en-US"/>
              <a:t>Productivity: Measure how efficiently employees complete their tasks. This includes their ability to manage time, meet deadlines, and handle workload effectively.</a:t>
            </a:r>
          </a:p>
          <a:p>
            <a:r>
              <a:rPr dirty="0" lang="en-US"/>
              <a:t>Attendance and Punctuality: Consider the reliability of employees in terms of their attendance and punctuality, as these factors can impact overall team performance.</a:t>
            </a:r>
          </a:p>
          <a:p>
            <a:pPr indent="0" marL="0">
              <a:buNone/>
            </a:pPr>
            <a:endParaRPr dirty="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0" name="Title 1"/>
          <p:cNvSpPr>
            <a:spLocks noGrp="1"/>
          </p:cNvSpPr>
          <p:nvPr>
            <p:ph type="title"/>
          </p:nvPr>
        </p:nvSpPr>
        <p:spPr>
          <a:xfrm>
            <a:off x="913795" y="122548"/>
            <a:ext cx="10353761" cy="2092751"/>
          </a:xfrm>
        </p:spPr>
        <p:txBody>
          <a:bodyPr/>
          <a:p>
            <a:r>
              <a:rPr dirty="0" lang="en-US"/>
              <a:t>PROJECT OVERVIEW</a:t>
            </a:r>
            <a:endParaRPr dirty="0" lang="en-IN"/>
          </a:p>
        </p:txBody>
      </p:sp>
      <p:sp>
        <p:nvSpPr>
          <p:cNvPr id="1048621" name="Content Placeholder 2"/>
          <p:cNvSpPr>
            <a:spLocks noGrp="1"/>
          </p:cNvSpPr>
          <p:nvPr>
            <p:ph sz="quarter" idx="1"/>
          </p:nvPr>
        </p:nvSpPr>
        <p:spPr>
          <a:xfrm>
            <a:off x="913795" y="1093509"/>
            <a:ext cx="10353762" cy="4697691"/>
          </a:xfrm>
        </p:spPr>
        <p:txBody>
          <a:bodyPr>
            <a:normAutofit/>
          </a:bodyPr>
          <a:p>
            <a:pPr indent="0" marL="0">
              <a:buNone/>
            </a:pPr>
            <a:endParaRPr dirty="0" lang="en-US"/>
          </a:p>
          <a:p>
            <a:pPr indent="0" marL="0">
              <a:buNone/>
            </a:pPr>
            <a:endParaRPr dirty="0" lang="en-US"/>
          </a:p>
          <a:p>
            <a:pPr indent="0" marL="0">
              <a:buNone/>
            </a:pPr>
            <a:endParaRPr dirty="0" lang="en-US"/>
          </a:p>
          <a:p>
            <a:pPr indent="0" marL="0">
              <a:buNone/>
            </a:pPr>
            <a:r>
              <a:rPr dirty="0" lang="en-US"/>
              <a:t>Analysis of data using employee database for their performance using different matrix</a:t>
            </a:r>
          </a:p>
          <a:p>
            <a:pPr indent="0" marL="0">
              <a:buNone/>
            </a:pPr>
            <a:r>
              <a:rPr dirty="0" lang="en-US"/>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2" name="Title 1"/>
          <p:cNvSpPr>
            <a:spLocks noGrp="1"/>
          </p:cNvSpPr>
          <p:nvPr>
            <p:ph type="title"/>
          </p:nvPr>
        </p:nvSpPr>
        <p:spPr>
          <a:xfrm>
            <a:off x="913795" y="141403"/>
            <a:ext cx="10353761" cy="925398"/>
          </a:xfrm>
        </p:spPr>
        <p:txBody>
          <a:bodyPr/>
          <a:p>
            <a:r>
              <a:rPr dirty="0" lang="en-IN"/>
              <a:t>DATASET DESCRIPTION</a:t>
            </a:r>
          </a:p>
        </p:txBody>
      </p:sp>
      <p:sp>
        <p:nvSpPr>
          <p:cNvPr id="1048623" name="Content Placeholder 2"/>
          <p:cNvSpPr>
            <a:spLocks noGrp="1"/>
          </p:cNvSpPr>
          <p:nvPr>
            <p:ph sz="quarter" idx="1"/>
          </p:nvPr>
        </p:nvSpPr>
        <p:spPr>
          <a:xfrm>
            <a:off x="913795" y="1338606"/>
            <a:ext cx="10353762" cy="4452594"/>
          </a:xfrm>
        </p:spPr>
        <p:txBody>
          <a:bodyPr>
            <a:normAutofit lnSpcReduction="10000"/>
          </a:bodyPr>
          <a:p>
            <a:pPr indent="0" marL="0">
              <a:buNone/>
            </a:pPr>
            <a:r>
              <a:rPr dirty="0" lang="en-IN"/>
              <a:t>Employee data set – Kaggle</a:t>
            </a:r>
          </a:p>
          <a:p>
            <a:pPr indent="0" marL="0">
              <a:buNone/>
            </a:pPr>
            <a:r>
              <a:rPr dirty="0" lang="en-IN"/>
              <a:t>26features</a:t>
            </a:r>
          </a:p>
          <a:p>
            <a:r>
              <a:rPr dirty="0" lang="en-US"/>
              <a:t>Feature - 9 feature </a:t>
            </a:r>
          </a:p>
          <a:p>
            <a:r>
              <a:rPr dirty="0" lang="en-US"/>
              <a:t>Employee id </a:t>
            </a:r>
          </a:p>
          <a:p>
            <a:r>
              <a:rPr dirty="0" lang="en-US"/>
              <a:t>Gender - male, female </a:t>
            </a:r>
          </a:p>
          <a:p>
            <a:r>
              <a:rPr dirty="0" lang="en-US"/>
              <a:t>Performance </a:t>
            </a:r>
          </a:p>
          <a:p>
            <a:r>
              <a:rPr dirty="0" lang="en-US"/>
              <a:t>Business unit </a:t>
            </a:r>
          </a:p>
          <a:p>
            <a:r>
              <a:rPr dirty="0" lang="en-US"/>
              <a:t>Name </a:t>
            </a:r>
          </a:p>
          <a:p>
            <a:r>
              <a:rPr dirty="0" lang="en-US"/>
              <a:t>Rating - numerical</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4" name="Title 1"/>
          <p:cNvSpPr>
            <a:spLocks noGrp="1"/>
          </p:cNvSpPr>
          <p:nvPr>
            <p:ph type="title"/>
          </p:nvPr>
        </p:nvSpPr>
        <p:spPr>
          <a:xfrm>
            <a:off x="913795" y="179110"/>
            <a:ext cx="10353761" cy="1112362"/>
          </a:xfrm>
        </p:spPr>
        <p:txBody>
          <a:bodyPr/>
          <a:p>
            <a:r>
              <a:rPr dirty="0" lang="en-IN"/>
              <a:t>THE “WOW” IN OUR SOLUTION</a:t>
            </a:r>
          </a:p>
        </p:txBody>
      </p:sp>
      <p:sp>
        <p:nvSpPr>
          <p:cNvPr id="1048625" name="Content Placeholder 2"/>
          <p:cNvSpPr>
            <a:spLocks noGrp="1"/>
          </p:cNvSpPr>
          <p:nvPr>
            <p:ph sz="quarter" idx="1"/>
          </p:nvPr>
        </p:nvSpPr>
        <p:spPr>
          <a:xfrm>
            <a:off x="913795" y="1291472"/>
            <a:ext cx="10353762" cy="4939646"/>
          </a:xfrm>
        </p:spPr>
        <p:txBody>
          <a:bodyPr>
            <a:normAutofit fontScale="88889" lnSpcReduction="20000"/>
          </a:bodyPr>
          <a:p>
            <a:r>
              <a:rPr b="1" dirty="0" lang="en-US"/>
              <a:t>Exceptional Problem-Solving Skills</a:t>
            </a:r>
            <a:r>
              <a:rPr dirty="0" lang="en-US"/>
              <a:t>: Employees who can tackle complex issues creatively and effectively often make a significant impact. Look for individuals who proactively address challenges and come up with innovative solutions.</a:t>
            </a:r>
            <a:endParaRPr dirty="0" lang="en-IN"/>
          </a:p>
          <a:p>
            <a:r>
              <a:rPr b="1" dirty="0" lang="en-US"/>
              <a:t>Outstanding Communication</a:t>
            </a:r>
            <a:r>
              <a:rPr dirty="0" lang="en-US"/>
              <a:t>: Employees who excel in both verbal and written communication can drive projects forward, facilitate better team collaboration, and improve client relations. Their ability to articulate ideas clearly and listen actively can be game-changing.</a:t>
            </a:r>
          </a:p>
          <a:p>
            <a:r>
              <a:rPr b="1" dirty="0" lang="en-US"/>
              <a:t>Leadership and Initiative</a:t>
            </a:r>
            <a:r>
              <a:rPr dirty="0" lang="en-US"/>
              <a:t>: Those who go beyond their job description by taking on leadership roles, mentoring others, or spearheading new initiatives demonstrate a high level of engagement and commitment.</a:t>
            </a:r>
          </a:p>
          <a:p>
            <a:r>
              <a:rPr b="1" dirty="0" lang="en-US"/>
              <a:t>Continuous Learning and Improvement</a:t>
            </a:r>
            <a:r>
              <a:rPr dirty="0" lang="en-US"/>
              <a:t>: Employees who actively seek out opportunities for growth, whether through additional training, certifications, or staying current with industry trends, show a commitment to both their personal development and the company's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6" name="Title 1"/>
          <p:cNvSpPr>
            <a:spLocks noGrp="1"/>
          </p:cNvSpPr>
          <p:nvPr>
            <p:ph type="title"/>
          </p:nvPr>
        </p:nvSpPr>
        <p:spPr>
          <a:xfrm>
            <a:off x="913795" y="216815"/>
            <a:ext cx="10353762" cy="1508289"/>
          </a:xfrm>
        </p:spPr>
        <p:txBody>
          <a:bodyPr/>
          <a:p>
            <a:r>
              <a:rPr dirty="0" lang="en-IN"/>
              <a:t>MODELLING </a:t>
            </a:r>
          </a:p>
        </p:txBody>
      </p:sp>
      <p:sp>
        <p:nvSpPr>
          <p:cNvPr id="1048627" name="Content Placeholder 2"/>
          <p:cNvSpPr>
            <a:spLocks noGrp="1"/>
          </p:cNvSpPr>
          <p:nvPr>
            <p:ph sz="quarter" idx="1"/>
          </p:nvPr>
        </p:nvSpPr>
        <p:spPr>
          <a:xfrm>
            <a:off x="913795" y="1725104"/>
            <a:ext cx="10353762" cy="4066096"/>
          </a:xfrm>
        </p:spPr>
        <p:txBody>
          <a:bodyPr/>
          <a:p>
            <a:r>
              <a:rPr dirty="0" lang="en-US"/>
              <a:t>Data collection - books and google</a:t>
            </a:r>
          </a:p>
          <a:p>
            <a:r>
              <a:rPr dirty="0" lang="en-US"/>
              <a:t>Data cleaning - Define Data Requirements, Gather Data</a:t>
            </a:r>
          </a:p>
          <a:p>
            <a:r>
              <a:rPr dirty="0" lang="en-US"/>
              <a:t>Techniques - Regular Performance Reviews, Goal Setting and Management</a:t>
            </a:r>
          </a:p>
          <a:p>
            <a:r>
              <a:rPr dirty="0" lang="en-US"/>
              <a:t>Pivot table - 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8" name="Title 1"/>
          <p:cNvSpPr>
            <a:spLocks noGrp="1"/>
          </p:cNvSpPr>
          <p:nvPr>
            <p:ph type="title"/>
          </p:nvPr>
        </p:nvSpPr>
        <p:spPr>
          <a:xfrm>
            <a:off x="913795" y="207390"/>
            <a:ext cx="10353761" cy="859410"/>
          </a:xfrm>
        </p:spPr>
        <p:txBody>
          <a:bodyPr/>
          <a:p>
            <a:r>
              <a:rPr dirty="0" lang="en-IN"/>
              <a:t>results</a:t>
            </a:r>
          </a:p>
        </p:txBody>
      </p:sp>
      <p:pic>
        <p:nvPicPr>
          <p:cNvPr id="2097152" name="Content Placeholder 8"/>
          <p:cNvPicPr>
            <a:picLocks noChangeAspect="1" noGrp="1"/>
          </p:cNvPicPr>
          <p:nvPr>
            <p:ph sz="quarter" idx="1"/>
          </p:nvPr>
        </p:nvPicPr>
        <p:blipFill>
          <a:blip xmlns:r="http://schemas.openxmlformats.org/officeDocument/2006/relationships" r:embed="rId1"/>
          <a:stretch>
            <a:fillRect/>
          </a:stretch>
        </p:blipFill>
        <p:spPr>
          <a:xfrm>
            <a:off x="6241182" y="1357313"/>
            <a:ext cx="4433887" cy="4433887"/>
          </a:xfrm>
        </p:spPr>
      </p:pic>
      <p:pic>
        <p:nvPicPr>
          <p:cNvPr id="2097153" name="Picture 10"/>
          <p:cNvPicPr>
            <a:picLocks noChangeAspect="1"/>
          </p:cNvPicPr>
          <p:nvPr/>
        </p:nvPicPr>
        <p:blipFill>
          <a:blip xmlns:r="http://schemas.openxmlformats.org/officeDocument/2006/relationships" r:embed="rId2"/>
          <a:stretch>
            <a:fillRect/>
          </a:stretch>
        </p:blipFill>
        <p:spPr>
          <a:xfrm>
            <a:off x="1516931" y="1357313"/>
            <a:ext cx="4433887" cy="4433887"/>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r="5400000" dist="25400" rotWithShape="0">
              <a:srgbClr val="000000">
                <a:alpha val="35000"/>
              </a:srgbClr>
            </a:outerShdw>
          </a:effectLst>
        </a:effectStyle>
        <a:effectStyle>
          <a:effectLst>
            <a:outerShdw blurRad="50800" dir="5400000" dist="25400" rotWithShape="0">
              <a:srgbClr val="000000">
                <a:alpha val="45000"/>
              </a:srgbClr>
            </a:outerShdw>
          </a:effectLst>
          <a:scene3d>
            <a:camera prst="orthographicFront" fov="0">
              <a:rot lat="0" lon="0" rev="0"/>
            </a:camera>
            <a:lightRig dir="t" rig="threePt">
              <a:rot lat="0" lon="0" rev="0"/>
            </a:lightRig>
          </a:scene3d>
          <a:sp3d contourW="9525" prstMaterial="matte">
            <a:bevelT w="0" h="0"/>
            <a:contourClr>
              <a:schemeClr val="phClr">
                <a:shade val="70000"/>
                <a:satMod val="105000"/>
              </a:schemeClr>
            </a:contourClr>
          </a:sp3d>
        </a:effectStyle>
        <a:effectStyle>
          <a:effectLst>
            <a:outerShdw blurRad="50800" dir="5400000" dist="25400" rotWithShape="0">
              <a:srgbClr val="000000">
                <a:alpha val="45000"/>
              </a:srgbClr>
            </a:outerShdw>
          </a:effectLst>
          <a:scene3d>
            <a:camera prst="orthographicFront" fov="0">
              <a:rot lat="0" lon="0" rev="0"/>
            </a:camera>
            <a:lightRig dir="b" rig="soft">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algn="tl" flip="none" sx="85000" sy="85000" tx="0" ty="0"/>
        </a:blipFill>
        <a:blipFill>
          <a:blip xmlns:r="http://schemas.openxmlformats.org/officeDocument/2006/relationships" r:embed="rId2">
            <a:duotone>
              <a:schemeClr val="phClr">
                <a:shade val="65000"/>
                <a:satMod val="115000"/>
              </a:schemeClr>
              <a:schemeClr val="phClr">
                <a:tint val="85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tata harilegasri</dc:creator>
  <cp:lastModifiedBy>Dell</cp:lastModifiedBy>
  <dcterms:created xsi:type="dcterms:W3CDTF">2024-08-29T19:42:20Z</dcterms:created>
  <dcterms:modified xsi:type="dcterms:W3CDTF">2024-09-08T14:48:44Z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5e2672ed34194274b9283bf85b8a4412</vt:lpwstr>
  </property>
</Properties>
</file>