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55"/>
    <p:restoredTop sz="96327"/>
  </p:normalViewPr>
  <p:slideViewPr>
    <p:cSldViewPr snapToGrid="0">
      <p:cViewPr varScale="1">
        <p:scale>
          <a:sx n="157" d="100"/>
          <a:sy n="157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2/6/23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2/6/23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2/6/23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2/6/23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2/6/23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2/6/23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2/6/23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2/6/23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2/6/23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2/6/23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2/6/23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2/6/23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nodejs.org/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expressjs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ongoosejs.com/" TargetMode="External"/><Relationship Id="rId5" Type="http://schemas.openxmlformats.org/officeDocument/2006/relationships/hyperlink" Target="https://www.mongodb.com/" TargetMode="External"/><Relationship Id="rId10" Type="http://schemas.openxmlformats.org/officeDocument/2006/relationships/hyperlink" Target="https://www.npmjs.com/package/bcrypt" TargetMode="External"/><Relationship Id="rId4" Type="http://schemas.openxmlformats.org/officeDocument/2006/relationships/image" Target="../media/image4.jpeg"/><Relationship Id="rId9" Type="http://schemas.openxmlformats.org/officeDocument/2006/relationships/hyperlink" Target="https://jwt.io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3C38C329-05C1-44E0-942C-D7A60A7F2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0E99DB-69B1-42D9-9A2E-A196302E0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DFF115-119D-479E-9D15-475C47026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98F3A3-687B-4002-93F2-58E8590DC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A1367E-049C-45E5-9C32-CC32DCEAEF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4174" y="0"/>
            <a:ext cx="9590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E7E9C8-515C-A7B7-B197-9BA3E8FF14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0284" y="487443"/>
            <a:ext cx="8513100" cy="5117852"/>
          </a:xfrm>
        </p:spPr>
        <p:txBody>
          <a:bodyPr anchor="ctr">
            <a:normAutofit/>
          </a:bodyPr>
          <a:lstStyle/>
          <a:p>
            <a:pPr algn="l"/>
            <a:r>
              <a:rPr lang="en-US" sz="8800"/>
              <a:t>Task Management App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1CAA8C-D8F1-4D3B-87B4-4B17F3E28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45674" y="0"/>
            <a:ext cx="27432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6158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01900C-265D-4146-A578-477541E3D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1F8C064-2DC5-4758-B49C-76BFF6405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2">
              <a:lumMod val="1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542" y="0"/>
            <a:ext cx="7875912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15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421698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BC399F-5731-3308-3AF2-8850687E8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8901" y="808056"/>
            <a:ext cx="8381238" cy="1077229"/>
          </a:xfrm>
        </p:spPr>
        <p:txBody>
          <a:bodyPr>
            <a:normAutofit/>
          </a:bodyPr>
          <a:lstStyle/>
          <a:p>
            <a:pPr algn="l"/>
            <a:r>
              <a:rPr lang="en-US" sz="4800" b="1" i="1" u="sng"/>
              <a:t>User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46F78-3DE2-122A-3B7C-5A1B982B4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6639" y="2052116"/>
            <a:ext cx="6572814" cy="3997828"/>
          </a:xfrm>
        </p:spPr>
        <p:txBody>
          <a:bodyPr anchor="t">
            <a:normAutofit/>
          </a:bodyPr>
          <a:lstStyle/>
          <a:p>
            <a:r>
              <a:rPr lang="en-US" sz="1800"/>
              <a:t>User friendly Task Management system using Mern Stack.</a:t>
            </a:r>
          </a:p>
          <a:p>
            <a:r>
              <a:rPr lang="en-US" sz="1800"/>
              <a:t>User can create their own profile and Login  and logout securely.</a:t>
            </a:r>
          </a:p>
          <a:p>
            <a:r>
              <a:rPr lang="en-US" sz="1800"/>
              <a:t>User profile can be edited </a:t>
            </a:r>
          </a:p>
          <a:p>
            <a:r>
              <a:rPr lang="en-US" sz="1800"/>
              <a:t>Task can be added , modified and removed when completed</a:t>
            </a:r>
          </a:p>
          <a:p>
            <a:r>
              <a:rPr lang="en-US" sz="1800"/>
              <a:t>Tasks are presented as list.</a:t>
            </a:r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791375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2FA3880A-8D8F-466C-A4A1-F07BCDD37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C0A64CB-20A1-4508-B568-284EB04F7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DA14841-53A4-4935-BE65-C8373B8A6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877C2CF-B2DD-41C8-8B5E-152673376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77EE36-E59D-4778-8F99-4B470DA4A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586C6C5-47AF-450A-932D-880EF823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587901A-AA64-4940-9803-F67677851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147E635D-C3B4-465B-AF24-991B6BF63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4A0623D0-396B-499E-BBFB-C17F1BB0F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6" name="Picture 13" descr="Close-up of circuit board">
            <a:extLst>
              <a:ext uri="{FF2B5EF4-FFF2-40B4-BE49-F238E27FC236}">
                <a16:creationId xmlns:a16="http://schemas.microsoft.com/office/drawing/2014/main" id="{C4D975DE-2BB4-43E3-6B93-EB223EF6725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5000"/>
          </a:blip>
          <a:srcRect t="11570" r="-1" b="4158"/>
          <a:stretch/>
        </p:blipFill>
        <p:spPr>
          <a:xfrm>
            <a:off x="19965" y="-2"/>
            <a:ext cx="12191695" cy="68580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21AF192C-698D-4635-9C9F-F9769A56A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23D594-8597-C6F3-C6B1-5573E63DF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823" y="319698"/>
            <a:ext cx="10778774" cy="66161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 sz="6600" u="sng" dirty="0"/>
              <a:t>Technologies Used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4E56C4B-C9E0-4F01-AF43-E69279A06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C654A17-56DA-4921-A42B-DE255FA66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091FA289-EBF6-55B3-3D19-49AA1955AF9B}"/>
              </a:ext>
            </a:extLst>
          </p:cNvPr>
          <p:cNvSpPr/>
          <p:nvPr/>
        </p:nvSpPr>
        <p:spPr>
          <a:xfrm>
            <a:off x="1301823" y="1271239"/>
            <a:ext cx="4794177" cy="526706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BACKEND</a:t>
            </a:r>
          </a:p>
          <a:p>
            <a:pPr marL="285750" indent="-28575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AU" sz="2400" b="0" i="0" dirty="0">
                <a:solidFill>
                  <a:srgbClr val="C00000"/>
                </a:solidFill>
                <a:effectLst/>
                <a:latin typeface="-apple-syste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MongoDb</a:t>
            </a:r>
            <a:endParaRPr lang="en-AU" sz="2400" b="0" i="0" dirty="0">
              <a:solidFill>
                <a:srgbClr val="C00000"/>
              </a:solidFill>
              <a:effectLst/>
              <a:latin typeface="-apple-system"/>
            </a:endParaRPr>
          </a:p>
          <a:p>
            <a:pPr marL="285750" indent="-28575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AU" sz="2400" b="0" i="0" strike="noStrike" dirty="0">
                <a:solidFill>
                  <a:srgbClr val="C00000"/>
                </a:solidFill>
                <a:effectLst/>
                <a:latin typeface="-apple-system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Mongoose</a:t>
            </a:r>
            <a:endParaRPr lang="en-AU" sz="2400" b="0" i="0" dirty="0">
              <a:solidFill>
                <a:srgbClr val="C00000"/>
              </a:solidFill>
              <a:effectLst/>
              <a:latin typeface="-apple-system"/>
            </a:endParaRPr>
          </a:p>
          <a:p>
            <a:pPr marL="285750" indent="-28575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AU" sz="2400" b="0" i="0" strike="noStrike" dirty="0">
                <a:solidFill>
                  <a:srgbClr val="C00000"/>
                </a:solidFill>
                <a:effectLst/>
                <a:latin typeface="-apple-system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Express</a:t>
            </a:r>
            <a:endParaRPr lang="en-AU" sz="2400" b="0" i="0" dirty="0">
              <a:solidFill>
                <a:srgbClr val="C00000"/>
              </a:solidFill>
              <a:effectLst/>
              <a:latin typeface="-apple-system"/>
            </a:endParaRPr>
          </a:p>
          <a:p>
            <a:pPr marL="285750" indent="-28575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AU" sz="2400" b="0" i="0" strike="noStrike" dirty="0">
                <a:solidFill>
                  <a:srgbClr val="C00000"/>
                </a:solidFill>
                <a:effectLst/>
                <a:latin typeface="-apple-system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NodeJs</a:t>
            </a:r>
            <a:endParaRPr lang="en-AU" sz="2400" b="0" i="0" dirty="0">
              <a:solidFill>
                <a:srgbClr val="C00000"/>
              </a:solidFill>
              <a:effectLst/>
              <a:latin typeface="-apple-system"/>
            </a:endParaRPr>
          </a:p>
          <a:p>
            <a:pPr marL="285750" indent="-28575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AU" sz="2400" b="0" i="0" strike="noStrike" dirty="0">
                <a:solidFill>
                  <a:srgbClr val="C00000"/>
                </a:solidFill>
                <a:effectLst/>
                <a:latin typeface="-apple-system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jSON Web Token</a:t>
            </a:r>
            <a:endParaRPr lang="en-AU" sz="2400" b="0" i="0" dirty="0">
              <a:solidFill>
                <a:srgbClr val="C00000"/>
              </a:solidFill>
              <a:effectLst/>
              <a:latin typeface="-apple-system"/>
            </a:endParaRPr>
          </a:p>
          <a:p>
            <a:pPr marL="285750" indent="-28575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AU" sz="2400" b="0" i="0" strike="noStrike" dirty="0">
                <a:solidFill>
                  <a:srgbClr val="C00000"/>
                </a:solidFill>
                <a:effectLst/>
                <a:latin typeface="-apple-system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bcrypt</a:t>
            </a:r>
            <a:endParaRPr lang="en-AU" sz="2400" b="0" i="0" dirty="0">
              <a:solidFill>
                <a:srgbClr val="C00000"/>
              </a:solidFill>
              <a:effectLst/>
              <a:latin typeface="-apple-system"/>
            </a:endParaRPr>
          </a:p>
          <a:p>
            <a:pPr algn="ctr"/>
            <a:endParaRPr lang="en-US" dirty="0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F987C41D-48AC-45D0-F4D6-37B8E1E113B0}"/>
              </a:ext>
            </a:extLst>
          </p:cNvPr>
          <p:cNvSpPr/>
          <p:nvPr/>
        </p:nvSpPr>
        <p:spPr>
          <a:xfrm>
            <a:off x="6421542" y="1271238"/>
            <a:ext cx="4794177" cy="526706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FRONEND</a:t>
            </a:r>
          </a:p>
          <a:p>
            <a:pPr marL="285750" indent="-28575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AU" sz="2400" b="0" i="0" u="sng" dirty="0">
                <a:solidFill>
                  <a:srgbClr val="C00000"/>
                </a:solidFill>
                <a:effectLst/>
                <a:latin typeface="-apple-system"/>
              </a:rPr>
              <a:t>React</a:t>
            </a:r>
          </a:p>
          <a:p>
            <a:pPr marL="285750" indent="-28575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AU" sz="2400" b="0" i="0" u="sng" dirty="0">
                <a:solidFill>
                  <a:srgbClr val="C00000"/>
                </a:solidFill>
                <a:effectLst/>
                <a:latin typeface="-apple-system"/>
              </a:rPr>
              <a:t>react-router-</a:t>
            </a:r>
            <a:r>
              <a:rPr lang="en-AU" sz="2400" b="0" i="0" u="sng" dirty="0" err="1">
                <a:solidFill>
                  <a:srgbClr val="C00000"/>
                </a:solidFill>
                <a:effectLst/>
                <a:latin typeface="-apple-system"/>
              </a:rPr>
              <a:t>dom</a:t>
            </a:r>
            <a:endParaRPr lang="en-AU" sz="2400" b="0" i="0" u="sng" dirty="0">
              <a:solidFill>
                <a:srgbClr val="C00000"/>
              </a:solidFill>
              <a:effectLst/>
              <a:latin typeface="-apple-system"/>
            </a:endParaRPr>
          </a:p>
          <a:p>
            <a:pPr marL="285750" indent="-28575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AU" sz="2400" b="0" i="0" u="sng" dirty="0">
                <a:solidFill>
                  <a:srgbClr val="C00000"/>
                </a:solidFill>
                <a:effectLst/>
                <a:latin typeface="-apple-system"/>
              </a:rPr>
              <a:t>react-hot-toast</a:t>
            </a:r>
          </a:p>
          <a:p>
            <a:pPr marL="285750" indent="-28575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AU" sz="2400" b="0" i="0" u="sng" dirty="0">
                <a:solidFill>
                  <a:srgbClr val="C00000"/>
                </a:solidFill>
                <a:effectLst/>
                <a:latin typeface="-apple-system"/>
              </a:rPr>
              <a:t>axios</a:t>
            </a:r>
          </a:p>
          <a:p>
            <a:pPr marL="285750" indent="-28575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AU" sz="2400" b="0" i="0" u="sng" dirty="0">
                <a:solidFill>
                  <a:srgbClr val="C00000"/>
                </a:solidFill>
                <a:effectLst/>
                <a:latin typeface="-apple-system"/>
              </a:rPr>
              <a:t>vite.js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064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eft Brace 7">
            <a:extLst>
              <a:ext uri="{FF2B5EF4-FFF2-40B4-BE49-F238E27FC236}">
                <a16:creationId xmlns:a16="http://schemas.microsoft.com/office/drawing/2014/main" id="{04C34B57-2DDE-417C-02DF-629EC9827383}"/>
              </a:ext>
            </a:extLst>
          </p:cNvPr>
          <p:cNvSpPr/>
          <p:nvPr/>
        </p:nvSpPr>
        <p:spPr>
          <a:xfrm>
            <a:off x="2684749" y="1371598"/>
            <a:ext cx="1149977" cy="351598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E16FDA-4E30-1786-A473-C5DE68BA979D}"/>
              </a:ext>
            </a:extLst>
          </p:cNvPr>
          <p:cNvSpPr/>
          <p:nvPr/>
        </p:nvSpPr>
        <p:spPr>
          <a:xfrm>
            <a:off x="4052762" y="2667927"/>
            <a:ext cx="463853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DEMO</a:t>
            </a:r>
            <a:endParaRPr lang="en-GB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EE8DA1AF-2AC5-6946-359C-BFE81EDF6A80}"/>
              </a:ext>
            </a:extLst>
          </p:cNvPr>
          <p:cNvSpPr/>
          <p:nvPr/>
        </p:nvSpPr>
        <p:spPr>
          <a:xfrm>
            <a:off x="8909330" y="1294726"/>
            <a:ext cx="1488935" cy="38599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25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647CD-F6B5-06D2-82C1-AF5A4F6FB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FUTRURE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DC406-3823-DB09-3029-DC534948A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1809" y="1755972"/>
            <a:ext cx="7802642" cy="3216744"/>
          </a:xfrm>
        </p:spPr>
        <p:txBody>
          <a:bodyPr/>
          <a:lstStyle/>
          <a:p>
            <a:r>
              <a:rPr lang="en-US" dirty="0"/>
              <a:t>ADDING MORE FUNCTIONALITY FOR THE USERS LIKE SENDING EMAIL NOTIFICATION , ADDING REMINDER</a:t>
            </a:r>
          </a:p>
          <a:p>
            <a:r>
              <a:rPr lang="en-US" dirty="0"/>
              <a:t>CONVERTING TO WORK ORDER FLOW APP</a:t>
            </a:r>
          </a:p>
          <a:p>
            <a:r>
              <a:rPr lang="en-US" dirty="0"/>
              <a:t>IMPROVED USAGE ON THE PAGE AREA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310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03DA2-20CC-B6B2-1553-3F1181B53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u="sng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AD8BC-2CAE-C696-4041-B8B3CCCDE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534226"/>
            <a:ext cx="7796540" cy="3997828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en-US" dirty="0"/>
              <a:t>DEPLOYED SITE :</a:t>
            </a:r>
          </a:p>
          <a:p>
            <a:pPr>
              <a:lnSpc>
                <a:spcPct val="250000"/>
              </a:lnSpc>
            </a:pPr>
            <a:r>
              <a:rPr lang="en-US" dirty="0"/>
              <a:t>GITHUB REPO :</a:t>
            </a:r>
          </a:p>
          <a:p>
            <a:pPr>
              <a:lnSpc>
                <a:spcPct val="250000"/>
              </a:lnSpc>
            </a:pPr>
            <a:r>
              <a:rPr lang="en-US" dirty="0"/>
              <a:t>GITHUB PROFILE :</a:t>
            </a:r>
          </a:p>
        </p:txBody>
      </p:sp>
    </p:spTree>
    <p:extLst>
      <p:ext uri="{BB962C8B-B14F-4D97-AF65-F5344CB8AC3E}">
        <p14:creationId xmlns:p14="http://schemas.microsoft.com/office/powerpoint/2010/main" val="32895526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130</TotalTime>
  <Words>105</Words>
  <Application>Microsoft Macintosh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-apple-system</vt:lpstr>
      <vt:lpstr>Arial</vt:lpstr>
      <vt:lpstr>MS Shell Dlg 2</vt:lpstr>
      <vt:lpstr>Wingdings</vt:lpstr>
      <vt:lpstr>Wingdings 3</vt:lpstr>
      <vt:lpstr>Madison</vt:lpstr>
      <vt:lpstr>Task Management App</vt:lpstr>
      <vt:lpstr>User Story</vt:lpstr>
      <vt:lpstr>Technologies Used</vt:lpstr>
      <vt:lpstr>PowerPoint Presentation</vt:lpstr>
      <vt:lpstr>FUTRURE IMPROVEMENTS</vt:lpstr>
      <vt:lpstr>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Management App</dc:title>
  <dc:creator>Satya Selvan</dc:creator>
  <cp:lastModifiedBy>Satya Selvan</cp:lastModifiedBy>
  <cp:revision>1</cp:revision>
  <dcterms:created xsi:type="dcterms:W3CDTF">2023-02-06T07:51:42Z</dcterms:created>
  <dcterms:modified xsi:type="dcterms:W3CDTF">2023-02-06T10:01:53Z</dcterms:modified>
</cp:coreProperties>
</file>