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4/15/2024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SELVANATHAN S</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au510421205050</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Nabin Gayak.H</cp:lastModifiedBy>
  <cp:revision>9</cp:revision>
  <dcterms:modified xsi:type="dcterms:W3CDTF">2024-04-15T16:13:30Z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