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4" r:id="rId3"/>
    <p:sldId id="305" r:id="rId4"/>
    <p:sldId id="320" r:id="rId5"/>
    <p:sldId id="280" r:id="rId6"/>
    <p:sldId id="281" r:id="rId7"/>
    <p:sldId id="284" r:id="rId8"/>
    <p:sldId id="294" r:id="rId9"/>
    <p:sldId id="282" r:id="rId10"/>
    <p:sldId id="295" r:id="rId11"/>
    <p:sldId id="292" r:id="rId12"/>
    <p:sldId id="293" r:id="rId13"/>
    <p:sldId id="321" r:id="rId14"/>
    <p:sldId id="322" r:id="rId15"/>
    <p:sldId id="319" r:id="rId16"/>
    <p:sldId id="311" r:id="rId17"/>
    <p:sldId id="312" r:id="rId18"/>
    <p:sldId id="309" r:id="rId19"/>
    <p:sldId id="314" r:id="rId20"/>
    <p:sldId id="315" r:id="rId21"/>
    <p:sldId id="324" r:id="rId22"/>
    <p:sldId id="301" r:id="rId23"/>
    <p:sldId id="32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nya Selvaraj" initials="SS" lastIdx="1" clrIdx="0">
    <p:extLst>
      <p:ext uri="{19B8F6BF-5375-455C-9EA6-DF929625EA0E}">
        <p15:presenceInfo xmlns:p15="http://schemas.microsoft.com/office/powerpoint/2012/main" userId="94cf9dc2dd8651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1" d="100"/>
          <a:sy n="71"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Selvaraj" userId="94cf9dc2dd8651b3" providerId="LiveId" clId="{5088DB72-E8B0-4931-B29D-41535D57DAC9}"/>
    <pc:docChg chg="undo custSel addSld delSld modSld sldOrd">
      <pc:chgData name="Saranya Selvaraj" userId="94cf9dc2dd8651b3" providerId="LiveId" clId="{5088DB72-E8B0-4931-B29D-41535D57DAC9}" dt="2023-06-27T13:58:32.217" v="2456" actId="20577"/>
      <pc:docMkLst>
        <pc:docMk/>
      </pc:docMkLst>
      <pc:sldChg chg="modSp mod setBg addCm delCm">
        <pc:chgData name="Saranya Selvaraj" userId="94cf9dc2dd8651b3" providerId="LiveId" clId="{5088DB72-E8B0-4931-B29D-41535D57DAC9}" dt="2023-06-27T10:36:06.331" v="2035" actId="27636"/>
        <pc:sldMkLst>
          <pc:docMk/>
          <pc:sldMk cId="95992585" sldId="256"/>
        </pc:sldMkLst>
        <pc:spChg chg="mod">
          <ac:chgData name="Saranya Selvaraj" userId="94cf9dc2dd8651b3" providerId="LiveId" clId="{5088DB72-E8B0-4931-B29D-41535D57DAC9}" dt="2023-06-27T10:36:06.331" v="2035" actId="27636"/>
          <ac:spMkLst>
            <pc:docMk/>
            <pc:sldMk cId="95992585" sldId="256"/>
            <ac:spMk id="2" creationId="{124E0ADA-B4A1-4E35-AF9F-EE47EB7AEFEA}"/>
          </ac:spMkLst>
        </pc:spChg>
        <pc:spChg chg="mod">
          <ac:chgData name="Saranya Selvaraj" userId="94cf9dc2dd8651b3" providerId="LiveId" clId="{5088DB72-E8B0-4931-B29D-41535D57DAC9}" dt="2023-06-26T16:14:57.814" v="54"/>
          <ac:spMkLst>
            <pc:docMk/>
            <pc:sldMk cId="95992585" sldId="256"/>
            <ac:spMk id="3" creationId="{1642B3DF-9232-49C0-9D03-7311520492CC}"/>
          </ac:spMkLst>
        </pc:spChg>
      </pc:sldChg>
      <pc:sldChg chg="addSp delSp modSp mod">
        <pc:chgData name="Saranya Selvaraj" userId="94cf9dc2dd8651b3" providerId="LiveId" clId="{5088DB72-E8B0-4931-B29D-41535D57DAC9}" dt="2023-06-27T13:56:46.460" v="2424" actId="208"/>
        <pc:sldMkLst>
          <pc:docMk/>
          <pc:sldMk cId="95992585" sldId="280"/>
        </pc:sldMkLst>
        <pc:spChg chg="mod">
          <ac:chgData name="Saranya Selvaraj" userId="94cf9dc2dd8651b3" providerId="LiveId" clId="{5088DB72-E8B0-4931-B29D-41535D57DAC9}" dt="2023-06-27T13:56:32.683" v="2422" actId="208"/>
          <ac:spMkLst>
            <pc:docMk/>
            <pc:sldMk cId="95992585" sldId="280"/>
            <ac:spMk id="2" creationId="{BB4FE9D3-3D9D-7292-D3B8-80E8472C929F}"/>
          </ac:spMkLst>
        </pc:spChg>
        <pc:spChg chg="mod">
          <ac:chgData name="Saranya Selvaraj" userId="94cf9dc2dd8651b3" providerId="LiveId" clId="{5088DB72-E8B0-4931-B29D-41535D57DAC9}" dt="2023-06-27T13:56:46.460" v="2424" actId="208"/>
          <ac:spMkLst>
            <pc:docMk/>
            <pc:sldMk cId="95992585" sldId="280"/>
            <ac:spMk id="3" creationId="{E56E3AD1-CDE9-3EC5-25DF-7EC071903678}"/>
          </ac:spMkLst>
        </pc:spChg>
        <pc:spChg chg="add del mod">
          <ac:chgData name="Saranya Selvaraj" userId="94cf9dc2dd8651b3" providerId="LiveId" clId="{5088DB72-E8B0-4931-B29D-41535D57DAC9}" dt="2023-06-27T04:45:41.957" v="434" actId="478"/>
          <ac:spMkLst>
            <pc:docMk/>
            <pc:sldMk cId="95992585" sldId="280"/>
            <ac:spMk id="4" creationId="{45703E3B-E3CB-20F8-1241-04DF97E745EF}"/>
          </ac:spMkLst>
        </pc:spChg>
        <pc:spChg chg="add mod">
          <ac:chgData name="Saranya Selvaraj" userId="94cf9dc2dd8651b3" providerId="LiveId" clId="{5088DB72-E8B0-4931-B29D-41535D57DAC9}" dt="2023-06-27T04:49:18.735" v="529" actId="255"/>
          <ac:spMkLst>
            <pc:docMk/>
            <pc:sldMk cId="95992585" sldId="280"/>
            <ac:spMk id="5" creationId="{973580DE-9EC0-8CE2-7FE6-D4367D1BD73C}"/>
          </ac:spMkLst>
        </pc:spChg>
        <pc:spChg chg="mod">
          <ac:chgData name="Saranya Selvaraj" userId="94cf9dc2dd8651b3" providerId="LiveId" clId="{5088DB72-E8B0-4931-B29D-41535D57DAC9}" dt="2023-06-27T05:04:08.247" v="884" actId="255"/>
          <ac:spMkLst>
            <pc:docMk/>
            <pc:sldMk cId="95992585" sldId="280"/>
            <ac:spMk id="9" creationId="{531B7955-EE02-00F2-E7FB-B3AC64EC8611}"/>
          </ac:spMkLst>
        </pc:spChg>
        <pc:spChg chg="mod">
          <ac:chgData name="Saranya Selvaraj" userId="94cf9dc2dd8651b3" providerId="LiveId" clId="{5088DB72-E8B0-4931-B29D-41535D57DAC9}" dt="2023-06-27T13:56:35.930" v="2423" actId="208"/>
          <ac:spMkLst>
            <pc:docMk/>
            <pc:sldMk cId="95992585" sldId="280"/>
            <ac:spMk id="10" creationId="{5843C17F-FB1E-A66C-74A9-9896AFD2CD14}"/>
          </ac:spMkLst>
        </pc:spChg>
        <pc:picChg chg="mod modCrop">
          <ac:chgData name="Saranya Selvaraj" userId="94cf9dc2dd8651b3" providerId="LiveId" clId="{5088DB72-E8B0-4931-B29D-41535D57DAC9}" dt="2023-06-27T04:45:04.508" v="400" actId="1036"/>
          <ac:picMkLst>
            <pc:docMk/>
            <pc:sldMk cId="95992585" sldId="280"/>
            <ac:picMk id="7" creationId="{132BDEF8-9444-FF7B-5732-2B7E370CBDCA}"/>
          </ac:picMkLst>
        </pc:picChg>
      </pc:sldChg>
      <pc:sldChg chg="addSp modSp mod">
        <pc:chgData name="Saranya Selvaraj" userId="94cf9dc2dd8651b3" providerId="LiveId" clId="{5088DB72-E8B0-4931-B29D-41535D57DAC9}" dt="2023-06-27T10:55:50.549" v="2380" actId="1582"/>
        <pc:sldMkLst>
          <pc:docMk/>
          <pc:sldMk cId="95992585" sldId="281"/>
        </pc:sldMkLst>
        <pc:spChg chg="mod">
          <ac:chgData name="Saranya Selvaraj" userId="94cf9dc2dd8651b3" providerId="LiveId" clId="{5088DB72-E8B0-4931-B29D-41535D57DAC9}" dt="2023-06-27T05:08:21.841" v="963" actId="1035"/>
          <ac:spMkLst>
            <pc:docMk/>
            <pc:sldMk cId="95992585" sldId="281"/>
            <ac:spMk id="3" creationId="{610473C5-B8F5-70D0-1EE9-32E12F5E4F7E}"/>
          </ac:spMkLst>
        </pc:spChg>
        <pc:spChg chg="add mod">
          <ac:chgData name="Saranya Selvaraj" userId="94cf9dc2dd8651b3" providerId="LiveId" clId="{5088DB72-E8B0-4931-B29D-41535D57DAC9}" dt="2023-06-27T05:12:28.798" v="1065" actId="1037"/>
          <ac:spMkLst>
            <pc:docMk/>
            <pc:sldMk cId="95992585" sldId="281"/>
            <ac:spMk id="4" creationId="{9C4E21EF-E096-BB80-5C44-484C7976B4AB}"/>
          </ac:spMkLst>
        </pc:spChg>
        <pc:spChg chg="add mod">
          <ac:chgData name="Saranya Selvaraj" userId="94cf9dc2dd8651b3" providerId="LiveId" clId="{5088DB72-E8B0-4931-B29D-41535D57DAC9}" dt="2023-06-27T10:53:03.585" v="2355" actId="1582"/>
          <ac:spMkLst>
            <pc:docMk/>
            <pc:sldMk cId="95992585" sldId="281"/>
            <ac:spMk id="5" creationId="{B5A2D845-1362-9CF3-C05B-5912C5030471}"/>
          </ac:spMkLst>
        </pc:spChg>
        <pc:spChg chg="add mod">
          <ac:chgData name="Saranya Selvaraj" userId="94cf9dc2dd8651b3" providerId="LiveId" clId="{5088DB72-E8B0-4931-B29D-41535D57DAC9}" dt="2023-06-27T10:53:42.127" v="2359" actId="1582"/>
          <ac:spMkLst>
            <pc:docMk/>
            <pc:sldMk cId="95992585" sldId="281"/>
            <ac:spMk id="6" creationId="{69C90D77-191F-4FFA-CA86-16CADAA8BAF8}"/>
          </ac:spMkLst>
        </pc:spChg>
        <pc:spChg chg="add mod">
          <ac:chgData name="Saranya Selvaraj" userId="94cf9dc2dd8651b3" providerId="LiveId" clId="{5088DB72-E8B0-4931-B29D-41535D57DAC9}" dt="2023-06-27T10:54:08.184" v="2364" actId="1582"/>
          <ac:spMkLst>
            <pc:docMk/>
            <pc:sldMk cId="95992585" sldId="281"/>
            <ac:spMk id="7" creationId="{7CC54D69-068A-9C7B-01DC-D04397BBA152}"/>
          </ac:spMkLst>
        </pc:spChg>
        <pc:spChg chg="add mod">
          <ac:chgData name="Saranya Selvaraj" userId="94cf9dc2dd8651b3" providerId="LiveId" clId="{5088DB72-E8B0-4931-B29D-41535D57DAC9}" dt="2023-06-27T10:54:47.568" v="2372" actId="1038"/>
          <ac:spMkLst>
            <pc:docMk/>
            <pc:sldMk cId="95992585" sldId="281"/>
            <ac:spMk id="8" creationId="{34E2202F-96E8-9086-A623-E17231934C9E}"/>
          </ac:spMkLst>
        </pc:spChg>
        <pc:spChg chg="add mod">
          <ac:chgData name="Saranya Selvaraj" userId="94cf9dc2dd8651b3" providerId="LiveId" clId="{5088DB72-E8B0-4931-B29D-41535D57DAC9}" dt="2023-06-27T10:55:18.585" v="2376" actId="1582"/>
          <ac:spMkLst>
            <pc:docMk/>
            <pc:sldMk cId="95992585" sldId="281"/>
            <ac:spMk id="9" creationId="{18FF6865-8416-E1B3-055A-A542BBD7E5A3}"/>
          </ac:spMkLst>
        </pc:spChg>
        <pc:spChg chg="add mod">
          <ac:chgData name="Saranya Selvaraj" userId="94cf9dc2dd8651b3" providerId="LiveId" clId="{5088DB72-E8B0-4931-B29D-41535D57DAC9}" dt="2023-06-27T10:55:50.549" v="2380" actId="1582"/>
          <ac:spMkLst>
            <pc:docMk/>
            <pc:sldMk cId="95992585" sldId="281"/>
            <ac:spMk id="10" creationId="{130A1E3B-1AD0-06C3-79E0-E55F4B2401DF}"/>
          </ac:spMkLst>
        </pc:spChg>
        <pc:picChg chg="mod modCrop">
          <ac:chgData name="Saranya Selvaraj" userId="94cf9dc2dd8651b3" providerId="LiveId" clId="{5088DB72-E8B0-4931-B29D-41535D57DAC9}" dt="2023-06-27T05:07:53.808" v="946" actId="1036"/>
          <ac:picMkLst>
            <pc:docMk/>
            <pc:sldMk cId="95992585" sldId="281"/>
            <ac:picMk id="2" creationId="{62895266-C779-8CC9-4048-263868BB92C1}"/>
          </ac:picMkLst>
        </pc:picChg>
      </pc:sldChg>
      <pc:sldChg chg="addSp modSp mod">
        <pc:chgData name="Saranya Selvaraj" userId="94cf9dc2dd8651b3" providerId="LiveId" clId="{5088DB72-E8B0-4931-B29D-41535D57DAC9}" dt="2023-06-27T10:59:31.256" v="2407" actId="1582"/>
        <pc:sldMkLst>
          <pc:docMk/>
          <pc:sldMk cId="95992585" sldId="282"/>
        </pc:sldMkLst>
        <pc:spChg chg="add mod">
          <ac:chgData name="Saranya Selvaraj" userId="94cf9dc2dd8651b3" providerId="LiveId" clId="{5088DB72-E8B0-4931-B29D-41535D57DAC9}" dt="2023-06-27T05:46:46.930" v="1939" actId="255"/>
          <ac:spMkLst>
            <pc:docMk/>
            <pc:sldMk cId="95992585" sldId="282"/>
            <ac:spMk id="2" creationId="{78CB803A-CDEB-4F2E-B004-AB80F6D54C05}"/>
          </ac:spMkLst>
        </pc:spChg>
        <pc:spChg chg="add mod">
          <ac:chgData name="Saranya Selvaraj" userId="94cf9dc2dd8651b3" providerId="LiveId" clId="{5088DB72-E8B0-4931-B29D-41535D57DAC9}" dt="2023-06-27T10:57:41.934" v="2394" actId="14100"/>
          <ac:spMkLst>
            <pc:docMk/>
            <pc:sldMk cId="95992585" sldId="282"/>
            <ac:spMk id="3" creationId="{E23006D2-5DFC-78D6-B63D-455E3F80E7F1}"/>
          </ac:spMkLst>
        </pc:spChg>
        <pc:spChg chg="mod">
          <ac:chgData name="Saranya Selvaraj" userId="94cf9dc2dd8651b3" providerId="LiveId" clId="{5088DB72-E8B0-4931-B29D-41535D57DAC9}" dt="2023-06-27T05:51:57.179" v="1991" actId="113"/>
          <ac:spMkLst>
            <pc:docMk/>
            <pc:sldMk cId="95992585" sldId="282"/>
            <ac:spMk id="4" creationId="{8F9698DC-48C3-B351-4D12-AC953FD80E24}"/>
          </ac:spMkLst>
        </pc:spChg>
        <pc:spChg chg="add mod">
          <ac:chgData name="Saranya Selvaraj" userId="94cf9dc2dd8651b3" providerId="LiveId" clId="{5088DB72-E8B0-4931-B29D-41535D57DAC9}" dt="2023-06-27T10:58:29.228" v="2399" actId="1582"/>
          <ac:spMkLst>
            <pc:docMk/>
            <pc:sldMk cId="95992585" sldId="282"/>
            <ac:spMk id="5" creationId="{AFC66243-8610-2534-AD40-C7140BF2255C}"/>
          </ac:spMkLst>
        </pc:spChg>
        <pc:spChg chg="add mod">
          <ac:chgData name="Saranya Selvaraj" userId="94cf9dc2dd8651b3" providerId="LiveId" clId="{5088DB72-E8B0-4931-B29D-41535D57DAC9}" dt="2023-06-27T10:59:31.256" v="2407" actId="1582"/>
          <ac:spMkLst>
            <pc:docMk/>
            <pc:sldMk cId="95992585" sldId="282"/>
            <ac:spMk id="7" creationId="{C5B99AE1-E050-FAF5-793A-FFAEE7323D90}"/>
          </ac:spMkLst>
        </pc:spChg>
        <pc:picChg chg="mod modCrop">
          <ac:chgData name="Saranya Selvaraj" userId="94cf9dc2dd8651b3" providerId="LiveId" clId="{5088DB72-E8B0-4931-B29D-41535D57DAC9}" dt="2023-06-27T05:14:12.722" v="1144" actId="1036"/>
          <ac:picMkLst>
            <pc:docMk/>
            <pc:sldMk cId="95992585" sldId="282"/>
            <ac:picMk id="6" creationId="{53C8DF7C-FC94-99A2-F528-2E80C9312927}"/>
          </ac:picMkLst>
        </pc:picChg>
      </pc:sldChg>
      <pc:sldChg chg="addSp modSp mod">
        <pc:chgData name="Saranya Selvaraj" userId="94cf9dc2dd8651b3" providerId="LiveId" clId="{5088DB72-E8B0-4931-B29D-41535D57DAC9}" dt="2023-06-27T10:56:31.498" v="2384" actId="1582"/>
        <pc:sldMkLst>
          <pc:docMk/>
          <pc:sldMk cId="95992585" sldId="284"/>
        </pc:sldMkLst>
        <pc:spChg chg="add mod">
          <ac:chgData name="Saranya Selvaraj" userId="94cf9dc2dd8651b3" providerId="LiveId" clId="{5088DB72-E8B0-4931-B29D-41535D57DAC9}" dt="2023-06-27T05:50:40.615" v="1956" actId="1035"/>
          <ac:spMkLst>
            <pc:docMk/>
            <pc:sldMk cId="95992585" sldId="284"/>
            <ac:spMk id="2" creationId="{D259641A-2C4A-7BB7-5ACA-7345EAAF5D3A}"/>
          </ac:spMkLst>
        </pc:spChg>
        <pc:spChg chg="mod">
          <ac:chgData name="Saranya Selvaraj" userId="94cf9dc2dd8651b3" providerId="LiveId" clId="{5088DB72-E8B0-4931-B29D-41535D57DAC9}" dt="2023-06-27T05:51:28.022" v="1989" actId="14100"/>
          <ac:spMkLst>
            <pc:docMk/>
            <pc:sldMk cId="95992585" sldId="284"/>
            <ac:spMk id="4" creationId="{45B65EA9-1EB8-CF8C-FF0A-9FD04632ABE5}"/>
          </ac:spMkLst>
        </pc:spChg>
        <pc:spChg chg="mod">
          <ac:chgData name="Saranya Selvaraj" userId="94cf9dc2dd8651b3" providerId="LiveId" clId="{5088DB72-E8B0-4931-B29D-41535D57DAC9}" dt="2023-06-27T10:56:31.498" v="2384" actId="1582"/>
          <ac:spMkLst>
            <pc:docMk/>
            <pc:sldMk cId="95992585" sldId="284"/>
            <ac:spMk id="9" creationId="{B0951746-DF9B-EE1B-66B5-AD98B0DBA15A}"/>
          </ac:spMkLst>
        </pc:spChg>
        <pc:spChg chg="mod">
          <ac:chgData name="Saranya Selvaraj" userId="94cf9dc2dd8651b3" providerId="LiveId" clId="{5088DB72-E8B0-4931-B29D-41535D57DAC9}" dt="2023-06-27T10:56:20.518" v="2382" actId="1582"/>
          <ac:spMkLst>
            <pc:docMk/>
            <pc:sldMk cId="95992585" sldId="284"/>
            <ac:spMk id="10" creationId="{C7F028AF-E914-D1D2-2620-1BEFAAE306ED}"/>
          </ac:spMkLst>
        </pc:spChg>
        <pc:picChg chg="mod modCrop">
          <ac:chgData name="Saranya Selvaraj" userId="94cf9dc2dd8651b3" providerId="LiveId" clId="{5088DB72-E8B0-4931-B29D-41535D57DAC9}" dt="2023-06-27T05:50:44.814" v="1961" actId="1035"/>
          <ac:picMkLst>
            <pc:docMk/>
            <pc:sldMk cId="95992585" sldId="284"/>
            <ac:picMk id="8" creationId="{05AB46F9-818B-62F3-B119-A52C9EB7EF2D}"/>
          </ac:picMkLst>
        </pc:picChg>
      </pc:sldChg>
      <pc:sldChg chg="addSp modSp mod">
        <pc:chgData name="Saranya Selvaraj" userId="94cf9dc2dd8651b3" providerId="LiveId" clId="{5088DB72-E8B0-4931-B29D-41535D57DAC9}" dt="2023-06-27T05:19:30.913" v="1378" actId="1035"/>
        <pc:sldMkLst>
          <pc:docMk/>
          <pc:sldMk cId="95992585" sldId="292"/>
        </pc:sldMkLst>
        <pc:spChg chg="mod">
          <ac:chgData name="Saranya Selvaraj" userId="94cf9dc2dd8651b3" providerId="LiveId" clId="{5088DB72-E8B0-4931-B29D-41535D57DAC9}" dt="2023-06-27T05:19:30.913" v="1378" actId="1035"/>
          <ac:spMkLst>
            <pc:docMk/>
            <pc:sldMk cId="95992585" sldId="292"/>
            <ac:spMk id="2" creationId="{6D08D668-2136-A35E-3728-EE326E76C7AE}"/>
          </ac:spMkLst>
        </pc:spChg>
        <pc:spChg chg="add mod">
          <ac:chgData name="Saranya Selvaraj" userId="94cf9dc2dd8651b3" providerId="LiveId" clId="{5088DB72-E8B0-4931-B29D-41535D57DAC9}" dt="2023-06-27T05:18:35.019" v="1334" actId="1037"/>
          <ac:spMkLst>
            <pc:docMk/>
            <pc:sldMk cId="95992585" sldId="292"/>
            <ac:spMk id="3" creationId="{39B8C221-439A-3D19-F945-AE406A248E82}"/>
          </ac:spMkLst>
        </pc:spChg>
        <pc:picChg chg="mod modCrop">
          <ac:chgData name="Saranya Selvaraj" userId="94cf9dc2dd8651b3" providerId="LiveId" clId="{5088DB72-E8B0-4931-B29D-41535D57DAC9}" dt="2023-06-27T05:18:43.154" v="1347" actId="1036"/>
          <ac:picMkLst>
            <pc:docMk/>
            <pc:sldMk cId="95992585" sldId="292"/>
            <ac:picMk id="4" creationId="{5B286EAF-99C3-D29C-6008-963ABDC1E78C}"/>
          </ac:picMkLst>
        </pc:picChg>
      </pc:sldChg>
      <pc:sldChg chg="delSp modSp mod setBg">
        <pc:chgData name="Saranya Selvaraj" userId="94cf9dc2dd8651b3" providerId="LiveId" clId="{5088DB72-E8B0-4931-B29D-41535D57DAC9}" dt="2023-06-27T10:39:32.891" v="2052" actId="6549"/>
        <pc:sldMkLst>
          <pc:docMk/>
          <pc:sldMk cId="1271986779" sldId="293"/>
        </pc:sldMkLst>
        <pc:spChg chg="mod">
          <ac:chgData name="Saranya Selvaraj" userId="94cf9dc2dd8651b3" providerId="LiveId" clId="{5088DB72-E8B0-4931-B29D-41535D57DAC9}" dt="2023-06-27T10:39:32.891" v="2052" actId="6549"/>
          <ac:spMkLst>
            <pc:docMk/>
            <pc:sldMk cId="1271986779" sldId="293"/>
            <ac:spMk id="2" creationId="{F0D4A11B-48DF-40FF-ECDE-A1F041FCB4A0}"/>
          </ac:spMkLst>
        </pc:spChg>
        <pc:spChg chg="del mod">
          <ac:chgData name="Saranya Selvaraj" userId="94cf9dc2dd8651b3" providerId="LiveId" clId="{5088DB72-E8B0-4931-B29D-41535D57DAC9}" dt="2023-06-27T10:39:15.553" v="2041" actId="478"/>
          <ac:spMkLst>
            <pc:docMk/>
            <pc:sldMk cId="1271986779" sldId="293"/>
            <ac:spMk id="8" creationId="{31005D3F-343E-DE4D-88ED-1ED43BF53BB9}"/>
          </ac:spMkLst>
        </pc:spChg>
      </pc:sldChg>
      <pc:sldChg chg="addSp modSp mod">
        <pc:chgData name="Saranya Selvaraj" userId="94cf9dc2dd8651b3" providerId="LiveId" clId="{5088DB72-E8B0-4931-B29D-41535D57DAC9}" dt="2023-06-27T10:57:00.395" v="2388" actId="1582"/>
        <pc:sldMkLst>
          <pc:docMk/>
          <pc:sldMk cId="2754463007" sldId="294"/>
        </pc:sldMkLst>
        <pc:spChg chg="add mod">
          <ac:chgData name="Saranya Selvaraj" userId="94cf9dc2dd8651b3" providerId="LiveId" clId="{5088DB72-E8B0-4931-B29D-41535D57DAC9}" dt="2023-06-27T05:13:20.203" v="1109" actId="1036"/>
          <ac:spMkLst>
            <pc:docMk/>
            <pc:sldMk cId="2754463007" sldId="294"/>
            <ac:spMk id="2" creationId="{F9510D39-C07B-E8E7-9B72-92B79636380A}"/>
          </ac:spMkLst>
        </pc:spChg>
        <pc:spChg chg="mod">
          <ac:chgData name="Saranya Selvaraj" userId="94cf9dc2dd8651b3" providerId="LiveId" clId="{5088DB72-E8B0-4931-B29D-41535D57DAC9}" dt="2023-06-27T05:12:56.892" v="1102" actId="1035"/>
          <ac:spMkLst>
            <pc:docMk/>
            <pc:sldMk cId="2754463007" sldId="294"/>
            <ac:spMk id="4" creationId="{6A56D88D-E408-0B1A-3EDB-31BCA46C18C5}"/>
          </ac:spMkLst>
        </pc:spChg>
        <pc:spChg chg="mod">
          <ac:chgData name="Saranya Selvaraj" userId="94cf9dc2dd8651b3" providerId="LiveId" clId="{5088DB72-E8B0-4931-B29D-41535D57DAC9}" dt="2023-06-27T10:56:51.031" v="2386" actId="208"/>
          <ac:spMkLst>
            <pc:docMk/>
            <pc:sldMk cId="2754463007" sldId="294"/>
            <ac:spMk id="9" creationId="{F35DDADA-4F85-51EA-C6CC-8950DA9EB5F1}"/>
          </ac:spMkLst>
        </pc:spChg>
        <pc:spChg chg="mod">
          <ac:chgData name="Saranya Selvaraj" userId="94cf9dc2dd8651b3" providerId="LiveId" clId="{5088DB72-E8B0-4931-B29D-41535D57DAC9}" dt="2023-06-27T10:57:00.395" v="2388" actId="1582"/>
          <ac:spMkLst>
            <pc:docMk/>
            <pc:sldMk cId="2754463007" sldId="294"/>
            <ac:spMk id="10" creationId="{FC4A12B5-1B4A-45ED-648A-9C00961E74E4}"/>
          </ac:spMkLst>
        </pc:spChg>
        <pc:picChg chg="mod modCrop">
          <ac:chgData name="Saranya Selvaraj" userId="94cf9dc2dd8651b3" providerId="LiveId" clId="{5088DB72-E8B0-4931-B29D-41535D57DAC9}" dt="2023-06-27T05:12:51.961" v="1088" actId="1035"/>
          <ac:picMkLst>
            <pc:docMk/>
            <pc:sldMk cId="2754463007" sldId="294"/>
            <ac:picMk id="8" creationId="{DDDA42A6-FFEF-BE0E-1BB9-EEDF456D84AE}"/>
          </ac:picMkLst>
        </pc:picChg>
      </pc:sldChg>
      <pc:sldChg chg="addSp delSp modSp mod">
        <pc:chgData name="Saranya Selvaraj" userId="94cf9dc2dd8651b3" providerId="LiveId" clId="{5088DB72-E8B0-4931-B29D-41535D57DAC9}" dt="2023-06-27T11:00:18.915" v="2421" actId="1036"/>
        <pc:sldMkLst>
          <pc:docMk/>
          <pc:sldMk cId="27295158" sldId="295"/>
        </pc:sldMkLst>
        <pc:spChg chg="add mod">
          <ac:chgData name="Saranya Selvaraj" userId="94cf9dc2dd8651b3" providerId="LiveId" clId="{5088DB72-E8B0-4931-B29D-41535D57DAC9}" dt="2023-06-27T05:46:58.599" v="1940" actId="255"/>
          <ac:spMkLst>
            <pc:docMk/>
            <pc:sldMk cId="27295158" sldId="295"/>
            <ac:spMk id="2" creationId="{62F94785-CAFB-7793-5A8F-6D2D8180B332}"/>
          </ac:spMkLst>
        </pc:spChg>
        <pc:spChg chg="add del">
          <ac:chgData name="Saranya Selvaraj" userId="94cf9dc2dd8651b3" providerId="LiveId" clId="{5088DB72-E8B0-4931-B29D-41535D57DAC9}" dt="2023-06-27T10:59:23.668" v="2405" actId="11529"/>
          <ac:spMkLst>
            <pc:docMk/>
            <pc:sldMk cId="27295158" sldId="295"/>
            <ac:spMk id="3" creationId="{027A031A-9074-E3A6-B9DB-AA7567232AE6}"/>
          </ac:spMkLst>
        </pc:spChg>
        <pc:spChg chg="add mod">
          <ac:chgData name="Saranya Selvaraj" userId="94cf9dc2dd8651b3" providerId="LiveId" clId="{5088DB72-E8B0-4931-B29D-41535D57DAC9}" dt="2023-06-27T10:59:51.444" v="2411" actId="1582"/>
          <ac:spMkLst>
            <pc:docMk/>
            <pc:sldMk cId="27295158" sldId="295"/>
            <ac:spMk id="4" creationId="{14A0B835-36B3-B49F-9CC6-C9BBD53BE836}"/>
          </ac:spMkLst>
        </pc:spChg>
        <pc:spChg chg="mod">
          <ac:chgData name="Saranya Selvaraj" userId="94cf9dc2dd8651b3" providerId="LiveId" clId="{5088DB72-E8B0-4931-B29D-41535D57DAC9}" dt="2023-06-27T05:17:42.181" v="1270" actId="20577"/>
          <ac:spMkLst>
            <pc:docMk/>
            <pc:sldMk cId="27295158" sldId="295"/>
            <ac:spMk id="6" creationId="{F498B05F-7355-271F-CC04-75CD222FE070}"/>
          </ac:spMkLst>
        </pc:spChg>
        <pc:spChg chg="add mod">
          <ac:chgData name="Saranya Selvaraj" userId="94cf9dc2dd8651b3" providerId="LiveId" clId="{5088DB72-E8B0-4931-B29D-41535D57DAC9}" dt="2023-06-27T11:00:18.915" v="2421" actId="1036"/>
          <ac:spMkLst>
            <pc:docMk/>
            <pc:sldMk cId="27295158" sldId="295"/>
            <ac:spMk id="7" creationId="{0D2FD54F-DCFD-8306-960B-DFB9644140DD}"/>
          </ac:spMkLst>
        </pc:spChg>
        <pc:picChg chg="mod modCrop">
          <ac:chgData name="Saranya Selvaraj" userId="94cf9dc2dd8651b3" providerId="LiveId" clId="{5088DB72-E8B0-4931-B29D-41535D57DAC9}" dt="2023-06-27T05:16:29.724" v="1259" actId="1035"/>
          <ac:picMkLst>
            <pc:docMk/>
            <pc:sldMk cId="27295158" sldId="295"/>
            <ac:picMk id="5" creationId="{FAEEBCE4-439C-4413-3D71-CC64A3DEEFBB}"/>
          </ac:picMkLst>
        </pc:picChg>
      </pc:sldChg>
      <pc:sldChg chg="modSp mod">
        <pc:chgData name="Saranya Selvaraj" userId="94cf9dc2dd8651b3" providerId="LiveId" clId="{5088DB72-E8B0-4931-B29D-41535D57DAC9}" dt="2023-06-27T10:40:58.491" v="2059" actId="20577"/>
        <pc:sldMkLst>
          <pc:docMk/>
          <pc:sldMk cId="2889072501" sldId="301"/>
        </pc:sldMkLst>
        <pc:spChg chg="mod">
          <ac:chgData name="Saranya Selvaraj" userId="94cf9dc2dd8651b3" providerId="LiveId" clId="{5088DB72-E8B0-4931-B29D-41535D57DAC9}" dt="2023-06-27T05:49:05.476" v="1951" actId="113"/>
          <ac:spMkLst>
            <pc:docMk/>
            <pc:sldMk cId="2889072501" sldId="301"/>
            <ac:spMk id="2" creationId="{06A9536E-6E9A-8FBB-3B62-2A7AA23DF3C6}"/>
          </ac:spMkLst>
        </pc:spChg>
        <pc:spChg chg="mod">
          <ac:chgData name="Saranya Selvaraj" userId="94cf9dc2dd8651b3" providerId="LiveId" clId="{5088DB72-E8B0-4931-B29D-41535D57DAC9}" dt="2023-06-27T10:40:58.491" v="2059" actId="20577"/>
          <ac:spMkLst>
            <pc:docMk/>
            <pc:sldMk cId="2889072501" sldId="301"/>
            <ac:spMk id="3" creationId="{26584F58-75DE-74DA-D132-C004B2302985}"/>
          </ac:spMkLst>
        </pc:spChg>
      </pc:sldChg>
      <pc:sldChg chg="modSp mod setBg">
        <pc:chgData name="Saranya Selvaraj" userId="94cf9dc2dd8651b3" providerId="LiveId" clId="{5088DB72-E8B0-4931-B29D-41535D57DAC9}" dt="2023-06-27T10:36:55.932" v="2039" actId="108"/>
        <pc:sldMkLst>
          <pc:docMk/>
          <pc:sldMk cId="2484198136" sldId="304"/>
        </pc:sldMkLst>
        <pc:spChg chg="mod">
          <ac:chgData name="Saranya Selvaraj" userId="94cf9dc2dd8651b3" providerId="LiveId" clId="{5088DB72-E8B0-4931-B29D-41535D57DAC9}" dt="2023-06-27T04:47:51.909" v="484" actId="1037"/>
          <ac:spMkLst>
            <pc:docMk/>
            <pc:sldMk cId="2484198136" sldId="304"/>
            <ac:spMk id="7" creationId="{9C07DDE0-34CB-439D-13AF-82117203F919}"/>
          </ac:spMkLst>
        </pc:spChg>
        <pc:spChg chg="mod">
          <ac:chgData name="Saranya Selvaraj" userId="94cf9dc2dd8651b3" providerId="LiveId" clId="{5088DB72-E8B0-4931-B29D-41535D57DAC9}" dt="2023-06-27T10:36:55.932" v="2039" actId="108"/>
          <ac:spMkLst>
            <pc:docMk/>
            <pc:sldMk cId="2484198136" sldId="304"/>
            <ac:spMk id="8" creationId="{1755281E-61CC-898C-1A91-0183C8591B9A}"/>
          </ac:spMkLst>
        </pc:spChg>
      </pc:sldChg>
      <pc:sldChg chg="ord setBg">
        <pc:chgData name="Saranya Selvaraj" userId="94cf9dc2dd8651b3" providerId="LiveId" clId="{5088DB72-E8B0-4931-B29D-41535D57DAC9}" dt="2023-06-26T16:44:21.437" v="349"/>
        <pc:sldMkLst>
          <pc:docMk/>
          <pc:sldMk cId="3916174618" sldId="305"/>
        </pc:sldMkLst>
      </pc:sldChg>
      <pc:sldChg chg="modSp mod setBg">
        <pc:chgData name="Saranya Selvaraj" userId="94cf9dc2dd8651b3" providerId="LiveId" clId="{5088DB72-E8B0-4931-B29D-41535D57DAC9}" dt="2023-06-27T05:32:31.920" v="1596" actId="2711"/>
        <pc:sldMkLst>
          <pc:docMk/>
          <pc:sldMk cId="509528398" sldId="309"/>
        </pc:sldMkLst>
        <pc:spChg chg="mod">
          <ac:chgData name="Saranya Selvaraj" userId="94cf9dc2dd8651b3" providerId="LiveId" clId="{5088DB72-E8B0-4931-B29D-41535D57DAC9}" dt="2023-06-27T05:32:31.920" v="1596" actId="2711"/>
          <ac:spMkLst>
            <pc:docMk/>
            <pc:sldMk cId="509528398" sldId="309"/>
            <ac:spMk id="6" creationId="{091BA561-5A35-2640-7442-B5FB9C6E5DDE}"/>
          </ac:spMkLst>
        </pc:spChg>
      </pc:sldChg>
      <pc:sldChg chg="modSp mod">
        <pc:chgData name="Saranya Selvaraj" userId="94cf9dc2dd8651b3" providerId="LiveId" clId="{5088DB72-E8B0-4931-B29D-41535D57DAC9}" dt="2023-06-27T05:31:12.275" v="1579" actId="255"/>
        <pc:sldMkLst>
          <pc:docMk/>
          <pc:sldMk cId="532422247" sldId="311"/>
        </pc:sldMkLst>
        <pc:spChg chg="mod">
          <ac:chgData name="Saranya Selvaraj" userId="94cf9dc2dd8651b3" providerId="LiveId" clId="{5088DB72-E8B0-4931-B29D-41535D57DAC9}" dt="2023-06-27T05:26:55.081" v="1507" actId="113"/>
          <ac:spMkLst>
            <pc:docMk/>
            <pc:sldMk cId="532422247" sldId="311"/>
            <ac:spMk id="4" creationId="{5A4CBB64-F289-0B0A-6FD7-081E33FECDB0}"/>
          </ac:spMkLst>
        </pc:spChg>
        <pc:graphicFrameChg chg="mod modGraphic">
          <ac:chgData name="Saranya Selvaraj" userId="94cf9dc2dd8651b3" providerId="LiveId" clId="{5088DB72-E8B0-4931-B29D-41535D57DAC9}" dt="2023-06-27T05:31:12.275" v="1579" actId="255"/>
          <ac:graphicFrameMkLst>
            <pc:docMk/>
            <pc:sldMk cId="532422247" sldId="311"/>
            <ac:graphicFrameMk id="2" creationId="{86EFE9C5-0A7D-867E-B0E4-3D226CCCCBC6}"/>
          </ac:graphicFrameMkLst>
        </pc:graphicFrameChg>
      </pc:sldChg>
      <pc:sldChg chg="modSp mod">
        <pc:chgData name="Saranya Selvaraj" userId="94cf9dc2dd8651b3" providerId="LiveId" clId="{5088DB72-E8B0-4931-B29D-41535D57DAC9}" dt="2023-06-27T05:32:18.114" v="1595" actId="1035"/>
        <pc:sldMkLst>
          <pc:docMk/>
          <pc:sldMk cId="4047658901" sldId="312"/>
        </pc:sldMkLst>
        <pc:spChg chg="mod">
          <ac:chgData name="Saranya Selvaraj" userId="94cf9dc2dd8651b3" providerId="LiveId" clId="{5088DB72-E8B0-4931-B29D-41535D57DAC9}" dt="2023-06-27T05:28:17.337" v="1531" actId="1037"/>
          <ac:spMkLst>
            <pc:docMk/>
            <pc:sldMk cId="4047658901" sldId="312"/>
            <ac:spMk id="4" creationId="{5A4CBB64-F289-0B0A-6FD7-081E33FECDB0}"/>
          </ac:spMkLst>
        </pc:spChg>
        <pc:graphicFrameChg chg="mod modGraphic">
          <ac:chgData name="Saranya Selvaraj" userId="94cf9dc2dd8651b3" providerId="LiveId" clId="{5088DB72-E8B0-4931-B29D-41535D57DAC9}" dt="2023-06-27T05:32:18.114" v="1595" actId="1035"/>
          <ac:graphicFrameMkLst>
            <pc:docMk/>
            <pc:sldMk cId="4047658901" sldId="312"/>
            <ac:graphicFrameMk id="2" creationId="{E8FB2BEA-7776-E8BD-B360-FC191C2C4692}"/>
          </ac:graphicFrameMkLst>
        </pc:graphicFrameChg>
      </pc:sldChg>
      <pc:sldChg chg="modSp mod">
        <pc:chgData name="Saranya Selvaraj" userId="94cf9dc2dd8651b3" providerId="LiveId" clId="{5088DB72-E8B0-4931-B29D-41535D57DAC9}" dt="2023-06-27T05:48:36.696" v="1950" actId="1037"/>
        <pc:sldMkLst>
          <pc:docMk/>
          <pc:sldMk cId="2032242222" sldId="314"/>
        </pc:sldMkLst>
        <pc:spChg chg="mod">
          <ac:chgData name="Saranya Selvaraj" userId="94cf9dc2dd8651b3" providerId="LiveId" clId="{5088DB72-E8B0-4931-B29D-41535D57DAC9}" dt="2023-06-27T05:48:36.696" v="1950" actId="1037"/>
          <ac:spMkLst>
            <pc:docMk/>
            <pc:sldMk cId="2032242222" sldId="314"/>
            <ac:spMk id="4" creationId="{B0050A08-F276-4122-92B4-79A4E37FA92F}"/>
          </ac:spMkLst>
        </pc:spChg>
        <pc:spChg chg="mod">
          <ac:chgData name="Saranya Selvaraj" userId="94cf9dc2dd8651b3" providerId="LiveId" clId="{5088DB72-E8B0-4931-B29D-41535D57DAC9}" dt="2023-06-27T05:34:39.594" v="1658" actId="1035"/>
          <ac:spMkLst>
            <pc:docMk/>
            <pc:sldMk cId="2032242222" sldId="314"/>
            <ac:spMk id="6" creationId="{7D51F3EE-05FE-EE3A-D474-CBC4D4D24B8C}"/>
          </ac:spMkLst>
        </pc:spChg>
        <pc:spChg chg="mod">
          <ac:chgData name="Saranya Selvaraj" userId="94cf9dc2dd8651b3" providerId="LiveId" clId="{5088DB72-E8B0-4931-B29D-41535D57DAC9}" dt="2023-06-27T05:34:39.594" v="1658" actId="1035"/>
          <ac:spMkLst>
            <pc:docMk/>
            <pc:sldMk cId="2032242222" sldId="314"/>
            <ac:spMk id="8" creationId="{979222AB-619C-1368-67F8-8BFB08C8CE7C}"/>
          </ac:spMkLst>
        </pc:spChg>
        <pc:spChg chg="mod">
          <ac:chgData name="Saranya Selvaraj" userId="94cf9dc2dd8651b3" providerId="LiveId" clId="{5088DB72-E8B0-4931-B29D-41535D57DAC9}" dt="2023-06-27T05:34:58.027" v="1677" actId="1035"/>
          <ac:spMkLst>
            <pc:docMk/>
            <pc:sldMk cId="2032242222" sldId="314"/>
            <ac:spMk id="15" creationId="{898AE325-6799-9748-98DA-D935EC0214F1}"/>
          </ac:spMkLst>
        </pc:spChg>
        <pc:spChg chg="mod">
          <ac:chgData name="Saranya Selvaraj" userId="94cf9dc2dd8651b3" providerId="LiveId" clId="{5088DB72-E8B0-4931-B29D-41535D57DAC9}" dt="2023-06-27T05:34:39.594" v="1658" actId="1035"/>
          <ac:spMkLst>
            <pc:docMk/>
            <pc:sldMk cId="2032242222" sldId="314"/>
            <ac:spMk id="16" creationId="{7F62E4D6-36AC-4E04-3DC4-A06577062173}"/>
          </ac:spMkLst>
        </pc:spChg>
        <pc:picChg chg="mod">
          <ac:chgData name="Saranya Selvaraj" userId="94cf9dc2dd8651b3" providerId="LiveId" clId="{5088DB72-E8B0-4931-B29D-41535D57DAC9}" dt="2023-06-27T05:37:10.519" v="1760" actId="14100"/>
          <ac:picMkLst>
            <pc:docMk/>
            <pc:sldMk cId="2032242222" sldId="314"/>
            <ac:picMk id="2" creationId="{FDF9ECF9-B9E8-A320-FD88-27F9E634F753}"/>
          </ac:picMkLst>
        </pc:picChg>
        <pc:picChg chg="mod">
          <ac:chgData name="Saranya Selvaraj" userId="94cf9dc2dd8651b3" providerId="LiveId" clId="{5088DB72-E8B0-4931-B29D-41535D57DAC9}" dt="2023-06-27T05:36:44.199" v="1739" actId="14100"/>
          <ac:picMkLst>
            <pc:docMk/>
            <pc:sldMk cId="2032242222" sldId="314"/>
            <ac:picMk id="12" creationId="{3A3EA4D3-9C15-3C1F-F1AE-B4C555B994D4}"/>
          </ac:picMkLst>
        </pc:picChg>
        <pc:picChg chg="mod">
          <ac:chgData name="Saranya Selvaraj" userId="94cf9dc2dd8651b3" providerId="LiveId" clId="{5088DB72-E8B0-4931-B29D-41535D57DAC9}" dt="2023-06-27T05:36:48.646" v="1742" actId="14100"/>
          <ac:picMkLst>
            <pc:docMk/>
            <pc:sldMk cId="2032242222" sldId="314"/>
            <ac:picMk id="1026" creationId="{F4FEEF7F-44AE-3083-A7D2-0370057108D5}"/>
          </ac:picMkLst>
        </pc:picChg>
        <pc:picChg chg="mod">
          <ac:chgData name="Saranya Selvaraj" userId="94cf9dc2dd8651b3" providerId="LiveId" clId="{5088DB72-E8B0-4931-B29D-41535D57DAC9}" dt="2023-06-27T05:37:05.166" v="1757" actId="14100"/>
          <ac:picMkLst>
            <pc:docMk/>
            <pc:sldMk cId="2032242222" sldId="314"/>
            <ac:picMk id="1028" creationId="{B17E4C37-B804-A25A-9CC3-079B4023EA4E}"/>
          </ac:picMkLst>
        </pc:picChg>
        <pc:picChg chg="mod">
          <ac:chgData name="Saranya Selvaraj" userId="94cf9dc2dd8651b3" providerId="LiveId" clId="{5088DB72-E8B0-4931-B29D-41535D57DAC9}" dt="2023-06-27T05:36:21.618" v="1730" actId="14100"/>
          <ac:picMkLst>
            <pc:docMk/>
            <pc:sldMk cId="2032242222" sldId="314"/>
            <ac:picMk id="1030" creationId="{A3FC28BF-9259-4A25-2936-A242E6A45C4A}"/>
          </ac:picMkLst>
        </pc:picChg>
        <pc:picChg chg="mod">
          <ac:chgData name="Saranya Selvaraj" userId="94cf9dc2dd8651b3" providerId="LiveId" clId="{5088DB72-E8B0-4931-B29D-41535D57DAC9}" dt="2023-06-27T05:35:54.165" v="1715" actId="14100"/>
          <ac:picMkLst>
            <pc:docMk/>
            <pc:sldMk cId="2032242222" sldId="314"/>
            <ac:picMk id="1032" creationId="{B7F48C85-C71E-1200-8187-8B712EDEB2CB}"/>
          </ac:picMkLst>
        </pc:picChg>
        <pc:picChg chg="mod">
          <ac:chgData name="Saranya Selvaraj" userId="94cf9dc2dd8651b3" providerId="LiveId" clId="{5088DB72-E8B0-4931-B29D-41535D57DAC9}" dt="2023-06-27T05:36:57.924" v="1751" actId="14100"/>
          <ac:picMkLst>
            <pc:docMk/>
            <pc:sldMk cId="2032242222" sldId="314"/>
            <ac:picMk id="1034" creationId="{D2E82122-E0C7-E449-4021-2E365C3E3CE0}"/>
          </ac:picMkLst>
        </pc:picChg>
      </pc:sldChg>
      <pc:sldChg chg="modSp mod">
        <pc:chgData name="Saranya Selvaraj" userId="94cf9dc2dd8651b3" providerId="LiveId" clId="{5088DB72-E8B0-4931-B29D-41535D57DAC9}" dt="2023-06-27T05:41:52.113" v="1889" actId="1038"/>
        <pc:sldMkLst>
          <pc:docMk/>
          <pc:sldMk cId="3584147686" sldId="315"/>
        </pc:sldMkLst>
        <pc:spChg chg="mod">
          <ac:chgData name="Saranya Selvaraj" userId="94cf9dc2dd8651b3" providerId="LiveId" clId="{5088DB72-E8B0-4931-B29D-41535D57DAC9}" dt="2023-06-27T05:40:58.391" v="1873" actId="2711"/>
          <ac:spMkLst>
            <pc:docMk/>
            <pc:sldMk cId="3584147686" sldId="315"/>
            <ac:spMk id="4" creationId="{B0050A08-F276-4122-92B4-79A4E37FA92F}"/>
          </ac:spMkLst>
        </pc:spChg>
        <pc:spChg chg="mod">
          <ac:chgData name="Saranya Selvaraj" userId="94cf9dc2dd8651b3" providerId="LiveId" clId="{5088DB72-E8B0-4931-B29D-41535D57DAC9}" dt="2023-06-27T05:41:12.386" v="1875" actId="255"/>
          <ac:spMkLst>
            <pc:docMk/>
            <pc:sldMk cId="3584147686" sldId="315"/>
            <ac:spMk id="6" creationId="{EC879C7F-E613-E510-483C-1DA09E428109}"/>
          </ac:spMkLst>
        </pc:spChg>
        <pc:spChg chg="mod">
          <ac:chgData name="Saranya Selvaraj" userId="94cf9dc2dd8651b3" providerId="LiveId" clId="{5088DB72-E8B0-4931-B29D-41535D57DAC9}" dt="2023-06-27T05:41:52.113" v="1889" actId="1038"/>
          <ac:spMkLst>
            <pc:docMk/>
            <pc:sldMk cId="3584147686" sldId="315"/>
            <ac:spMk id="7" creationId="{CAD98317-0510-923B-F338-1307CFF693EE}"/>
          </ac:spMkLst>
        </pc:spChg>
        <pc:spChg chg="mod">
          <ac:chgData name="Saranya Selvaraj" userId="94cf9dc2dd8651b3" providerId="LiveId" clId="{5088DB72-E8B0-4931-B29D-41535D57DAC9}" dt="2023-06-27T05:41:46.468" v="1884" actId="1038"/>
          <ac:spMkLst>
            <pc:docMk/>
            <pc:sldMk cId="3584147686" sldId="315"/>
            <ac:spMk id="8" creationId="{3F9F6460-352F-1380-DACB-D586A3FE74A4}"/>
          </ac:spMkLst>
        </pc:spChg>
        <pc:spChg chg="mod">
          <ac:chgData name="Saranya Selvaraj" userId="94cf9dc2dd8651b3" providerId="LiveId" clId="{5088DB72-E8B0-4931-B29D-41535D57DAC9}" dt="2023-06-27T05:41:36.010" v="1881" actId="255"/>
          <ac:spMkLst>
            <pc:docMk/>
            <pc:sldMk cId="3584147686" sldId="315"/>
            <ac:spMk id="9" creationId="{79105A55-13CE-2DAD-2F9D-7B16245CE809}"/>
          </ac:spMkLst>
        </pc:spChg>
        <pc:graphicFrameChg chg="mod">
          <ac:chgData name="Saranya Selvaraj" userId="94cf9dc2dd8651b3" providerId="LiveId" clId="{5088DB72-E8B0-4931-B29D-41535D57DAC9}" dt="2023-06-27T05:40:07.970" v="1826" actId="113"/>
          <ac:graphicFrameMkLst>
            <pc:docMk/>
            <pc:sldMk cId="3584147686" sldId="315"/>
            <ac:graphicFrameMk id="3" creationId="{9347923C-0282-F892-2593-B83CC38BA17C}"/>
          </ac:graphicFrameMkLst>
        </pc:graphicFrameChg>
        <pc:cxnChg chg="mod">
          <ac:chgData name="Saranya Selvaraj" userId="94cf9dc2dd8651b3" providerId="LiveId" clId="{5088DB72-E8B0-4931-B29D-41535D57DAC9}" dt="2023-06-27T05:40:35.973" v="1871" actId="1037"/>
          <ac:cxnSpMkLst>
            <pc:docMk/>
            <pc:sldMk cId="3584147686" sldId="315"/>
            <ac:cxnSpMk id="12" creationId="{635744D0-2CFD-3085-D8F9-39BAFC985566}"/>
          </ac:cxnSpMkLst>
        </pc:cxnChg>
      </pc:sldChg>
      <pc:sldChg chg="modSp mod">
        <pc:chgData name="Saranya Selvaraj" userId="94cf9dc2dd8651b3" providerId="LiveId" clId="{5088DB72-E8B0-4931-B29D-41535D57DAC9}" dt="2023-06-27T13:58:32.217" v="2456" actId="20577"/>
        <pc:sldMkLst>
          <pc:docMk/>
          <pc:sldMk cId="1095579025" sldId="319"/>
        </pc:sldMkLst>
        <pc:spChg chg="mod">
          <ac:chgData name="Saranya Selvaraj" userId="94cf9dc2dd8651b3" providerId="LiveId" clId="{5088DB72-E8B0-4931-B29D-41535D57DAC9}" dt="2023-06-27T05:47:46.004" v="1941" actId="207"/>
          <ac:spMkLst>
            <pc:docMk/>
            <pc:sldMk cId="1095579025" sldId="319"/>
            <ac:spMk id="2" creationId="{1DAC4E7F-48F4-19FC-2A13-DCDB39C8F72C}"/>
          </ac:spMkLst>
        </pc:spChg>
        <pc:spChg chg="mod">
          <ac:chgData name="Saranya Selvaraj" userId="94cf9dc2dd8651b3" providerId="LiveId" clId="{5088DB72-E8B0-4931-B29D-41535D57DAC9}" dt="2023-06-27T05:47:55.375" v="1943" actId="207"/>
          <ac:spMkLst>
            <pc:docMk/>
            <pc:sldMk cId="1095579025" sldId="319"/>
            <ac:spMk id="3" creationId="{D7C9642F-A13B-75A9-0DA1-7928EA099381}"/>
          </ac:spMkLst>
        </pc:spChg>
        <pc:spChg chg="mod">
          <ac:chgData name="Saranya Selvaraj" userId="94cf9dc2dd8651b3" providerId="LiveId" clId="{5088DB72-E8B0-4931-B29D-41535D57DAC9}" dt="2023-06-27T05:23:30.948" v="1443" actId="2711"/>
          <ac:spMkLst>
            <pc:docMk/>
            <pc:sldMk cId="1095579025" sldId="319"/>
            <ac:spMk id="4" creationId="{B24B670B-3A4B-A315-DED9-0F449905AA43}"/>
          </ac:spMkLst>
        </pc:spChg>
        <pc:spChg chg="mod">
          <ac:chgData name="Saranya Selvaraj" userId="94cf9dc2dd8651b3" providerId="LiveId" clId="{5088DB72-E8B0-4931-B29D-41535D57DAC9}" dt="2023-06-27T05:48:00.170" v="1944" actId="207"/>
          <ac:spMkLst>
            <pc:docMk/>
            <pc:sldMk cId="1095579025" sldId="319"/>
            <ac:spMk id="6" creationId="{78FCBA38-4BCA-BF4B-7B76-53F1ABF98CB5}"/>
          </ac:spMkLst>
        </pc:spChg>
        <pc:spChg chg="mod">
          <ac:chgData name="Saranya Selvaraj" userId="94cf9dc2dd8651b3" providerId="LiveId" clId="{5088DB72-E8B0-4931-B29D-41535D57DAC9}" dt="2023-06-27T05:47:51.056" v="1942" actId="207"/>
          <ac:spMkLst>
            <pc:docMk/>
            <pc:sldMk cId="1095579025" sldId="319"/>
            <ac:spMk id="7" creationId="{ECA643B5-9595-2AFE-C662-BF38B1EFD16A}"/>
          </ac:spMkLst>
        </pc:spChg>
        <pc:spChg chg="mod">
          <ac:chgData name="Saranya Selvaraj" userId="94cf9dc2dd8651b3" providerId="LiveId" clId="{5088DB72-E8B0-4931-B29D-41535D57DAC9}" dt="2023-06-27T13:58:32.217" v="2456" actId="20577"/>
          <ac:spMkLst>
            <pc:docMk/>
            <pc:sldMk cId="1095579025" sldId="319"/>
            <ac:spMk id="10" creationId="{05734F4E-FE5F-A212-81C8-D84C5CE5A432}"/>
          </ac:spMkLst>
        </pc:spChg>
      </pc:sldChg>
      <pc:sldChg chg="addSp delSp modSp mod ord setBg">
        <pc:chgData name="Saranya Selvaraj" userId="94cf9dc2dd8651b3" providerId="LiveId" clId="{5088DB72-E8B0-4931-B29D-41535D57DAC9}" dt="2023-06-27T10:50:59.452" v="2326" actId="1076"/>
        <pc:sldMkLst>
          <pc:docMk/>
          <pc:sldMk cId="2322857927" sldId="320"/>
        </pc:sldMkLst>
        <pc:spChg chg="mod">
          <ac:chgData name="Saranya Selvaraj" userId="94cf9dc2dd8651b3" providerId="LiveId" clId="{5088DB72-E8B0-4931-B29D-41535D57DAC9}" dt="2023-06-27T04:48:44.643" v="505" actId="255"/>
          <ac:spMkLst>
            <pc:docMk/>
            <pc:sldMk cId="2322857927" sldId="320"/>
            <ac:spMk id="2" creationId="{5A6EBF08-6E31-20ED-F079-7C1978B1211E}"/>
          </ac:spMkLst>
        </pc:spChg>
        <pc:spChg chg="add mod">
          <ac:chgData name="Saranya Selvaraj" userId="94cf9dc2dd8651b3" providerId="LiveId" clId="{5088DB72-E8B0-4931-B29D-41535D57DAC9}" dt="2023-06-27T10:48:23.789" v="2273" actId="20577"/>
          <ac:spMkLst>
            <pc:docMk/>
            <pc:sldMk cId="2322857927" sldId="320"/>
            <ac:spMk id="3" creationId="{BBFA873B-23DD-8D39-E1AF-1AD12B89D63F}"/>
          </ac:spMkLst>
        </pc:spChg>
        <pc:spChg chg="mod">
          <ac:chgData name="Saranya Selvaraj" userId="94cf9dc2dd8651b3" providerId="LiveId" clId="{5088DB72-E8B0-4931-B29D-41535D57DAC9}" dt="2023-06-27T10:44:59.242" v="2206" actId="113"/>
          <ac:spMkLst>
            <pc:docMk/>
            <pc:sldMk cId="2322857927" sldId="320"/>
            <ac:spMk id="4" creationId="{95895A25-DFAE-8D6E-0063-95C86BD7CE2B}"/>
          </ac:spMkLst>
        </pc:spChg>
        <pc:spChg chg="add mod">
          <ac:chgData name="Saranya Selvaraj" userId="94cf9dc2dd8651b3" providerId="LiveId" clId="{5088DB72-E8B0-4931-B29D-41535D57DAC9}" dt="2023-06-27T10:50:59.452" v="2326" actId="1076"/>
          <ac:spMkLst>
            <pc:docMk/>
            <pc:sldMk cId="2322857927" sldId="320"/>
            <ac:spMk id="5" creationId="{04BF9765-399E-FB7D-2A37-F299DBF9E265}"/>
          </ac:spMkLst>
        </pc:spChg>
        <pc:spChg chg="mod">
          <ac:chgData name="Saranya Selvaraj" userId="94cf9dc2dd8651b3" providerId="LiveId" clId="{5088DB72-E8B0-4931-B29D-41535D57DAC9}" dt="2023-06-27T10:49:09.975" v="2296" actId="20577"/>
          <ac:spMkLst>
            <pc:docMk/>
            <pc:sldMk cId="2322857927" sldId="320"/>
            <ac:spMk id="7" creationId="{E679D9B6-164C-6FFC-18DE-90BC0342F805}"/>
          </ac:spMkLst>
        </pc:spChg>
        <pc:spChg chg="mod">
          <ac:chgData name="Saranya Selvaraj" userId="94cf9dc2dd8651b3" providerId="LiveId" clId="{5088DB72-E8B0-4931-B29D-41535D57DAC9}" dt="2023-06-27T10:49:07.655" v="2295" actId="1076"/>
          <ac:spMkLst>
            <pc:docMk/>
            <pc:sldMk cId="2322857927" sldId="320"/>
            <ac:spMk id="8" creationId="{FADBF5A0-7897-7624-C75E-68EB3EC6D67E}"/>
          </ac:spMkLst>
        </pc:spChg>
        <pc:spChg chg="mod">
          <ac:chgData name="Saranya Selvaraj" userId="94cf9dc2dd8651b3" providerId="LiveId" clId="{5088DB72-E8B0-4931-B29D-41535D57DAC9}" dt="2023-06-27T10:45:24.398" v="2213" actId="20577"/>
          <ac:spMkLst>
            <pc:docMk/>
            <pc:sldMk cId="2322857927" sldId="320"/>
            <ac:spMk id="9" creationId="{800DA231-6BAE-1738-E70E-8EB9789A25E9}"/>
          </ac:spMkLst>
        </pc:spChg>
        <pc:spChg chg="del mod">
          <ac:chgData name="Saranya Selvaraj" userId="94cf9dc2dd8651b3" providerId="LiveId" clId="{5088DB72-E8B0-4931-B29D-41535D57DAC9}" dt="2023-06-27T05:03:21.955" v="878" actId="478"/>
          <ac:spMkLst>
            <pc:docMk/>
            <pc:sldMk cId="2322857927" sldId="320"/>
            <ac:spMk id="10" creationId="{760277F1-DD2A-B70D-535E-BC4952874D52}"/>
          </ac:spMkLst>
        </pc:spChg>
        <pc:spChg chg="del mod">
          <ac:chgData name="Saranya Selvaraj" userId="94cf9dc2dd8651b3" providerId="LiveId" clId="{5088DB72-E8B0-4931-B29D-41535D57DAC9}" dt="2023-06-27T05:03:26.741" v="881" actId="478"/>
          <ac:spMkLst>
            <pc:docMk/>
            <pc:sldMk cId="2322857927" sldId="320"/>
            <ac:spMk id="11" creationId="{D4126488-98A9-FAD4-10C2-A97B356EB4F2}"/>
          </ac:spMkLst>
        </pc:spChg>
        <pc:grpChg chg="mod">
          <ac:chgData name="Saranya Selvaraj" userId="94cf9dc2dd8651b3" providerId="LiveId" clId="{5088DB72-E8B0-4931-B29D-41535D57DAC9}" dt="2023-06-27T10:49:25.381" v="2297" actId="14100"/>
          <ac:grpSpMkLst>
            <pc:docMk/>
            <pc:sldMk cId="2322857927" sldId="320"/>
            <ac:grpSpMk id="20" creationId="{354863C0-8D06-5E89-87BC-F50593BE7846}"/>
          </ac:grpSpMkLst>
        </pc:grpChg>
      </pc:sldChg>
      <pc:sldChg chg="addSp delSp modSp mod">
        <pc:chgData name="Saranya Selvaraj" userId="94cf9dc2dd8651b3" providerId="LiveId" clId="{5088DB72-E8B0-4931-B29D-41535D57DAC9}" dt="2023-06-27T10:39:47.091" v="2054" actId="6549"/>
        <pc:sldMkLst>
          <pc:docMk/>
          <pc:sldMk cId="1102297753" sldId="321"/>
        </pc:sldMkLst>
        <pc:spChg chg="mod">
          <ac:chgData name="Saranya Selvaraj" userId="94cf9dc2dd8651b3" providerId="LiveId" clId="{5088DB72-E8B0-4931-B29D-41535D57DAC9}" dt="2023-06-27T10:39:47.091" v="2054" actId="6549"/>
          <ac:spMkLst>
            <pc:docMk/>
            <pc:sldMk cId="1102297753" sldId="321"/>
            <ac:spMk id="4" creationId="{4186E83E-B38D-B3BA-1334-DCB47B94784F}"/>
          </ac:spMkLst>
        </pc:spChg>
        <pc:spChg chg="mod">
          <ac:chgData name="Saranya Selvaraj" userId="94cf9dc2dd8651b3" providerId="LiveId" clId="{5088DB72-E8B0-4931-B29D-41535D57DAC9}" dt="2023-06-26T16:36:00.296" v="307" actId="20577"/>
          <ac:spMkLst>
            <pc:docMk/>
            <pc:sldMk cId="1102297753" sldId="321"/>
            <ac:spMk id="12" creationId="{43F73D39-CDEE-D5C9-4621-6C135CA73DBE}"/>
          </ac:spMkLst>
        </pc:spChg>
        <pc:spChg chg="mod">
          <ac:chgData name="Saranya Selvaraj" userId="94cf9dc2dd8651b3" providerId="LiveId" clId="{5088DB72-E8B0-4931-B29D-41535D57DAC9}" dt="2023-06-27T05:20:56.834" v="1417" actId="113"/>
          <ac:spMkLst>
            <pc:docMk/>
            <pc:sldMk cId="1102297753" sldId="321"/>
            <ac:spMk id="13" creationId="{9CE93674-3ACF-63AA-768B-AAC525C0D70A}"/>
          </ac:spMkLst>
        </pc:spChg>
        <pc:picChg chg="del mod">
          <ac:chgData name="Saranya Selvaraj" userId="94cf9dc2dd8651b3" providerId="LiveId" clId="{5088DB72-E8B0-4931-B29D-41535D57DAC9}" dt="2023-06-26T16:29:23.833" v="212" actId="478"/>
          <ac:picMkLst>
            <pc:docMk/>
            <pc:sldMk cId="1102297753" sldId="321"/>
            <ac:picMk id="3" creationId="{E2F671FA-AD01-4705-064D-53A5825B0CD9}"/>
          </ac:picMkLst>
        </pc:picChg>
        <pc:picChg chg="add mod modCrop">
          <ac:chgData name="Saranya Selvaraj" userId="94cf9dc2dd8651b3" providerId="LiveId" clId="{5088DB72-E8B0-4931-B29D-41535D57DAC9}" dt="2023-06-26T16:35:24.868" v="260" actId="1037"/>
          <ac:picMkLst>
            <pc:docMk/>
            <pc:sldMk cId="1102297753" sldId="321"/>
            <ac:picMk id="5" creationId="{92D2D431-8CB1-5F52-6B59-24F3FDE045CF}"/>
          </ac:picMkLst>
        </pc:picChg>
        <pc:picChg chg="mod">
          <ac:chgData name="Saranya Selvaraj" userId="94cf9dc2dd8651b3" providerId="LiveId" clId="{5088DB72-E8B0-4931-B29D-41535D57DAC9}" dt="2023-06-27T05:22:01.239" v="1424" actId="1038"/>
          <ac:picMkLst>
            <pc:docMk/>
            <pc:sldMk cId="1102297753" sldId="321"/>
            <ac:picMk id="6" creationId="{23684FB4-F486-1A77-AD57-E65C212D5C23}"/>
          </ac:picMkLst>
        </pc:picChg>
        <pc:picChg chg="add del mod">
          <ac:chgData name="Saranya Selvaraj" userId="94cf9dc2dd8651b3" providerId="LiveId" clId="{5088DB72-E8B0-4931-B29D-41535D57DAC9}" dt="2023-06-26T16:32:56.042" v="216"/>
          <ac:picMkLst>
            <pc:docMk/>
            <pc:sldMk cId="1102297753" sldId="321"/>
            <ac:picMk id="1026" creationId="{D254A776-C9B6-DAA4-3BB0-F28A9894F088}"/>
          </ac:picMkLst>
        </pc:picChg>
        <pc:picChg chg="add del mod">
          <ac:chgData name="Saranya Selvaraj" userId="94cf9dc2dd8651b3" providerId="LiveId" clId="{5088DB72-E8B0-4931-B29D-41535D57DAC9}" dt="2023-06-26T16:33:05.041" v="220"/>
          <ac:picMkLst>
            <pc:docMk/>
            <pc:sldMk cId="1102297753" sldId="321"/>
            <ac:picMk id="1028" creationId="{9BA79466-4E40-A685-4925-8D4C443E0BA3}"/>
          </ac:picMkLst>
        </pc:picChg>
      </pc:sldChg>
      <pc:sldChg chg="modSp mod setBg">
        <pc:chgData name="Saranya Selvaraj" userId="94cf9dc2dd8651b3" providerId="LiveId" clId="{5088DB72-E8B0-4931-B29D-41535D57DAC9}" dt="2023-06-27T05:22:40.502" v="1428" actId="113"/>
        <pc:sldMkLst>
          <pc:docMk/>
          <pc:sldMk cId="607343175" sldId="322"/>
        </pc:sldMkLst>
        <pc:spChg chg="mod">
          <ac:chgData name="Saranya Selvaraj" userId="94cf9dc2dd8651b3" providerId="LiveId" clId="{5088DB72-E8B0-4931-B29D-41535D57DAC9}" dt="2023-06-27T05:22:40.502" v="1428" actId="113"/>
          <ac:spMkLst>
            <pc:docMk/>
            <pc:sldMk cId="607343175" sldId="322"/>
            <ac:spMk id="2" creationId="{6457D1DD-52C7-2E22-44E4-5DEDBA88A2EA}"/>
          </ac:spMkLst>
        </pc:spChg>
      </pc:sldChg>
      <pc:sldChg chg="del">
        <pc:chgData name="Saranya Selvaraj" userId="94cf9dc2dd8651b3" providerId="LiveId" clId="{5088DB72-E8B0-4931-B29D-41535D57DAC9}" dt="2023-06-26T16:28:22.909" v="200" actId="47"/>
        <pc:sldMkLst>
          <pc:docMk/>
          <pc:sldMk cId="3953007241" sldId="323"/>
        </pc:sldMkLst>
      </pc:sldChg>
      <pc:sldChg chg="modSp mod setBg">
        <pc:chgData name="Saranya Selvaraj" userId="94cf9dc2dd8651b3" providerId="LiveId" clId="{5088DB72-E8B0-4931-B29D-41535D57DAC9}" dt="2023-06-27T05:42:09.836" v="1890" actId="2711"/>
        <pc:sldMkLst>
          <pc:docMk/>
          <pc:sldMk cId="3847740259" sldId="324"/>
        </pc:sldMkLst>
        <pc:spChg chg="mod">
          <ac:chgData name="Saranya Selvaraj" userId="94cf9dc2dd8651b3" providerId="LiveId" clId="{5088DB72-E8B0-4931-B29D-41535D57DAC9}" dt="2023-06-27T05:42:09.836" v="1890" actId="2711"/>
          <ac:spMkLst>
            <pc:docMk/>
            <pc:sldMk cId="3847740259" sldId="324"/>
            <ac:spMk id="2" creationId="{55FCE5CA-E208-1569-283C-E4B22D29B1B5}"/>
          </ac:spMkLst>
        </pc:spChg>
      </pc:sldChg>
      <pc:sldChg chg="delSp modSp new mod setBg">
        <pc:chgData name="Saranya Selvaraj" userId="94cf9dc2dd8651b3" providerId="LiveId" clId="{5088DB72-E8B0-4931-B29D-41535D57DAC9}" dt="2023-06-27T05:43:17.679" v="1924" actId="113"/>
        <pc:sldMkLst>
          <pc:docMk/>
          <pc:sldMk cId="1054457372" sldId="325"/>
        </pc:sldMkLst>
        <pc:spChg chg="mod">
          <ac:chgData name="Saranya Selvaraj" userId="94cf9dc2dd8651b3" providerId="LiveId" clId="{5088DB72-E8B0-4931-B29D-41535D57DAC9}" dt="2023-06-27T05:43:17.679" v="1924" actId="113"/>
          <ac:spMkLst>
            <pc:docMk/>
            <pc:sldMk cId="1054457372" sldId="325"/>
            <ac:spMk id="2" creationId="{78716960-BFA0-375F-C5A6-31E476653B3A}"/>
          </ac:spMkLst>
        </pc:spChg>
        <pc:spChg chg="del mod">
          <ac:chgData name="Saranya Selvaraj" userId="94cf9dc2dd8651b3" providerId="LiveId" clId="{5088DB72-E8B0-4931-B29D-41535D57DAC9}" dt="2023-06-26T15:19:14.207" v="8" actId="478"/>
          <ac:spMkLst>
            <pc:docMk/>
            <pc:sldMk cId="1054457372" sldId="325"/>
            <ac:spMk id="3" creationId="{D0678571-8F2C-F54D-6CDB-A523A7315D6C}"/>
          </ac:spMkLst>
        </pc:spChg>
      </pc:sldChg>
    </pc:docChg>
  </pc:docChgLst>
  <pc:docChgLst>
    <pc:chgData name="Saranya Selvaraj" userId="94cf9dc2dd8651b3" providerId="LiveId" clId="{27BD94D5-2C8B-49BD-9432-CDD847E751DF}"/>
    <pc:docChg chg="modSld">
      <pc:chgData name="Saranya Selvaraj" userId="94cf9dc2dd8651b3" providerId="LiveId" clId="{27BD94D5-2C8B-49BD-9432-CDD847E751DF}" dt="2023-06-27T14:04:40.719" v="6" actId="20577"/>
      <pc:docMkLst>
        <pc:docMk/>
      </pc:docMkLst>
      <pc:sldChg chg="modSp mod">
        <pc:chgData name="Saranya Selvaraj" userId="94cf9dc2dd8651b3" providerId="LiveId" clId="{27BD94D5-2C8B-49BD-9432-CDD847E751DF}" dt="2023-06-27T14:04:40.719" v="6" actId="20577"/>
        <pc:sldMkLst>
          <pc:docMk/>
          <pc:sldMk cId="1095579025" sldId="319"/>
        </pc:sldMkLst>
        <pc:spChg chg="mod">
          <ac:chgData name="Saranya Selvaraj" userId="94cf9dc2dd8651b3" providerId="LiveId" clId="{27BD94D5-2C8B-49BD-9432-CDD847E751DF}" dt="2023-06-27T14:04:40.719" v="6" actId="20577"/>
          <ac:spMkLst>
            <pc:docMk/>
            <pc:sldMk cId="1095579025" sldId="319"/>
            <ac:spMk id="10" creationId="{05734F4E-FE5F-A212-81C8-D84C5CE5A43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570F19-6EDA-4160-BACB-D591C71FE4B6}" type="doc">
      <dgm:prSet loTypeId="urn:microsoft.com/office/officeart/2005/8/layout/arrow2" loCatId="process" qsTypeId="urn:microsoft.com/office/officeart/2005/8/quickstyle/3d7" qsCatId="3D" csTypeId="urn:microsoft.com/office/officeart/2005/8/colors/accent1_2" csCatId="accent1" phldr="1"/>
      <dgm:spPr/>
    </dgm:pt>
    <dgm:pt modelId="{CFACDAC5-1D26-4EE3-97C7-73D8002340E4}">
      <dgm:prSet phldrT="[Text]" custT="1"/>
      <dgm:spPr/>
      <dgm:t>
        <a:bodyPr/>
        <a:lstStyle/>
        <a:p>
          <a:r>
            <a:rPr lang="en-IN" sz="2000" b="0" dirty="0">
              <a:latin typeface="Arial" panose="020B0604020202020204" pitchFamily="34" charset="0"/>
              <a:cs typeface="Arial" panose="020B0604020202020204" pitchFamily="34" charset="0"/>
            </a:rPr>
            <a:t>Launch in 10 major tier 1 cities</a:t>
          </a:r>
        </a:p>
      </dgm:t>
    </dgm:pt>
    <dgm:pt modelId="{8F52C932-CD65-4D7E-8911-51C8B25BB9C2}" type="parTrans" cxnId="{79EE960F-B993-47C4-BF3B-B6450DCD9C6F}">
      <dgm:prSet/>
      <dgm:spPr/>
      <dgm:t>
        <a:bodyPr/>
        <a:lstStyle/>
        <a:p>
          <a:endParaRPr lang="en-IN" b="0">
            <a:latin typeface="Arial" panose="020B0604020202020204" pitchFamily="34" charset="0"/>
            <a:cs typeface="Arial" panose="020B0604020202020204" pitchFamily="34" charset="0"/>
          </a:endParaRPr>
        </a:p>
      </dgm:t>
    </dgm:pt>
    <dgm:pt modelId="{8DA76C0B-9AB6-43AD-91F2-546B277CA9F3}" type="sibTrans" cxnId="{79EE960F-B993-47C4-BF3B-B6450DCD9C6F}">
      <dgm:prSet/>
      <dgm:spPr/>
      <dgm:t>
        <a:bodyPr/>
        <a:lstStyle/>
        <a:p>
          <a:endParaRPr lang="en-IN" b="0">
            <a:latin typeface="Arial" panose="020B0604020202020204" pitchFamily="34" charset="0"/>
            <a:cs typeface="Arial" panose="020B0604020202020204" pitchFamily="34" charset="0"/>
          </a:endParaRPr>
        </a:p>
      </dgm:t>
    </dgm:pt>
    <dgm:pt modelId="{4A6DDE7E-AA40-4C5A-A0FF-8081AC3FB870}">
      <dgm:prSet phldrT="[Text]" custT="1"/>
      <dgm:spPr/>
      <dgm:t>
        <a:bodyPr/>
        <a:lstStyle/>
        <a:p>
          <a:r>
            <a:rPr lang="en-IN" sz="2000" b="0" dirty="0">
              <a:latin typeface="Arial" panose="020B0604020202020204" pitchFamily="34" charset="0"/>
              <a:cs typeface="Arial" panose="020B0604020202020204" pitchFamily="34" charset="0"/>
            </a:rPr>
            <a:t>Expand to 10 tier 2 cities</a:t>
          </a:r>
        </a:p>
      </dgm:t>
    </dgm:pt>
    <dgm:pt modelId="{55CC7E8E-9DB8-4826-A32F-A07FD5DCCE57}" type="parTrans" cxnId="{A73C9FD8-531C-41FA-B513-B851FC52EF9D}">
      <dgm:prSet/>
      <dgm:spPr/>
      <dgm:t>
        <a:bodyPr/>
        <a:lstStyle/>
        <a:p>
          <a:endParaRPr lang="en-IN" b="0">
            <a:latin typeface="Arial" panose="020B0604020202020204" pitchFamily="34" charset="0"/>
            <a:cs typeface="Arial" panose="020B0604020202020204" pitchFamily="34" charset="0"/>
          </a:endParaRPr>
        </a:p>
      </dgm:t>
    </dgm:pt>
    <dgm:pt modelId="{920C0244-BB20-4AB9-8E01-AC52A83CA833}" type="sibTrans" cxnId="{A73C9FD8-531C-41FA-B513-B851FC52EF9D}">
      <dgm:prSet/>
      <dgm:spPr/>
      <dgm:t>
        <a:bodyPr/>
        <a:lstStyle/>
        <a:p>
          <a:endParaRPr lang="en-IN" b="0">
            <a:latin typeface="Arial" panose="020B0604020202020204" pitchFamily="34" charset="0"/>
            <a:cs typeface="Arial" panose="020B0604020202020204" pitchFamily="34" charset="0"/>
          </a:endParaRPr>
        </a:p>
      </dgm:t>
    </dgm:pt>
    <dgm:pt modelId="{311E4B8F-B2F2-481C-93AA-7C2F9698A143}">
      <dgm:prSet phldrT="[Text]" custT="1"/>
      <dgm:spPr/>
      <dgm:t>
        <a:bodyPr/>
        <a:lstStyle/>
        <a:p>
          <a:r>
            <a:rPr lang="en-IN" sz="2000" b="0" dirty="0">
              <a:latin typeface="Arial" panose="020B0604020202020204" pitchFamily="34" charset="0"/>
              <a:cs typeface="Arial" panose="020B0604020202020204" pitchFamily="34" charset="0"/>
            </a:rPr>
            <a:t>Present in more than 50 cities including  all state capitals </a:t>
          </a:r>
        </a:p>
      </dgm:t>
    </dgm:pt>
    <dgm:pt modelId="{C79CB30E-126B-414B-95D9-5E63B664E032}" type="parTrans" cxnId="{B630FC4F-05E5-4138-8D3A-A498A0BC391D}">
      <dgm:prSet/>
      <dgm:spPr/>
      <dgm:t>
        <a:bodyPr/>
        <a:lstStyle/>
        <a:p>
          <a:endParaRPr lang="en-IN" b="0">
            <a:latin typeface="Arial" panose="020B0604020202020204" pitchFamily="34" charset="0"/>
            <a:cs typeface="Arial" panose="020B0604020202020204" pitchFamily="34" charset="0"/>
          </a:endParaRPr>
        </a:p>
      </dgm:t>
    </dgm:pt>
    <dgm:pt modelId="{5BB825CA-C236-46C2-9921-4F3B8960CC89}" type="sibTrans" cxnId="{B630FC4F-05E5-4138-8D3A-A498A0BC391D}">
      <dgm:prSet/>
      <dgm:spPr/>
      <dgm:t>
        <a:bodyPr/>
        <a:lstStyle/>
        <a:p>
          <a:endParaRPr lang="en-IN" b="0">
            <a:latin typeface="Arial" panose="020B0604020202020204" pitchFamily="34" charset="0"/>
            <a:cs typeface="Arial" panose="020B0604020202020204" pitchFamily="34" charset="0"/>
          </a:endParaRPr>
        </a:p>
      </dgm:t>
    </dgm:pt>
    <dgm:pt modelId="{16F002AC-5F3E-400E-A1BB-10FA27D3D8FF}">
      <dgm:prSet phldrT="[Text]" custT="1"/>
      <dgm:spPr/>
      <dgm:t>
        <a:bodyPr/>
        <a:lstStyle/>
        <a:p>
          <a:r>
            <a:rPr lang="en-IN" sz="2000" b="0" dirty="0">
              <a:latin typeface="Arial" panose="020B0604020202020204" pitchFamily="34" charset="0"/>
              <a:cs typeface="Arial" panose="020B0604020202020204" pitchFamily="34" charset="0"/>
            </a:rPr>
            <a:t>Launch in 5 tier 1 and 5 tier 2 cities</a:t>
          </a:r>
        </a:p>
      </dgm:t>
    </dgm:pt>
    <dgm:pt modelId="{47A13370-FF5C-4FED-B271-5498BCA23D85}" type="parTrans" cxnId="{2DFEFFB6-688A-419A-9A59-4D570A2D7AD7}">
      <dgm:prSet/>
      <dgm:spPr/>
      <dgm:t>
        <a:bodyPr/>
        <a:lstStyle/>
        <a:p>
          <a:endParaRPr lang="en-IN" b="0">
            <a:latin typeface="Arial" panose="020B0604020202020204" pitchFamily="34" charset="0"/>
            <a:cs typeface="Arial" panose="020B0604020202020204" pitchFamily="34" charset="0"/>
          </a:endParaRPr>
        </a:p>
      </dgm:t>
    </dgm:pt>
    <dgm:pt modelId="{71C1BAC8-B552-4A5F-8AA0-7D940495B562}" type="sibTrans" cxnId="{2DFEFFB6-688A-419A-9A59-4D570A2D7AD7}">
      <dgm:prSet/>
      <dgm:spPr/>
      <dgm:t>
        <a:bodyPr/>
        <a:lstStyle/>
        <a:p>
          <a:endParaRPr lang="en-IN" b="0">
            <a:latin typeface="Arial" panose="020B0604020202020204" pitchFamily="34" charset="0"/>
            <a:cs typeface="Arial" panose="020B0604020202020204" pitchFamily="34" charset="0"/>
          </a:endParaRPr>
        </a:p>
      </dgm:t>
    </dgm:pt>
    <dgm:pt modelId="{0D0FFA21-B5CA-4D0A-8DE5-1893B3CEE949}" type="pres">
      <dgm:prSet presAssocID="{7B570F19-6EDA-4160-BACB-D591C71FE4B6}" presName="arrowDiagram" presStyleCnt="0">
        <dgm:presLayoutVars>
          <dgm:chMax val="5"/>
          <dgm:dir/>
          <dgm:resizeHandles val="exact"/>
        </dgm:presLayoutVars>
      </dgm:prSet>
      <dgm:spPr/>
    </dgm:pt>
    <dgm:pt modelId="{A889FE87-0F28-4158-8642-8ED4A3AF9691}" type="pres">
      <dgm:prSet presAssocID="{7B570F19-6EDA-4160-BACB-D591C71FE4B6}" presName="arrow" presStyleLbl="bgShp" presStyleIdx="0" presStyleCnt="1" custLinFactNeighborX="-197"/>
      <dgm:spPr/>
    </dgm:pt>
    <dgm:pt modelId="{EE29AFF0-996F-40B5-9CE3-60C8953636DB}" type="pres">
      <dgm:prSet presAssocID="{7B570F19-6EDA-4160-BACB-D591C71FE4B6}" presName="arrowDiagram4" presStyleCnt="0"/>
      <dgm:spPr/>
    </dgm:pt>
    <dgm:pt modelId="{75777592-3CB7-44BB-A474-A9A0703A06B4}" type="pres">
      <dgm:prSet presAssocID="{16F002AC-5F3E-400E-A1BB-10FA27D3D8FF}" presName="bullet4a" presStyleLbl="node1" presStyleIdx="0" presStyleCnt="4"/>
      <dgm:spPr/>
    </dgm:pt>
    <dgm:pt modelId="{0E3B9094-5AEC-4289-8A41-6980B2CFE845}" type="pres">
      <dgm:prSet presAssocID="{16F002AC-5F3E-400E-A1BB-10FA27D3D8FF}" presName="textBox4a" presStyleLbl="revTx" presStyleIdx="0" presStyleCnt="4">
        <dgm:presLayoutVars>
          <dgm:bulletEnabled val="1"/>
        </dgm:presLayoutVars>
      </dgm:prSet>
      <dgm:spPr/>
    </dgm:pt>
    <dgm:pt modelId="{25DE2753-0868-4CDF-BD22-19294865F27B}" type="pres">
      <dgm:prSet presAssocID="{CFACDAC5-1D26-4EE3-97C7-73D8002340E4}" presName="bullet4b" presStyleLbl="node1" presStyleIdx="1" presStyleCnt="4"/>
      <dgm:spPr/>
    </dgm:pt>
    <dgm:pt modelId="{5A49C85D-25AF-4007-A6A2-CE358B3CF400}" type="pres">
      <dgm:prSet presAssocID="{CFACDAC5-1D26-4EE3-97C7-73D8002340E4}" presName="textBox4b" presStyleLbl="revTx" presStyleIdx="1" presStyleCnt="4">
        <dgm:presLayoutVars>
          <dgm:bulletEnabled val="1"/>
        </dgm:presLayoutVars>
      </dgm:prSet>
      <dgm:spPr/>
    </dgm:pt>
    <dgm:pt modelId="{770AEF6A-0006-4910-9C0E-A0D909824573}" type="pres">
      <dgm:prSet presAssocID="{4A6DDE7E-AA40-4C5A-A0FF-8081AC3FB870}" presName="bullet4c" presStyleLbl="node1" presStyleIdx="2" presStyleCnt="4"/>
      <dgm:spPr/>
    </dgm:pt>
    <dgm:pt modelId="{20E72F28-81EC-4E2F-B834-824CE5D64E6F}" type="pres">
      <dgm:prSet presAssocID="{4A6DDE7E-AA40-4C5A-A0FF-8081AC3FB870}" presName="textBox4c" presStyleLbl="revTx" presStyleIdx="2" presStyleCnt="4">
        <dgm:presLayoutVars>
          <dgm:bulletEnabled val="1"/>
        </dgm:presLayoutVars>
      </dgm:prSet>
      <dgm:spPr/>
    </dgm:pt>
    <dgm:pt modelId="{251AC18F-ACDA-46DC-B6C5-C5E91A3487D8}" type="pres">
      <dgm:prSet presAssocID="{311E4B8F-B2F2-481C-93AA-7C2F9698A143}" presName="bullet4d" presStyleLbl="node1" presStyleIdx="3" presStyleCnt="4"/>
      <dgm:spPr/>
    </dgm:pt>
    <dgm:pt modelId="{D5E04005-E477-44F0-BA6D-F30977912052}" type="pres">
      <dgm:prSet presAssocID="{311E4B8F-B2F2-481C-93AA-7C2F9698A143}" presName="textBox4d" presStyleLbl="revTx" presStyleIdx="3" presStyleCnt="4">
        <dgm:presLayoutVars>
          <dgm:bulletEnabled val="1"/>
        </dgm:presLayoutVars>
      </dgm:prSet>
      <dgm:spPr/>
    </dgm:pt>
  </dgm:ptLst>
  <dgm:cxnLst>
    <dgm:cxn modelId="{51A53908-CE82-4FE6-90B9-C52772B51B7E}" type="presOf" srcId="{4A6DDE7E-AA40-4C5A-A0FF-8081AC3FB870}" destId="{20E72F28-81EC-4E2F-B834-824CE5D64E6F}" srcOrd="0" destOrd="0" presId="urn:microsoft.com/office/officeart/2005/8/layout/arrow2"/>
    <dgm:cxn modelId="{79EE960F-B993-47C4-BF3B-B6450DCD9C6F}" srcId="{7B570F19-6EDA-4160-BACB-D591C71FE4B6}" destId="{CFACDAC5-1D26-4EE3-97C7-73D8002340E4}" srcOrd="1" destOrd="0" parTransId="{8F52C932-CD65-4D7E-8911-51C8B25BB9C2}" sibTransId="{8DA76C0B-9AB6-43AD-91F2-546B277CA9F3}"/>
    <dgm:cxn modelId="{EEFCAE5B-1FA0-4252-9F2D-B5D7CDD3CAE6}" type="presOf" srcId="{CFACDAC5-1D26-4EE3-97C7-73D8002340E4}" destId="{5A49C85D-25AF-4007-A6A2-CE358B3CF400}" srcOrd="0" destOrd="0" presId="urn:microsoft.com/office/officeart/2005/8/layout/arrow2"/>
    <dgm:cxn modelId="{B630FC4F-05E5-4138-8D3A-A498A0BC391D}" srcId="{7B570F19-6EDA-4160-BACB-D591C71FE4B6}" destId="{311E4B8F-B2F2-481C-93AA-7C2F9698A143}" srcOrd="3" destOrd="0" parTransId="{C79CB30E-126B-414B-95D9-5E63B664E032}" sibTransId="{5BB825CA-C236-46C2-9921-4F3B8960CC89}"/>
    <dgm:cxn modelId="{2FC8F981-DF3C-42A1-9C58-86FC113934A0}" type="presOf" srcId="{311E4B8F-B2F2-481C-93AA-7C2F9698A143}" destId="{D5E04005-E477-44F0-BA6D-F30977912052}" srcOrd="0" destOrd="0" presId="urn:microsoft.com/office/officeart/2005/8/layout/arrow2"/>
    <dgm:cxn modelId="{34857B9A-9CA8-405F-89F4-B61E389D7CA9}" type="presOf" srcId="{16F002AC-5F3E-400E-A1BB-10FA27D3D8FF}" destId="{0E3B9094-5AEC-4289-8A41-6980B2CFE845}" srcOrd="0" destOrd="0" presId="urn:microsoft.com/office/officeart/2005/8/layout/arrow2"/>
    <dgm:cxn modelId="{D01F7BA7-4796-481B-815B-E588351DA7E2}" type="presOf" srcId="{7B570F19-6EDA-4160-BACB-D591C71FE4B6}" destId="{0D0FFA21-B5CA-4D0A-8DE5-1893B3CEE949}" srcOrd="0" destOrd="0" presId="urn:microsoft.com/office/officeart/2005/8/layout/arrow2"/>
    <dgm:cxn modelId="{2DFEFFB6-688A-419A-9A59-4D570A2D7AD7}" srcId="{7B570F19-6EDA-4160-BACB-D591C71FE4B6}" destId="{16F002AC-5F3E-400E-A1BB-10FA27D3D8FF}" srcOrd="0" destOrd="0" parTransId="{47A13370-FF5C-4FED-B271-5498BCA23D85}" sibTransId="{71C1BAC8-B552-4A5F-8AA0-7D940495B562}"/>
    <dgm:cxn modelId="{A73C9FD8-531C-41FA-B513-B851FC52EF9D}" srcId="{7B570F19-6EDA-4160-BACB-D591C71FE4B6}" destId="{4A6DDE7E-AA40-4C5A-A0FF-8081AC3FB870}" srcOrd="2" destOrd="0" parTransId="{55CC7E8E-9DB8-4826-A32F-A07FD5DCCE57}" sibTransId="{920C0244-BB20-4AB9-8E01-AC52A83CA833}"/>
    <dgm:cxn modelId="{BCAD9235-49B0-407D-A1C0-8FC88FCDEF42}" type="presParOf" srcId="{0D0FFA21-B5CA-4D0A-8DE5-1893B3CEE949}" destId="{A889FE87-0F28-4158-8642-8ED4A3AF9691}" srcOrd="0" destOrd="0" presId="urn:microsoft.com/office/officeart/2005/8/layout/arrow2"/>
    <dgm:cxn modelId="{4FBC0D06-4788-44CD-974E-7642DAF88DF1}" type="presParOf" srcId="{0D0FFA21-B5CA-4D0A-8DE5-1893B3CEE949}" destId="{EE29AFF0-996F-40B5-9CE3-60C8953636DB}" srcOrd="1" destOrd="0" presId="urn:microsoft.com/office/officeart/2005/8/layout/arrow2"/>
    <dgm:cxn modelId="{6F88FD05-260C-4E0E-9134-B9443DE1EFC9}" type="presParOf" srcId="{EE29AFF0-996F-40B5-9CE3-60C8953636DB}" destId="{75777592-3CB7-44BB-A474-A9A0703A06B4}" srcOrd="0" destOrd="0" presId="urn:microsoft.com/office/officeart/2005/8/layout/arrow2"/>
    <dgm:cxn modelId="{B6785C9E-DED3-46F6-AE8D-23AA26517197}" type="presParOf" srcId="{EE29AFF0-996F-40B5-9CE3-60C8953636DB}" destId="{0E3B9094-5AEC-4289-8A41-6980B2CFE845}" srcOrd="1" destOrd="0" presId="urn:microsoft.com/office/officeart/2005/8/layout/arrow2"/>
    <dgm:cxn modelId="{7A68C2BD-618A-4779-A5DB-3C426F950876}" type="presParOf" srcId="{EE29AFF0-996F-40B5-9CE3-60C8953636DB}" destId="{25DE2753-0868-4CDF-BD22-19294865F27B}" srcOrd="2" destOrd="0" presId="urn:microsoft.com/office/officeart/2005/8/layout/arrow2"/>
    <dgm:cxn modelId="{17BBC8B7-03D6-4BB4-B4CC-C3713607186E}" type="presParOf" srcId="{EE29AFF0-996F-40B5-9CE3-60C8953636DB}" destId="{5A49C85D-25AF-4007-A6A2-CE358B3CF400}" srcOrd="3" destOrd="0" presId="urn:microsoft.com/office/officeart/2005/8/layout/arrow2"/>
    <dgm:cxn modelId="{081FF215-3879-4523-9C73-F162B083118F}" type="presParOf" srcId="{EE29AFF0-996F-40B5-9CE3-60C8953636DB}" destId="{770AEF6A-0006-4910-9C0E-A0D909824573}" srcOrd="4" destOrd="0" presId="urn:microsoft.com/office/officeart/2005/8/layout/arrow2"/>
    <dgm:cxn modelId="{0388C62C-02A4-4366-AB7B-FF7CAA94079C}" type="presParOf" srcId="{EE29AFF0-996F-40B5-9CE3-60C8953636DB}" destId="{20E72F28-81EC-4E2F-B834-824CE5D64E6F}" srcOrd="5" destOrd="0" presId="urn:microsoft.com/office/officeart/2005/8/layout/arrow2"/>
    <dgm:cxn modelId="{53607CEF-04D5-4A7E-B3E3-62CAC7C82906}" type="presParOf" srcId="{EE29AFF0-996F-40B5-9CE3-60C8953636DB}" destId="{251AC18F-ACDA-46DC-B6C5-C5E91A3487D8}" srcOrd="6" destOrd="0" presId="urn:microsoft.com/office/officeart/2005/8/layout/arrow2"/>
    <dgm:cxn modelId="{FBDC33C8-E22D-4993-8C22-0887E4489FF1}" type="presParOf" srcId="{EE29AFF0-996F-40B5-9CE3-60C8953636DB}" destId="{D5E04005-E477-44F0-BA6D-F30977912052}"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9FE87-0F28-4158-8642-8ED4A3AF9691}">
      <dsp:nvSpPr>
        <dsp:cNvPr id="0" name=""/>
        <dsp:cNvSpPr/>
      </dsp:nvSpPr>
      <dsp:spPr>
        <a:xfrm>
          <a:off x="970637" y="0"/>
          <a:ext cx="8823958" cy="5514974"/>
        </a:xfrm>
        <a:prstGeom prst="swooshArrow">
          <a:avLst>
            <a:gd name="adj1" fmla="val 25000"/>
            <a:gd name="adj2" fmla="val 25000"/>
          </a:avLst>
        </a:prstGeom>
        <a:solidFill>
          <a:schemeClr val="accent1">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75777592-3CB7-44BB-A474-A9A0703A06B4}">
      <dsp:nvSpPr>
        <dsp:cNvPr id="0" name=""/>
        <dsp:cNvSpPr/>
      </dsp:nvSpPr>
      <dsp:spPr>
        <a:xfrm>
          <a:off x="1857180" y="4100934"/>
          <a:ext cx="202951" cy="202951"/>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0E3B9094-5AEC-4289-8A41-6980B2CFE845}">
      <dsp:nvSpPr>
        <dsp:cNvPr id="0" name=""/>
        <dsp:cNvSpPr/>
      </dsp:nvSpPr>
      <dsp:spPr>
        <a:xfrm>
          <a:off x="1958656" y="4202410"/>
          <a:ext cx="1508896" cy="1312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540" tIns="0" rIns="0" bIns="0" numCol="1" spcCol="1270" anchor="t" anchorCtr="0">
          <a:noAutofit/>
        </a:bodyPr>
        <a:lstStyle/>
        <a:p>
          <a:pPr marL="0" lvl="0" indent="0" algn="l" defTabSz="889000">
            <a:lnSpc>
              <a:spcPct val="90000"/>
            </a:lnSpc>
            <a:spcBef>
              <a:spcPct val="0"/>
            </a:spcBef>
            <a:spcAft>
              <a:spcPct val="35000"/>
            </a:spcAft>
            <a:buNone/>
          </a:pPr>
          <a:r>
            <a:rPr lang="en-IN" sz="2000" b="0" kern="1200" dirty="0">
              <a:latin typeface="Arial" panose="020B0604020202020204" pitchFamily="34" charset="0"/>
              <a:cs typeface="Arial" panose="020B0604020202020204" pitchFamily="34" charset="0"/>
            </a:rPr>
            <a:t>Launch in 5 tier 1 and 5 tier 2 cities</a:t>
          </a:r>
        </a:p>
      </dsp:txBody>
      <dsp:txXfrm>
        <a:off x="1958656" y="4202410"/>
        <a:ext cx="1508896" cy="1312563"/>
      </dsp:txXfrm>
    </dsp:sp>
    <dsp:sp modelId="{25DE2753-0868-4CDF-BD22-19294865F27B}">
      <dsp:nvSpPr>
        <dsp:cNvPr id="0" name=""/>
        <dsp:cNvSpPr/>
      </dsp:nvSpPr>
      <dsp:spPr>
        <a:xfrm>
          <a:off x="3291073" y="2818151"/>
          <a:ext cx="352958" cy="352958"/>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5A49C85D-25AF-4007-A6A2-CE358B3CF400}">
      <dsp:nvSpPr>
        <dsp:cNvPr id="0" name=""/>
        <dsp:cNvSpPr/>
      </dsp:nvSpPr>
      <dsp:spPr>
        <a:xfrm>
          <a:off x="3467553" y="2994630"/>
          <a:ext cx="1853031" cy="2520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025" tIns="0" rIns="0" bIns="0" numCol="1" spcCol="1270" anchor="t" anchorCtr="0">
          <a:noAutofit/>
        </a:bodyPr>
        <a:lstStyle/>
        <a:p>
          <a:pPr marL="0" lvl="0" indent="0" algn="l" defTabSz="889000">
            <a:lnSpc>
              <a:spcPct val="90000"/>
            </a:lnSpc>
            <a:spcBef>
              <a:spcPct val="0"/>
            </a:spcBef>
            <a:spcAft>
              <a:spcPct val="35000"/>
            </a:spcAft>
            <a:buNone/>
          </a:pPr>
          <a:r>
            <a:rPr lang="en-IN" sz="2000" b="0" kern="1200" dirty="0">
              <a:latin typeface="Arial" panose="020B0604020202020204" pitchFamily="34" charset="0"/>
              <a:cs typeface="Arial" panose="020B0604020202020204" pitchFamily="34" charset="0"/>
            </a:rPr>
            <a:t>Launch in 10 major tier 1 cities</a:t>
          </a:r>
        </a:p>
      </dsp:txBody>
      <dsp:txXfrm>
        <a:off x="3467553" y="2994630"/>
        <a:ext cx="1853031" cy="2520343"/>
      </dsp:txXfrm>
    </dsp:sp>
    <dsp:sp modelId="{770AEF6A-0006-4910-9C0E-A0D909824573}">
      <dsp:nvSpPr>
        <dsp:cNvPr id="0" name=""/>
        <dsp:cNvSpPr/>
      </dsp:nvSpPr>
      <dsp:spPr>
        <a:xfrm>
          <a:off x="5122045" y="1872885"/>
          <a:ext cx="467669" cy="467669"/>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20E72F28-81EC-4E2F-B834-824CE5D64E6F}">
      <dsp:nvSpPr>
        <dsp:cNvPr id="0" name=""/>
        <dsp:cNvSpPr/>
      </dsp:nvSpPr>
      <dsp:spPr>
        <a:xfrm>
          <a:off x="5355880" y="2106720"/>
          <a:ext cx="1853031" cy="3408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809" tIns="0" rIns="0" bIns="0" numCol="1" spcCol="1270" anchor="t" anchorCtr="0">
          <a:noAutofit/>
        </a:bodyPr>
        <a:lstStyle/>
        <a:p>
          <a:pPr marL="0" lvl="0" indent="0" algn="l" defTabSz="889000">
            <a:lnSpc>
              <a:spcPct val="90000"/>
            </a:lnSpc>
            <a:spcBef>
              <a:spcPct val="0"/>
            </a:spcBef>
            <a:spcAft>
              <a:spcPct val="35000"/>
            </a:spcAft>
            <a:buNone/>
          </a:pPr>
          <a:r>
            <a:rPr lang="en-IN" sz="2000" b="0" kern="1200" dirty="0">
              <a:latin typeface="Arial" panose="020B0604020202020204" pitchFamily="34" charset="0"/>
              <a:cs typeface="Arial" panose="020B0604020202020204" pitchFamily="34" charset="0"/>
            </a:rPr>
            <a:t>Expand to 10 tier 2 cities</a:t>
          </a:r>
        </a:p>
      </dsp:txBody>
      <dsp:txXfrm>
        <a:off x="5355880" y="2106720"/>
        <a:ext cx="1853031" cy="3408253"/>
      </dsp:txXfrm>
    </dsp:sp>
    <dsp:sp modelId="{251AC18F-ACDA-46DC-B6C5-C5E91A3487D8}">
      <dsp:nvSpPr>
        <dsp:cNvPr id="0" name=""/>
        <dsp:cNvSpPr/>
      </dsp:nvSpPr>
      <dsp:spPr>
        <a:xfrm>
          <a:off x="7116259" y="1247487"/>
          <a:ext cx="626501" cy="626501"/>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5E04005-E477-44F0-BA6D-F30977912052}">
      <dsp:nvSpPr>
        <dsp:cNvPr id="0" name=""/>
        <dsp:cNvSpPr/>
      </dsp:nvSpPr>
      <dsp:spPr>
        <a:xfrm>
          <a:off x="7429510" y="1560737"/>
          <a:ext cx="1853031" cy="3954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1970" tIns="0" rIns="0" bIns="0" numCol="1" spcCol="1270" anchor="t" anchorCtr="0">
          <a:noAutofit/>
        </a:bodyPr>
        <a:lstStyle/>
        <a:p>
          <a:pPr marL="0" lvl="0" indent="0" algn="l" defTabSz="889000">
            <a:lnSpc>
              <a:spcPct val="90000"/>
            </a:lnSpc>
            <a:spcBef>
              <a:spcPct val="0"/>
            </a:spcBef>
            <a:spcAft>
              <a:spcPct val="35000"/>
            </a:spcAft>
            <a:buNone/>
          </a:pPr>
          <a:r>
            <a:rPr lang="en-IN" sz="2000" b="0" kern="1200" dirty="0">
              <a:latin typeface="Arial" panose="020B0604020202020204" pitchFamily="34" charset="0"/>
              <a:cs typeface="Arial" panose="020B0604020202020204" pitchFamily="34" charset="0"/>
            </a:rPr>
            <a:t>Present in more than 50 cities including  all state capitals </a:t>
          </a:r>
        </a:p>
      </dsp:txBody>
      <dsp:txXfrm>
        <a:off x="7429510" y="1560737"/>
        <a:ext cx="1853031" cy="3954236"/>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6/27/2023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6/27/2023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6/27/2023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6/27/2023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6/27/2023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6/27/2023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6/27/2023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6/27/2023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6/27/2023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6/27/2023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6/27/2023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6/27/2023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rowthmarketreports.com/report/energy-drink-market-india-industry-analysi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124E0ADA-B4A1-4E35-AF9F-EE47EB7AEFEA}"/>
              </a:ext>
            </a:extLst>
          </p:cNvPr>
          <p:cNvSpPr>
            <a:spLocks noGrp="1"/>
          </p:cNvSpPr>
          <p:nvPr>
            <p:ph type="ctrTitle"/>
          </p:nvPr>
        </p:nvSpPr>
        <p:spPr/>
        <p:txBody>
          <a:bodyPr>
            <a:normAutofit/>
          </a:bodyPr>
          <a:lstStyle/>
          <a:p>
            <a:r>
              <a:rPr lang="en-IN" b="1" dirty="0">
                <a:latin typeface="Arial" panose="020B0604020202020204" pitchFamily="34" charset="0"/>
                <a:cs typeface="Arial" panose="020B0604020202020204" pitchFamily="34" charset="0"/>
              </a:rPr>
              <a:t>Launch and Expansion Strategy for </a:t>
            </a:r>
            <a:r>
              <a:rPr b="1" dirty="0">
                <a:latin typeface="Arial" panose="020B0604020202020204" pitchFamily="34" charset="0"/>
                <a:cs typeface="Arial" panose="020B0604020202020204" pitchFamily="34" charset="0"/>
              </a:rPr>
              <a:t>Codex</a:t>
            </a:r>
          </a:p>
        </p:txBody>
      </p:sp>
      <p:sp>
        <p:nvSpPr>
          <p:cNvPr id="3" name="slide1">
            <a:extLst>
              <a:ext uri="{FF2B5EF4-FFF2-40B4-BE49-F238E27FC236}">
                <a16:creationId xmlns:a16="http://schemas.microsoft.com/office/drawing/2014/main" id="{1642B3DF-9232-49C0-9D03-7311520492CC}"/>
              </a:ext>
            </a:extLst>
          </p:cNvPr>
          <p:cNvSpPr>
            <a:spLocks noGrp="1"/>
          </p:cNvSpPr>
          <p:nvPr>
            <p:ph type="subTitle" idx="1"/>
          </p:nvPr>
        </p:nvSpPr>
        <p:spPr/>
        <p:txBody>
          <a:bodyPr/>
          <a:lstStyle/>
          <a:p>
            <a:r>
              <a:rPr lang="en-US" dirty="0"/>
              <a:t>Saranya Selvaraj</a:t>
            </a:r>
          </a:p>
          <a:p>
            <a:r>
              <a:rPr dirty="0"/>
              <a:t>25-06-2023</a:t>
            </a:r>
            <a:endParaRPr lang="en-US" dirty="0"/>
          </a:p>
          <a:p>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EEBCE4-439C-4413-3D71-CC64A3DEEFBB}"/>
              </a:ext>
            </a:extLst>
          </p:cNvPr>
          <p:cNvPicPr>
            <a:picLocks noChangeAspect="1"/>
          </p:cNvPicPr>
          <p:nvPr/>
        </p:nvPicPr>
        <p:blipFill rotWithShape="1">
          <a:blip r:embed="rId2"/>
          <a:srcRect l="16103" t="17050" r="956" b="53139"/>
          <a:stretch/>
        </p:blipFill>
        <p:spPr>
          <a:xfrm>
            <a:off x="201705" y="1085852"/>
            <a:ext cx="11685495" cy="3262593"/>
          </a:xfrm>
          <a:prstGeom prst="rect">
            <a:avLst/>
          </a:prstGeom>
        </p:spPr>
      </p:pic>
      <p:sp>
        <p:nvSpPr>
          <p:cNvPr id="6" name="TextBox 5">
            <a:extLst>
              <a:ext uri="{FF2B5EF4-FFF2-40B4-BE49-F238E27FC236}">
                <a16:creationId xmlns:a16="http://schemas.microsoft.com/office/drawing/2014/main" id="{F498B05F-7355-271F-CC04-75CD222FE070}"/>
              </a:ext>
            </a:extLst>
          </p:cNvPr>
          <p:cNvSpPr txBox="1"/>
          <p:nvPr/>
        </p:nvSpPr>
        <p:spPr>
          <a:xfrm>
            <a:off x="255494" y="4549316"/>
            <a:ext cx="11013142" cy="1077218"/>
          </a:xfrm>
          <a:prstGeom prst="rect">
            <a:avLst/>
          </a:prstGeom>
          <a:noFill/>
          <a:ln w="3175">
            <a:solidFill>
              <a:schemeClr val="tx1"/>
            </a:solidFill>
          </a:ln>
        </p:spPr>
        <p:txBody>
          <a:bodyPr wrap="square" rtlCol="0">
            <a:spAutoFit/>
          </a:bodyPr>
          <a:lstStyle/>
          <a:p>
            <a:r>
              <a:rPr lang="en-US" sz="1600" dirty="0">
                <a:latin typeface="Arial" panose="020B0604020202020204" pitchFamily="34" charset="0"/>
                <a:cs typeface="Arial" panose="020B0604020202020204" pitchFamily="34" charset="0"/>
              </a:rPr>
              <a:t>1. The top channels are </a:t>
            </a:r>
            <a:r>
              <a:rPr lang="en-US" sz="1600" b="1" dirty="0">
                <a:latin typeface="Arial" panose="020B0604020202020204" pitchFamily="34" charset="0"/>
                <a:cs typeface="Arial" panose="020B0604020202020204" pitchFamily="34" charset="0"/>
              </a:rPr>
              <a:t>online</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TV commercials</a:t>
            </a:r>
            <a:r>
              <a:rPr lang="en-US" sz="1600" dirty="0">
                <a:latin typeface="Arial" panose="020B0604020202020204" pitchFamily="34" charset="0"/>
                <a:cs typeface="Arial" panose="020B0604020202020204" pitchFamily="34" charset="0"/>
              </a:rPr>
              <a:t>. The younger age groups prefer online followed by TV commercials.</a:t>
            </a:r>
          </a:p>
          <a:p>
            <a:r>
              <a:rPr lang="en-US" sz="1600" dirty="0">
                <a:latin typeface="Arial" panose="020B0604020202020204" pitchFamily="34" charset="0"/>
                <a:cs typeface="Arial" panose="020B0604020202020204" pitchFamily="34" charset="0"/>
              </a:rPr>
              <a:t>2. “</a:t>
            </a:r>
            <a:r>
              <a:rPr lang="en-US" sz="1600" b="1" dirty="0">
                <a:latin typeface="Arial" panose="020B0604020202020204" pitchFamily="34" charset="0"/>
                <a:cs typeface="Arial" panose="020B0604020202020204" pitchFamily="34" charset="0"/>
              </a:rPr>
              <a:t>Compact and portable cans</a:t>
            </a:r>
            <a:r>
              <a:rPr lang="en-US" sz="1600" dirty="0">
                <a:latin typeface="Arial" panose="020B0604020202020204" pitchFamily="34" charset="0"/>
                <a:cs typeface="Arial" panose="020B0604020202020204" pitchFamily="34" charset="0"/>
              </a:rPr>
              <a:t>” followed by “</a:t>
            </a:r>
            <a:r>
              <a:rPr lang="en-US" sz="1600" b="1" dirty="0">
                <a:latin typeface="Arial" panose="020B0604020202020204" pitchFamily="34" charset="0"/>
                <a:cs typeface="Arial" panose="020B0604020202020204" pitchFamily="34" charset="0"/>
              </a:rPr>
              <a:t>innovative bottle design</a:t>
            </a:r>
            <a:r>
              <a:rPr lang="en-US" sz="1600" dirty="0">
                <a:latin typeface="Arial" panose="020B0604020202020204" pitchFamily="34" charset="0"/>
                <a:cs typeface="Arial" panose="020B0604020202020204" pitchFamily="34" charset="0"/>
              </a:rPr>
              <a:t>” are the preferred package designs.</a:t>
            </a:r>
          </a:p>
          <a:p>
            <a:r>
              <a:rPr lang="en-US" sz="1600" dirty="0">
                <a:latin typeface="Arial" panose="020B0604020202020204" pitchFamily="34" charset="0"/>
                <a:cs typeface="Arial" panose="020B0604020202020204" pitchFamily="34" charset="0"/>
              </a:rPr>
              <a:t>3. The respondents are equally divided between preferring limited edition packaging.</a:t>
            </a:r>
            <a:endParaRPr lang="en-IN" sz="16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62F94785-CAFB-7793-5A8F-6D2D8180B332}"/>
              </a:ext>
            </a:extLst>
          </p:cNvPr>
          <p:cNvSpPr>
            <a:spLocks noGrp="1"/>
          </p:cNvSpPr>
          <p:nvPr>
            <p:ph type="title"/>
          </p:nvPr>
        </p:nvSpPr>
        <p:spPr>
          <a:xfrm>
            <a:off x="738184" y="310497"/>
            <a:ext cx="10800000" cy="612000"/>
          </a:xfrm>
          <a:solidFill>
            <a:schemeClr val="accent5">
              <a:lumMod val="60000"/>
              <a:lumOff val="40000"/>
            </a:schemeClr>
          </a:solidFill>
        </p:spPr>
        <p:txBody>
          <a:bodyPr>
            <a:noAutofit/>
          </a:bodyPr>
          <a:lstStyle/>
          <a:p>
            <a:r>
              <a:rPr lang="en-IN" sz="4000" b="1" dirty="0">
                <a:latin typeface="Arial" panose="020B0604020202020204" pitchFamily="34" charset="0"/>
                <a:cs typeface="Arial" panose="020B0604020202020204" pitchFamily="34" charset="0"/>
              </a:rPr>
              <a:t>Marketing and Packaging</a:t>
            </a:r>
          </a:p>
        </p:txBody>
      </p:sp>
      <p:sp>
        <p:nvSpPr>
          <p:cNvPr id="4" name="Rectangle 3">
            <a:extLst>
              <a:ext uri="{FF2B5EF4-FFF2-40B4-BE49-F238E27FC236}">
                <a16:creationId xmlns:a16="http://schemas.microsoft.com/office/drawing/2014/main" id="{14A0B835-36B3-B49F-9CC6-C9BBD53BE836}"/>
              </a:ext>
            </a:extLst>
          </p:cNvPr>
          <p:cNvSpPr/>
          <p:nvPr/>
        </p:nvSpPr>
        <p:spPr>
          <a:xfrm>
            <a:off x="255494" y="1712686"/>
            <a:ext cx="745992" cy="263575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D2FD54F-DCFD-8306-960B-DFB9644140DD}"/>
              </a:ext>
            </a:extLst>
          </p:cNvPr>
          <p:cNvSpPr/>
          <p:nvPr/>
        </p:nvSpPr>
        <p:spPr>
          <a:xfrm>
            <a:off x="3541486" y="1784936"/>
            <a:ext cx="4020457" cy="104534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95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8D668-2136-A35E-3728-EE326E76C7AE}"/>
              </a:ext>
            </a:extLst>
          </p:cNvPr>
          <p:cNvSpPr txBox="1"/>
          <p:nvPr/>
        </p:nvSpPr>
        <p:spPr>
          <a:xfrm>
            <a:off x="416859" y="4456006"/>
            <a:ext cx="11427477" cy="830997"/>
          </a:xfrm>
          <a:prstGeom prst="rect">
            <a:avLst/>
          </a:prstGeom>
          <a:noFill/>
          <a:ln w="3175">
            <a:solidFill>
              <a:schemeClr val="tx1"/>
            </a:solidFill>
          </a:ln>
        </p:spPr>
        <p:txBody>
          <a:bodyPr wrap="square" rtlCol="0">
            <a:spAutoFit/>
          </a:bodyPr>
          <a:lstStyle/>
          <a:p>
            <a:r>
              <a:rPr lang="en-US" sz="1600" dirty="0">
                <a:latin typeface="Arial" panose="020B0604020202020204" pitchFamily="34" charset="0"/>
                <a:cs typeface="Arial" panose="020B0604020202020204" pitchFamily="34" charset="0"/>
              </a:rPr>
              <a:t>1. The preferred price point for majority younger respondents is between 50 - 99 while the seniors are open to buy the drink for higher price.</a:t>
            </a:r>
          </a:p>
          <a:p>
            <a:r>
              <a:rPr lang="en-US" sz="1600" dirty="0">
                <a:latin typeface="Arial" panose="020B0604020202020204" pitchFamily="34" charset="0"/>
                <a:cs typeface="Arial" panose="020B0604020202020204" pitchFamily="34" charset="0"/>
              </a:rPr>
              <a:t>2. Super markets followed by online retailers are the preferred places to purchase the energy drinks,</a:t>
            </a:r>
          </a:p>
        </p:txBody>
      </p:sp>
      <p:pic>
        <p:nvPicPr>
          <p:cNvPr id="4" name="Picture 3">
            <a:extLst>
              <a:ext uri="{FF2B5EF4-FFF2-40B4-BE49-F238E27FC236}">
                <a16:creationId xmlns:a16="http://schemas.microsoft.com/office/drawing/2014/main" id="{5B286EAF-99C3-D29C-6008-963ABDC1E78C}"/>
              </a:ext>
            </a:extLst>
          </p:cNvPr>
          <p:cNvPicPr>
            <a:picLocks noChangeAspect="1"/>
          </p:cNvPicPr>
          <p:nvPr/>
        </p:nvPicPr>
        <p:blipFill rotWithShape="1">
          <a:blip r:embed="rId2"/>
          <a:srcRect l="16103" t="17852" r="956" b="44311"/>
          <a:stretch/>
        </p:blipFill>
        <p:spPr>
          <a:xfrm>
            <a:off x="373995" y="1042991"/>
            <a:ext cx="11470341" cy="3306295"/>
          </a:xfrm>
          <a:prstGeom prst="rect">
            <a:avLst/>
          </a:prstGeom>
        </p:spPr>
      </p:pic>
      <p:sp>
        <p:nvSpPr>
          <p:cNvPr id="3" name="Title 1">
            <a:extLst>
              <a:ext uri="{FF2B5EF4-FFF2-40B4-BE49-F238E27FC236}">
                <a16:creationId xmlns:a16="http://schemas.microsoft.com/office/drawing/2014/main" id="{39B8C221-439A-3D19-F945-AE406A248E82}"/>
              </a:ext>
            </a:extLst>
          </p:cNvPr>
          <p:cNvSpPr txBox="1">
            <a:spLocks/>
          </p:cNvSpPr>
          <p:nvPr/>
        </p:nvSpPr>
        <p:spPr>
          <a:xfrm>
            <a:off x="738184" y="324785"/>
            <a:ext cx="10800000" cy="612000"/>
          </a:xfrm>
          <a:prstGeom prst="rect">
            <a:avLst/>
          </a:prstGeom>
          <a:solidFill>
            <a:schemeClr val="accent5">
              <a:lumMod val="60000"/>
              <a:lumOff val="4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latin typeface="Arial" panose="020B0604020202020204" pitchFamily="34" charset="0"/>
                <a:cs typeface="Arial" panose="020B0604020202020204" pitchFamily="34" charset="0"/>
              </a:rPr>
              <a:t>Pricing and Availability</a:t>
            </a:r>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A11B-48DF-40FF-ECDE-A1F041FCB4A0}"/>
              </a:ext>
            </a:extLst>
          </p:cNvPr>
          <p:cNvSpPr>
            <a:spLocks noGrp="1"/>
          </p:cNvSpPr>
          <p:nvPr>
            <p:ph type="title"/>
          </p:nvPr>
        </p:nvSpPr>
        <p:spPr>
          <a:xfrm>
            <a:off x="537882" y="365125"/>
            <a:ext cx="10815918" cy="6089463"/>
          </a:xfrm>
        </p:spPr>
        <p:txBody>
          <a:bodyPr>
            <a:normAutofit/>
          </a:bodyPr>
          <a:lstStyle/>
          <a:p>
            <a:pPr algn="ctr"/>
            <a:r>
              <a:rPr lang="en-IN" sz="4000" b="1" dirty="0">
                <a:latin typeface="Arial" panose="020B0604020202020204" pitchFamily="34" charset="0"/>
                <a:cs typeface="Arial" panose="020B0604020202020204" pitchFamily="34" charset="0"/>
              </a:rPr>
              <a:t>Drink for the Dreamers!</a:t>
            </a:r>
          </a:p>
        </p:txBody>
      </p:sp>
    </p:spTree>
    <p:extLst>
      <p:ext uri="{BB962C8B-B14F-4D97-AF65-F5344CB8AC3E}">
        <p14:creationId xmlns:p14="http://schemas.microsoft.com/office/powerpoint/2010/main" val="1271986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86E83E-B38D-B3BA-1334-DCB47B94784F}"/>
              </a:ext>
            </a:extLst>
          </p:cNvPr>
          <p:cNvSpPr>
            <a:spLocks noGrp="1"/>
          </p:cNvSpPr>
          <p:nvPr>
            <p:ph type="title"/>
          </p:nvPr>
        </p:nvSpPr>
        <p:spPr>
          <a:xfrm>
            <a:off x="1316182" y="1907511"/>
            <a:ext cx="9559636" cy="1325563"/>
          </a:xfrm>
          <a:ln>
            <a:noFill/>
          </a:ln>
        </p:spPr>
        <p:txBody>
          <a:bodyPr anchor="ctr">
            <a:normAutofit/>
          </a:bodyPr>
          <a:lstStyle/>
          <a:p>
            <a:pPr>
              <a:lnSpc>
                <a:spcPct val="50000"/>
              </a:lnSpc>
            </a:pPr>
            <a:r>
              <a:rPr lang="en-IN" sz="2000" b="1" dirty="0">
                <a:latin typeface="Arial" panose="020B0604020202020204" pitchFamily="34" charset="0"/>
                <a:cs typeface="Arial" panose="020B0604020202020204" pitchFamily="34" charset="0"/>
              </a:rPr>
              <a:t>        	Vision</a:t>
            </a:r>
            <a:br>
              <a:rPr lang="en-IN" sz="2000" b="1" dirty="0">
                <a:latin typeface="Arial" panose="020B0604020202020204" pitchFamily="34" charset="0"/>
                <a:cs typeface="Arial" panose="020B0604020202020204" pitchFamily="34" charset="0"/>
              </a:rPr>
            </a:br>
            <a:r>
              <a:rPr lang="en-IN" dirty="0"/>
              <a:t>	</a:t>
            </a:r>
            <a:r>
              <a:rPr lang="en-IN" sz="2000" dirty="0">
                <a:latin typeface="Arial" panose="020B0604020202020204" pitchFamily="34" charset="0"/>
                <a:cs typeface="Arial" panose="020B0604020202020204" pitchFamily="34" charset="0"/>
              </a:rPr>
              <a:t>To energize people to achieve their dreams</a:t>
            </a:r>
          </a:p>
        </p:txBody>
      </p:sp>
      <p:sp>
        <p:nvSpPr>
          <p:cNvPr id="12" name="Title 3">
            <a:extLst>
              <a:ext uri="{FF2B5EF4-FFF2-40B4-BE49-F238E27FC236}">
                <a16:creationId xmlns:a16="http://schemas.microsoft.com/office/drawing/2014/main" id="{43F73D39-CDEE-D5C9-4621-6C135CA73DBE}"/>
              </a:ext>
            </a:extLst>
          </p:cNvPr>
          <p:cNvSpPr txBox="1">
            <a:spLocks/>
          </p:cNvSpPr>
          <p:nvPr/>
        </p:nvSpPr>
        <p:spPr>
          <a:xfrm>
            <a:off x="1362633" y="3604860"/>
            <a:ext cx="10515600"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latin typeface="Arial" panose="020B0604020202020204" pitchFamily="34" charset="0"/>
                <a:cs typeface="Arial" panose="020B0604020202020204" pitchFamily="34" charset="0"/>
              </a:rPr>
              <a:t>	Marketing Goal</a:t>
            </a:r>
          </a:p>
          <a:p>
            <a:r>
              <a:rPr lang="en-IN" sz="2000" dirty="0">
                <a:latin typeface="Arial" panose="020B0604020202020204" pitchFamily="34" charset="0"/>
                <a:cs typeface="Arial" panose="020B0604020202020204" pitchFamily="34" charset="0"/>
              </a:rPr>
              <a:t>	To reach 12% market share in terms of sales in 12 months of launch</a:t>
            </a:r>
          </a:p>
        </p:txBody>
      </p:sp>
      <p:sp>
        <p:nvSpPr>
          <p:cNvPr id="13" name="Title 3">
            <a:extLst>
              <a:ext uri="{FF2B5EF4-FFF2-40B4-BE49-F238E27FC236}">
                <a16:creationId xmlns:a16="http://schemas.microsoft.com/office/drawing/2014/main" id="{9CE93674-3ACF-63AA-768B-AAC525C0D70A}"/>
              </a:ext>
            </a:extLst>
          </p:cNvPr>
          <p:cNvSpPr txBox="1">
            <a:spLocks/>
          </p:cNvSpPr>
          <p:nvPr/>
        </p:nvSpPr>
        <p:spPr>
          <a:xfrm>
            <a:off x="696000" y="305068"/>
            <a:ext cx="10800000" cy="612000"/>
          </a:xfrm>
          <a:prstGeom prst="rect">
            <a:avLst/>
          </a:prstGeom>
          <a:solidFill>
            <a:schemeClr val="accent5">
              <a:lumMod val="40000"/>
              <a:lumOff val="60000"/>
            </a:schemeClr>
          </a:solidFill>
          <a:ln>
            <a:no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Arial" panose="020B0604020202020204" pitchFamily="34" charset="0"/>
                <a:cs typeface="Arial" panose="020B0604020202020204" pitchFamily="34" charset="0"/>
              </a:rPr>
              <a:t>Codex – Drink for the Dreamers !</a:t>
            </a:r>
          </a:p>
        </p:txBody>
      </p:sp>
      <p:pic>
        <p:nvPicPr>
          <p:cNvPr id="6" name="Picture 5">
            <a:extLst>
              <a:ext uri="{FF2B5EF4-FFF2-40B4-BE49-F238E27FC236}">
                <a16:creationId xmlns:a16="http://schemas.microsoft.com/office/drawing/2014/main" id="{23684FB4-F486-1A77-AD57-E65C212D5C23}"/>
              </a:ext>
            </a:extLst>
          </p:cNvPr>
          <p:cNvPicPr>
            <a:picLocks noChangeAspect="1"/>
          </p:cNvPicPr>
          <p:nvPr/>
        </p:nvPicPr>
        <p:blipFill rotWithShape="1">
          <a:blip r:embed="rId2">
            <a:extLst>
              <a:ext uri="{28A0092B-C50C-407E-A947-70E740481C1C}">
                <a14:useLocalDpi xmlns:a14="http://schemas.microsoft.com/office/drawing/2010/main" val="0"/>
              </a:ext>
            </a:extLst>
          </a:blip>
          <a:srcRect b="12227"/>
          <a:stretch/>
        </p:blipFill>
        <p:spPr>
          <a:xfrm>
            <a:off x="1070282" y="3886800"/>
            <a:ext cx="788895" cy="761683"/>
          </a:xfrm>
          <a:prstGeom prst="rect">
            <a:avLst/>
          </a:prstGeom>
        </p:spPr>
      </p:pic>
      <p:pic>
        <p:nvPicPr>
          <p:cNvPr id="5" name="Picture 4">
            <a:extLst>
              <a:ext uri="{FF2B5EF4-FFF2-40B4-BE49-F238E27FC236}">
                <a16:creationId xmlns:a16="http://schemas.microsoft.com/office/drawing/2014/main" id="{92D2D431-8CB1-5F52-6B59-24F3FDE045CF}"/>
              </a:ext>
            </a:extLst>
          </p:cNvPr>
          <p:cNvPicPr>
            <a:picLocks noChangeAspect="1"/>
          </p:cNvPicPr>
          <p:nvPr/>
        </p:nvPicPr>
        <p:blipFill rotWithShape="1">
          <a:blip r:embed="rId3">
            <a:extLst>
              <a:ext uri="{28A0092B-C50C-407E-A947-70E740481C1C}">
                <a14:useLocalDpi xmlns:a14="http://schemas.microsoft.com/office/drawing/2010/main" val="0"/>
              </a:ext>
            </a:extLst>
          </a:blip>
          <a:srcRect b="7107"/>
          <a:stretch/>
        </p:blipFill>
        <p:spPr>
          <a:xfrm>
            <a:off x="936929" y="1958720"/>
            <a:ext cx="1080248" cy="1223144"/>
          </a:xfrm>
          <a:prstGeom prst="rect">
            <a:avLst/>
          </a:prstGeom>
        </p:spPr>
      </p:pic>
    </p:spTree>
    <p:extLst>
      <p:ext uri="{BB962C8B-B14F-4D97-AF65-F5344CB8AC3E}">
        <p14:creationId xmlns:p14="http://schemas.microsoft.com/office/powerpoint/2010/main" val="1102297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D1DD-52C7-2E22-44E4-5DEDBA88A2EA}"/>
              </a:ext>
            </a:extLst>
          </p:cNvPr>
          <p:cNvSpPr>
            <a:spLocks noGrp="1"/>
          </p:cNvSpPr>
          <p:nvPr>
            <p:ph type="title"/>
          </p:nvPr>
        </p:nvSpPr>
        <p:spPr>
          <a:xfrm>
            <a:off x="658905" y="497541"/>
            <a:ext cx="10972801" cy="5876366"/>
          </a:xfrm>
        </p:spPr>
        <p:txBody>
          <a:bodyPr>
            <a:normAutofit/>
          </a:bodyPr>
          <a:lstStyle/>
          <a:p>
            <a:r>
              <a:rPr lang="en-IN" sz="4000" b="1" dirty="0">
                <a:latin typeface="Arial" panose="020B0604020202020204" pitchFamily="34" charset="0"/>
                <a:cs typeface="Arial" panose="020B0604020202020204" pitchFamily="34" charset="0"/>
              </a:rPr>
              <a:t>			Marketing Strategy </a:t>
            </a:r>
          </a:p>
        </p:txBody>
      </p:sp>
    </p:spTree>
    <p:extLst>
      <p:ext uri="{BB962C8B-B14F-4D97-AF65-F5344CB8AC3E}">
        <p14:creationId xmlns:p14="http://schemas.microsoft.com/office/powerpoint/2010/main" val="607343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B670B-3A4B-A315-DED9-0F449905AA43}"/>
              </a:ext>
            </a:extLst>
          </p:cNvPr>
          <p:cNvSpPr>
            <a:spLocks noGrp="1"/>
          </p:cNvSpPr>
          <p:nvPr>
            <p:ph type="title"/>
          </p:nvPr>
        </p:nvSpPr>
        <p:spPr>
          <a:xfrm>
            <a:off x="682178" y="365125"/>
            <a:ext cx="10800000" cy="612000"/>
          </a:xfrm>
          <a:solidFill>
            <a:schemeClr val="accent1">
              <a:lumMod val="60000"/>
              <a:lumOff val="40000"/>
            </a:schemeClr>
          </a:solidFill>
        </p:spPr>
        <p:txBody>
          <a:bodyPr>
            <a:normAutofit fontScale="90000"/>
          </a:bodyPr>
          <a:lstStyle/>
          <a:p>
            <a:r>
              <a:rPr lang="en-IN" b="1" dirty="0">
                <a:latin typeface="Arial" panose="020B0604020202020204" pitchFamily="34" charset="0"/>
                <a:cs typeface="Arial" panose="020B0604020202020204" pitchFamily="34" charset="0"/>
              </a:rPr>
              <a:t>SWOT Analysis</a:t>
            </a:r>
          </a:p>
        </p:txBody>
      </p:sp>
      <p:sp>
        <p:nvSpPr>
          <p:cNvPr id="2" name="Rectangle 1">
            <a:extLst>
              <a:ext uri="{FF2B5EF4-FFF2-40B4-BE49-F238E27FC236}">
                <a16:creationId xmlns:a16="http://schemas.microsoft.com/office/drawing/2014/main" id="{1DAC4E7F-48F4-19FC-2A13-DCDB39C8F72C}"/>
              </a:ext>
            </a:extLst>
          </p:cNvPr>
          <p:cNvSpPr/>
          <p:nvPr/>
        </p:nvSpPr>
        <p:spPr>
          <a:xfrm>
            <a:off x="682179" y="1640110"/>
            <a:ext cx="3962400" cy="4499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Strength</a:t>
            </a:r>
          </a:p>
        </p:txBody>
      </p:sp>
      <p:sp>
        <p:nvSpPr>
          <p:cNvPr id="3" name="Rectangle 2">
            <a:extLst>
              <a:ext uri="{FF2B5EF4-FFF2-40B4-BE49-F238E27FC236}">
                <a16:creationId xmlns:a16="http://schemas.microsoft.com/office/drawing/2014/main" id="{D7C9642F-A13B-75A9-0DA1-7928EA099381}"/>
              </a:ext>
            </a:extLst>
          </p:cNvPr>
          <p:cNvSpPr/>
          <p:nvPr/>
        </p:nvSpPr>
        <p:spPr>
          <a:xfrm>
            <a:off x="682179" y="4165592"/>
            <a:ext cx="3962400" cy="4499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Arial" panose="020B0604020202020204" pitchFamily="34" charset="0"/>
                <a:cs typeface="Arial" panose="020B0604020202020204" pitchFamily="34" charset="0"/>
              </a:rPr>
              <a:t>Opportunity</a:t>
            </a:r>
          </a:p>
        </p:txBody>
      </p:sp>
      <p:sp>
        <p:nvSpPr>
          <p:cNvPr id="6" name="Rectangle 5">
            <a:extLst>
              <a:ext uri="{FF2B5EF4-FFF2-40B4-BE49-F238E27FC236}">
                <a16:creationId xmlns:a16="http://schemas.microsoft.com/office/drawing/2014/main" id="{78FCBA38-4BCA-BF4B-7B76-53F1ABF98CB5}"/>
              </a:ext>
            </a:extLst>
          </p:cNvPr>
          <p:cNvSpPr/>
          <p:nvPr/>
        </p:nvSpPr>
        <p:spPr>
          <a:xfrm>
            <a:off x="7228122" y="4165592"/>
            <a:ext cx="3962400" cy="4499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Arial" panose="020B0604020202020204" pitchFamily="34" charset="0"/>
                <a:cs typeface="Arial" panose="020B0604020202020204" pitchFamily="34" charset="0"/>
              </a:rPr>
              <a:t>Threat</a:t>
            </a:r>
          </a:p>
        </p:txBody>
      </p:sp>
      <p:sp>
        <p:nvSpPr>
          <p:cNvPr id="7" name="Rectangle 6">
            <a:extLst>
              <a:ext uri="{FF2B5EF4-FFF2-40B4-BE49-F238E27FC236}">
                <a16:creationId xmlns:a16="http://schemas.microsoft.com/office/drawing/2014/main" id="{ECA643B5-9595-2AFE-C662-BF38B1EFD16A}"/>
              </a:ext>
            </a:extLst>
          </p:cNvPr>
          <p:cNvSpPr/>
          <p:nvPr/>
        </p:nvSpPr>
        <p:spPr>
          <a:xfrm>
            <a:off x="7228122" y="1640110"/>
            <a:ext cx="3962400" cy="4499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Arial" panose="020B0604020202020204" pitchFamily="34" charset="0"/>
                <a:cs typeface="Arial" panose="020B0604020202020204" pitchFamily="34" charset="0"/>
              </a:rPr>
              <a:t>Weakness</a:t>
            </a:r>
          </a:p>
        </p:txBody>
      </p:sp>
      <p:sp>
        <p:nvSpPr>
          <p:cNvPr id="8" name="Rectangle 7">
            <a:extLst>
              <a:ext uri="{FF2B5EF4-FFF2-40B4-BE49-F238E27FC236}">
                <a16:creationId xmlns:a16="http://schemas.microsoft.com/office/drawing/2014/main" id="{FF517564-8D64-6F4A-73FA-D183CFA8411B}"/>
              </a:ext>
            </a:extLst>
          </p:cNvPr>
          <p:cNvSpPr/>
          <p:nvPr/>
        </p:nvSpPr>
        <p:spPr>
          <a:xfrm>
            <a:off x="682179" y="2104456"/>
            <a:ext cx="3962400" cy="168376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Likeable Taste</a:t>
            </a:r>
          </a:p>
        </p:txBody>
      </p:sp>
      <p:sp>
        <p:nvSpPr>
          <p:cNvPr id="9" name="Rectangle 8">
            <a:extLst>
              <a:ext uri="{FF2B5EF4-FFF2-40B4-BE49-F238E27FC236}">
                <a16:creationId xmlns:a16="http://schemas.microsoft.com/office/drawing/2014/main" id="{462FA6A5-1E35-AC15-4754-FC85DD41FAEE}"/>
              </a:ext>
            </a:extLst>
          </p:cNvPr>
          <p:cNvSpPr/>
          <p:nvPr/>
        </p:nvSpPr>
        <p:spPr>
          <a:xfrm>
            <a:off x="7228122" y="2104456"/>
            <a:ext cx="3962400" cy="168376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 Brand Perception</a:t>
            </a:r>
          </a:p>
          <a:p>
            <a:r>
              <a:rPr lang="en-US" dirty="0">
                <a:solidFill>
                  <a:schemeClr val="tx1"/>
                </a:solidFill>
              </a:rPr>
              <a:t>2. Non availability</a:t>
            </a:r>
          </a:p>
          <a:p>
            <a:r>
              <a:rPr lang="en-US" dirty="0">
                <a:solidFill>
                  <a:schemeClr val="tx1"/>
                </a:solidFill>
              </a:rPr>
              <a:t>3. Weak Brand recall</a:t>
            </a:r>
          </a:p>
        </p:txBody>
      </p:sp>
      <p:sp>
        <p:nvSpPr>
          <p:cNvPr id="10" name="Rectangle 9">
            <a:extLst>
              <a:ext uri="{FF2B5EF4-FFF2-40B4-BE49-F238E27FC236}">
                <a16:creationId xmlns:a16="http://schemas.microsoft.com/office/drawing/2014/main" id="{05734F4E-FE5F-A212-81C8-D84C5CE5A432}"/>
              </a:ext>
            </a:extLst>
          </p:cNvPr>
          <p:cNvSpPr/>
          <p:nvPr/>
        </p:nvSpPr>
        <p:spPr>
          <a:xfrm>
            <a:off x="7228122" y="4630053"/>
            <a:ext cx="3962400" cy="168376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 Health concerns</a:t>
            </a:r>
          </a:p>
          <a:p>
            <a:r>
              <a:rPr lang="en-US" dirty="0">
                <a:solidFill>
                  <a:schemeClr val="tx1"/>
                </a:solidFill>
              </a:rPr>
              <a:t>2. Strong incumbent competition</a:t>
            </a:r>
          </a:p>
          <a:p>
            <a:r>
              <a:rPr lang="en-US" dirty="0">
                <a:solidFill>
                  <a:schemeClr val="tx1"/>
                </a:solidFill>
              </a:rPr>
              <a:t>3. Women finding </a:t>
            </a:r>
            <a:r>
              <a:rPr lang="en-US">
                <a:solidFill>
                  <a:schemeClr val="tx1"/>
                </a:solidFill>
              </a:rPr>
              <a:t>it harmful </a:t>
            </a:r>
            <a:endParaRPr lang="en-US" dirty="0">
              <a:solidFill>
                <a:schemeClr val="tx1"/>
              </a:solidFill>
            </a:endParaRPr>
          </a:p>
        </p:txBody>
      </p:sp>
      <p:sp>
        <p:nvSpPr>
          <p:cNvPr id="11" name="Rectangle 10">
            <a:extLst>
              <a:ext uri="{FF2B5EF4-FFF2-40B4-BE49-F238E27FC236}">
                <a16:creationId xmlns:a16="http://schemas.microsoft.com/office/drawing/2014/main" id="{189D69A3-47C4-E34C-6A04-F2FBC2AC95CA}"/>
              </a:ext>
            </a:extLst>
          </p:cNvPr>
          <p:cNvSpPr/>
          <p:nvPr/>
        </p:nvSpPr>
        <p:spPr>
          <a:xfrm>
            <a:off x="682179" y="4630053"/>
            <a:ext cx="3962400" cy="168376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 Category level Lower frequency of consumption</a:t>
            </a:r>
          </a:p>
          <a:p>
            <a:r>
              <a:rPr lang="en-US" dirty="0">
                <a:solidFill>
                  <a:schemeClr val="tx1"/>
                </a:solidFill>
              </a:rPr>
              <a:t>2. Expecting Healthy options</a:t>
            </a:r>
          </a:p>
          <a:p>
            <a:r>
              <a:rPr lang="en-US" dirty="0">
                <a:solidFill>
                  <a:schemeClr val="tx1"/>
                </a:solidFill>
              </a:rPr>
              <a:t>3. Young Male consumers are positive about energy drinks</a:t>
            </a:r>
          </a:p>
        </p:txBody>
      </p:sp>
    </p:spTree>
    <p:extLst>
      <p:ext uri="{BB962C8B-B14F-4D97-AF65-F5344CB8AC3E}">
        <p14:creationId xmlns:p14="http://schemas.microsoft.com/office/powerpoint/2010/main" val="1095579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4CBB64-F289-0B0A-6FD7-081E33FECDB0}"/>
              </a:ext>
            </a:extLst>
          </p:cNvPr>
          <p:cNvSpPr>
            <a:spLocks noGrp="1"/>
          </p:cNvSpPr>
          <p:nvPr>
            <p:ph type="title"/>
          </p:nvPr>
        </p:nvSpPr>
        <p:spPr>
          <a:xfrm>
            <a:off x="676836" y="365126"/>
            <a:ext cx="10800000" cy="612000"/>
          </a:xfrm>
          <a:solidFill>
            <a:schemeClr val="accent1">
              <a:lumMod val="60000"/>
              <a:lumOff val="40000"/>
            </a:schemeClr>
          </a:solidFill>
        </p:spPr>
        <p:txBody>
          <a:bodyPr>
            <a:normAutofit fontScale="90000"/>
          </a:bodyPr>
          <a:lstStyle/>
          <a:p>
            <a:r>
              <a:rPr lang="en-IN" b="1" dirty="0">
                <a:latin typeface="Arial" panose="020B0604020202020204" pitchFamily="34" charset="0"/>
                <a:cs typeface="Arial" panose="020B0604020202020204" pitchFamily="34" charset="0"/>
              </a:rPr>
              <a:t>Target &amp; Brand Positioning</a:t>
            </a:r>
          </a:p>
        </p:txBody>
      </p:sp>
      <p:graphicFrame>
        <p:nvGraphicFramePr>
          <p:cNvPr id="2" name="Table 2">
            <a:extLst>
              <a:ext uri="{FF2B5EF4-FFF2-40B4-BE49-F238E27FC236}">
                <a16:creationId xmlns:a16="http://schemas.microsoft.com/office/drawing/2014/main" id="{86EFE9C5-0A7D-867E-B0E4-3D226CCCCBC6}"/>
              </a:ext>
            </a:extLst>
          </p:cNvPr>
          <p:cNvGraphicFramePr>
            <a:graphicFrameLocks noGrp="1"/>
          </p:cNvGraphicFramePr>
          <p:nvPr>
            <p:extLst>
              <p:ext uri="{D42A27DB-BD31-4B8C-83A1-F6EECF244321}">
                <p14:modId xmlns:p14="http://schemas.microsoft.com/office/powerpoint/2010/main" val="902504109"/>
              </p:ext>
            </p:extLst>
          </p:nvPr>
        </p:nvGraphicFramePr>
        <p:xfrm>
          <a:off x="676835" y="1451316"/>
          <a:ext cx="10799999" cy="2237575"/>
        </p:xfrm>
        <a:graphic>
          <a:graphicData uri="http://schemas.openxmlformats.org/drawingml/2006/table">
            <a:tbl>
              <a:tblPr firstRow="1" bandRow="1">
                <a:tableStyleId>{5940675A-B579-460E-94D1-54222C63F5DA}</a:tableStyleId>
              </a:tblPr>
              <a:tblGrid>
                <a:gridCol w="3233151">
                  <a:extLst>
                    <a:ext uri="{9D8B030D-6E8A-4147-A177-3AD203B41FA5}">
                      <a16:colId xmlns:a16="http://schemas.microsoft.com/office/drawing/2014/main" val="3830659133"/>
                    </a:ext>
                  </a:extLst>
                </a:gridCol>
                <a:gridCol w="3966848">
                  <a:extLst>
                    <a:ext uri="{9D8B030D-6E8A-4147-A177-3AD203B41FA5}">
                      <a16:colId xmlns:a16="http://schemas.microsoft.com/office/drawing/2014/main" val="22721072"/>
                    </a:ext>
                  </a:extLst>
                </a:gridCol>
                <a:gridCol w="3600000">
                  <a:extLst>
                    <a:ext uri="{9D8B030D-6E8A-4147-A177-3AD203B41FA5}">
                      <a16:colId xmlns:a16="http://schemas.microsoft.com/office/drawing/2014/main" val="4248366174"/>
                    </a:ext>
                  </a:extLst>
                </a:gridCol>
              </a:tblGrid>
              <a:tr h="341293">
                <a:tc>
                  <a:txBody>
                    <a:bodyPr/>
                    <a:lstStyle/>
                    <a:p>
                      <a:pPr algn="ctr"/>
                      <a:r>
                        <a:rPr lang="en-IN" sz="1800" b="1" dirty="0">
                          <a:latin typeface="Arial" panose="020B0604020202020204" pitchFamily="34" charset="0"/>
                          <a:cs typeface="Arial" panose="020B0604020202020204" pitchFamily="34" charset="0"/>
                        </a:rPr>
                        <a:t>Product</a:t>
                      </a:r>
                    </a:p>
                  </a:txBody>
                  <a:tcPr marT="41564" marB="41564">
                    <a:solidFill>
                      <a:schemeClr val="accent1">
                        <a:lumMod val="40000"/>
                        <a:lumOff val="60000"/>
                      </a:schemeClr>
                    </a:solidFill>
                  </a:tcPr>
                </a:tc>
                <a:tc>
                  <a:txBody>
                    <a:bodyPr/>
                    <a:lstStyle/>
                    <a:p>
                      <a:pPr algn="ctr"/>
                      <a:r>
                        <a:rPr lang="en-IN" sz="1800" b="1" dirty="0">
                          <a:latin typeface="Arial" panose="020B0604020202020204" pitchFamily="34" charset="0"/>
                          <a:cs typeface="Arial" panose="020B0604020202020204" pitchFamily="34" charset="0"/>
                        </a:rPr>
                        <a:t>Target Audience</a:t>
                      </a:r>
                    </a:p>
                  </a:txBody>
                  <a:tcPr marT="41564" marB="41564">
                    <a:solidFill>
                      <a:schemeClr val="accent1">
                        <a:lumMod val="40000"/>
                        <a:lumOff val="60000"/>
                      </a:schemeClr>
                    </a:solidFill>
                  </a:tcPr>
                </a:tc>
                <a:tc>
                  <a:txBody>
                    <a:bodyPr/>
                    <a:lstStyle/>
                    <a:p>
                      <a:pPr algn="ctr"/>
                      <a:r>
                        <a:rPr lang="en-IN" sz="1800" b="1" dirty="0">
                          <a:latin typeface="Arial" panose="020B0604020202020204" pitchFamily="34" charset="0"/>
                          <a:cs typeface="Arial" panose="020B0604020202020204" pitchFamily="34" charset="0"/>
                        </a:rPr>
                        <a:t>Positioning </a:t>
                      </a:r>
                    </a:p>
                  </a:txBody>
                  <a:tcPr marT="41564" marB="41564">
                    <a:solidFill>
                      <a:schemeClr val="accent1">
                        <a:lumMod val="40000"/>
                        <a:lumOff val="60000"/>
                      </a:schemeClr>
                    </a:solidFill>
                  </a:tcPr>
                </a:tc>
                <a:extLst>
                  <a:ext uri="{0D108BD9-81ED-4DB2-BD59-A6C34878D82A}">
                    <a16:rowId xmlns:a16="http://schemas.microsoft.com/office/drawing/2014/main" val="3184197986"/>
                  </a:ext>
                </a:extLst>
              </a:tr>
              <a:tr h="341293">
                <a:tc>
                  <a:txBody>
                    <a:bodyPr/>
                    <a:lstStyle/>
                    <a:p>
                      <a:r>
                        <a:rPr lang="en-IN" sz="1600" dirty="0">
                          <a:latin typeface="Arial" panose="020B0604020202020204" pitchFamily="34" charset="0"/>
                          <a:cs typeface="Arial" panose="020B0604020202020204" pitchFamily="34" charset="0"/>
                        </a:rPr>
                        <a:t>CodeX Regular Variant </a:t>
                      </a:r>
                    </a:p>
                  </a:txBody>
                  <a:tcPr marT="41564" marB="41564"/>
                </a:tc>
                <a:tc>
                  <a:txBody>
                    <a:bodyPr/>
                    <a:lstStyle/>
                    <a:p>
                      <a:r>
                        <a:rPr lang="en-IN" sz="1600" dirty="0">
                          <a:latin typeface="Arial" panose="020B0604020202020204" pitchFamily="34" charset="0"/>
                          <a:cs typeface="Arial" panose="020B0604020202020204" pitchFamily="34" charset="0"/>
                        </a:rPr>
                        <a:t>Below 30 years</a:t>
                      </a:r>
                    </a:p>
                  </a:txBody>
                  <a:tcPr marT="41564" marB="41564"/>
                </a:tc>
                <a:tc>
                  <a:txBody>
                    <a:bodyPr/>
                    <a:lstStyle/>
                    <a:p>
                      <a:r>
                        <a:rPr lang="en-IN" sz="1600" dirty="0">
                          <a:latin typeface="Arial" panose="020B0604020202020204" pitchFamily="34" charset="0"/>
                          <a:cs typeface="Arial" panose="020B0604020202020204" pitchFamily="34" charset="0"/>
                        </a:rPr>
                        <a:t>Dream Big</a:t>
                      </a:r>
                    </a:p>
                  </a:txBody>
                  <a:tcPr marT="41564" marB="41564"/>
                </a:tc>
                <a:extLst>
                  <a:ext uri="{0D108BD9-81ED-4DB2-BD59-A6C34878D82A}">
                    <a16:rowId xmlns:a16="http://schemas.microsoft.com/office/drawing/2014/main" val="4037164927"/>
                  </a:ext>
                </a:extLst>
              </a:tr>
              <a:tr h="341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CodeX Hi Caffeine Variant</a:t>
                      </a:r>
                    </a:p>
                  </a:txBody>
                  <a:tcPr marT="41564" marB="415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31 – 65 years</a:t>
                      </a:r>
                    </a:p>
                  </a:txBody>
                  <a:tcPr marT="41564" marB="415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Get more work done</a:t>
                      </a:r>
                    </a:p>
                  </a:txBody>
                  <a:tcPr marT="41564" marB="41564"/>
                </a:tc>
                <a:extLst>
                  <a:ext uri="{0D108BD9-81ED-4DB2-BD59-A6C34878D82A}">
                    <a16:rowId xmlns:a16="http://schemas.microsoft.com/office/drawing/2014/main" val="3599599750"/>
                  </a:ext>
                </a:extLst>
              </a:tr>
              <a:tr h="350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CodeX Healthy Variant</a:t>
                      </a:r>
                    </a:p>
                  </a:txBody>
                  <a:tcPr marT="41564" marB="415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Above 30+</a:t>
                      </a:r>
                    </a:p>
                  </a:txBody>
                  <a:tcPr marT="41564" marB="415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Age is just a number</a:t>
                      </a:r>
                    </a:p>
                  </a:txBody>
                  <a:tcPr marT="41564" marB="41564"/>
                </a:tc>
                <a:extLst>
                  <a:ext uri="{0D108BD9-81ED-4DB2-BD59-A6C34878D82A}">
                    <a16:rowId xmlns:a16="http://schemas.microsoft.com/office/drawing/2014/main" val="2570183348"/>
                  </a:ext>
                </a:extLst>
              </a:tr>
              <a:tr h="341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CodeX Sugar free Variant</a:t>
                      </a:r>
                      <a:endParaRPr lang="en-IN" sz="1600" dirty="0">
                        <a:latin typeface="Arial" panose="020B0604020202020204" pitchFamily="34" charset="0"/>
                        <a:cs typeface="Arial" panose="020B0604020202020204" pitchFamily="34" charset="0"/>
                      </a:endParaRPr>
                    </a:p>
                  </a:txBody>
                  <a:tcPr marT="41564" marB="415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All</a:t>
                      </a:r>
                      <a:endParaRPr lang="en-IN" sz="1600" dirty="0">
                        <a:latin typeface="Arial" panose="020B0604020202020204" pitchFamily="34" charset="0"/>
                        <a:cs typeface="Arial" panose="020B0604020202020204" pitchFamily="34" charset="0"/>
                      </a:endParaRPr>
                    </a:p>
                  </a:txBody>
                  <a:tcPr marT="41564" marB="41564"/>
                </a:tc>
                <a:tc>
                  <a:txBody>
                    <a:bodyPr/>
                    <a:lstStyle/>
                    <a:p>
                      <a:r>
                        <a:rPr lang="en-US" sz="1600" dirty="0">
                          <a:latin typeface="Arial" panose="020B0604020202020204" pitchFamily="34" charset="0"/>
                          <a:cs typeface="Arial" panose="020B0604020202020204" pitchFamily="34" charset="0"/>
                        </a:rPr>
                        <a:t>Carefree, Energy Overload</a:t>
                      </a:r>
                      <a:endParaRPr lang="en-IN" sz="1600" dirty="0">
                        <a:latin typeface="Arial" panose="020B0604020202020204" pitchFamily="34" charset="0"/>
                        <a:cs typeface="Arial" panose="020B0604020202020204" pitchFamily="34" charset="0"/>
                      </a:endParaRPr>
                    </a:p>
                  </a:txBody>
                  <a:tcPr marT="41564" marB="41564"/>
                </a:tc>
                <a:extLst>
                  <a:ext uri="{0D108BD9-81ED-4DB2-BD59-A6C34878D82A}">
                    <a16:rowId xmlns:a16="http://schemas.microsoft.com/office/drawing/2014/main" val="3044117470"/>
                  </a:ext>
                </a:extLst>
              </a:tr>
              <a:tr h="5057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CodeX Tasty Variant</a:t>
                      </a:r>
                    </a:p>
                  </a:txBody>
                  <a:tcPr marT="41564" marB="41564"/>
                </a:tc>
                <a:tc>
                  <a:txBody>
                    <a:bodyPr/>
                    <a:lstStyle/>
                    <a:p>
                      <a:r>
                        <a:rPr lang="en-US" sz="1600" dirty="0">
                          <a:latin typeface="Arial" panose="020B0604020202020204" pitchFamily="34" charset="0"/>
                          <a:cs typeface="Arial" panose="020B0604020202020204" pitchFamily="34" charset="0"/>
                        </a:rPr>
                        <a:t>All</a:t>
                      </a:r>
                      <a:endParaRPr lang="en-IN" sz="1600" dirty="0">
                        <a:latin typeface="Arial" panose="020B0604020202020204" pitchFamily="34" charset="0"/>
                        <a:cs typeface="Arial" panose="020B0604020202020204" pitchFamily="34" charset="0"/>
                      </a:endParaRPr>
                    </a:p>
                  </a:txBody>
                  <a:tcPr marT="41564" marB="415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Have an adventure</a:t>
                      </a:r>
                    </a:p>
                  </a:txBody>
                  <a:tcPr marT="41564" marB="41564"/>
                </a:tc>
                <a:extLst>
                  <a:ext uri="{0D108BD9-81ED-4DB2-BD59-A6C34878D82A}">
                    <a16:rowId xmlns:a16="http://schemas.microsoft.com/office/drawing/2014/main" val="2429135506"/>
                  </a:ext>
                </a:extLst>
              </a:tr>
            </a:tbl>
          </a:graphicData>
        </a:graphic>
      </p:graphicFrame>
    </p:spTree>
    <p:extLst>
      <p:ext uri="{BB962C8B-B14F-4D97-AF65-F5344CB8AC3E}">
        <p14:creationId xmlns:p14="http://schemas.microsoft.com/office/powerpoint/2010/main" val="532422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4CBB64-F289-0B0A-6FD7-081E33FECDB0}"/>
              </a:ext>
            </a:extLst>
          </p:cNvPr>
          <p:cNvSpPr>
            <a:spLocks noGrp="1"/>
          </p:cNvSpPr>
          <p:nvPr>
            <p:ph type="title"/>
          </p:nvPr>
        </p:nvSpPr>
        <p:spPr>
          <a:xfrm>
            <a:off x="757518" y="365126"/>
            <a:ext cx="10800000" cy="612000"/>
          </a:xfrm>
          <a:solidFill>
            <a:schemeClr val="accent1">
              <a:lumMod val="60000"/>
              <a:lumOff val="40000"/>
            </a:schemeClr>
          </a:solidFill>
          <a:ln>
            <a:solidFill>
              <a:schemeClr val="accent1"/>
            </a:solidFill>
          </a:ln>
        </p:spPr>
        <p:txBody>
          <a:bodyPr>
            <a:normAutofit fontScale="90000"/>
          </a:bodyPr>
          <a:lstStyle/>
          <a:p>
            <a:r>
              <a:rPr lang="en-IN" b="1" dirty="0">
                <a:latin typeface="Arial" panose="020B0604020202020204" pitchFamily="34" charset="0"/>
                <a:cs typeface="Arial" panose="020B0604020202020204" pitchFamily="34" charset="0"/>
              </a:rPr>
              <a:t>Proposed Marketing Mix</a:t>
            </a:r>
          </a:p>
        </p:txBody>
      </p:sp>
      <p:graphicFrame>
        <p:nvGraphicFramePr>
          <p:cNvPr id="2" name="Table 2">
            <a:extLst>
              <a:ext uri="{FF2B5EF4-FFF2-40B4-BE49-F238E27FC236}">
                <a16:creationId xmlns:a16="http://schemas.microsoft.com/office/drawing/2014/main" id="{E8FB2BEA-7776-E8BD-B360-FC191C2C4692}"/>
              </a:ext>
            </a:extLst>
          </p:cNvPr>
          <p:cNvGraphicFramePr>
            <a:graphicFrameLocks noGrp="1"/>
          </p:cNvGraphicFramePr>
          <p:nvPr>
            <p:extLst>
              <p:ext uri="{D42A27DB-BD31-4B8C-83A1-F6EECF244321}">
                <p14:modId xmlns:p14="http://schemas.microsoft.com/office/powerpoint/2010/main" val="3097352509"/>
              </p:ext>
            </p:extLst>
          </p:nvPr>
        </p:nvGraphicFramePr>
        <p:xfrm>
          <a:off x="793376" y="1277470"/>
          <a:ext cx="10708282" cy="4313361"/>
        </p:xfrm>
        <a:graphic>
          <a:graphicData uri="http://schemas.openxmlformats.org/drawingml/2006/table">
            <a:tbl>
              <a:tblPr firstRow="1" bandRow="1">
                <a:tableStyleId>{5940675A-B579-460E-94D1-54222C63F5DA}</a:tableStyleId>
              </a:tblPr>
              <a:tblGrid>
                <a:gridCol w="2261001">
                  <a:extLst>
                    <a:ext uri="{9D8B030D-6E8A-4147-A177-3AD203B41FA5}">
                      <a16:colId xmlns:a16="http://schemas.microsoft.com/office/drawing/2014/main" val="3830659133"/>
                    </a:ext>
                  </a:extLst>
                </a:gridCol>
                <a:gridCol w="2214798">
                  <a:extLst>
                    <a:ext uri="{9D8B030D-6E8A-4147-A177-3AD203B41FA5}">
                      <a16:colId xmlns:a16="http://schemas.microsoft.com/office/drawing/2014/main" val="22721072"/>
                    </a:ext>
                  </a:extLst>
                </a:gridCol>
                <a:gridCol w="2958353">
                  <a:extLst>
                    <a:ext uri="{9D8B030D-6E8A-4147-A177-3AD203B41FA5}">
                      <a16:colId xmlns:a16="http://schemas.microsoft.com/office/drawing/2014/main" val="4248366174"/>
                    </a:ext>
                  </a:extLst>
                </a:gridCol>
                <a:gridCol w="3274130">
                  <a:extLst>
                    <a:ext uri="{9D8B030D-6E8A-4147-A177-3AD203B41FA5}">
                      <a16:colId xmlns:a16="http://schemas.microsoft.com/office/drawing/2014/main" val="1379425523"/>
                    </a:ext>
                  </a:extLst>
                </a:gridCol>
              </a:tblGrid>
              <a:tr h="370675">
                <a:tc>
                  <a:txBody>
                    <a:bodyPr/>
                    <a:lstStyle/>
                    <a:p>
                      <a:pPr algn="ctr"/>
                      <a:r>
                        <a:rPr lang="en-IN" b="1" dirty="0">
                          <a:latin typeface="Arial" panose="020B0604020202020204" pitchFamily="34" charset="0"/>
                          <a:cs typeface="Arial" panose="020B0604020202020204" pitchFamily="34" charset="0"/>
                        </a:rPr>
                        <a:t>Product</a:t>
                      </a:r>
                    </a:p>
                  </a:txBody>
                  <a:tcPr>
                    <a:solidFill>
                      <a:schemeClr val="accent1">
                        <a:lumMod val="40000"/>
                        <a:lumOff val="60000"/>
                      </a:schemeClr>
                    </a:solidFill>
                  </a:tcPr>
                </a:tc>
                <a:tc>
                  <a:txBody>
                    <a:bodyPr/>
                    <a:lstStyle/>
                    <a:p>
                      <a:pPr algn="ctr"/>
                      <a:r>
                        <a:rPr lang="en-IN" b="1" dirty="0">
                          <a:latin typeface="Arial" panose="020B0604020202020204" pitchFamily="34" charset="0"/>
                          <a:cs typeface="Arial" panose="020B0604020202020204" pitchFamily="34" charset="0"/>
                        </a:rPr>
                        <a:t>Price</a:t>
                      </a:r>
                    </a:p>
                  </a:txBody>
                  <a:tcPr>
                    <a:solidFill>
                      <a:schemeClr val="accent1">
                        <a:lumMod val="40000"/>
                        <a:lumOff val="60000"/>
                      </a:schemeClr>
                    </a:solidFill>
                  </a:tcPr>
                </a:tc>
                <a:tc>
                  <a:txBody>
                    <a:bodyPr/>
                    <a:lstStyle/>
                    <a:p>
                      <a:pPr algn="ctr"/>
                      <a:r>
                        <a:rPr lang="en-IN" b="1" dirty="0">
                          <a:latin typeface="Arial" panose="020B0604020202020204" pitchFamily="34" charset="0"/>
                          <a:cs typeface="Arial" panose="020B0604020202020204" pitchFamily="34" charset="0"/>
                        </a:rPr>
                        <a:t>Promotion</a:t>
                      </a:r>
                    </a:p>
                  </a:txBody>
                  <a:tcPr>
                    <a:solidFill>
                      <a:schemeClr val="accent1">
                        <a:lumMod val="40000"/>
                        <a:lumOff val="60000"/>
                      </a:schemeClr>
                    </a:solidFill>
                  </a:tcPr>
                </a:tc>
                <a:tc>
                  <a:txBody>
                    <a:bodyPr/>
                    <a:lstStyle/>
                    <a:p>
                      <a:pPr algn="ctr"/>
                      <a:r>
                        <a:rPr lang="en-IN" b="1" dirty="0">
                          <a:latin typeface="Arial" panose="020B0604020202020204" pitchFamily="34" charset="0"/>
                          <a:cs typeface="Arial" panose="020B0604020202020204" pitchFamily="34" charset="0"/>
                        </a:rPr>
                        <a:t>Place</a:t>
                      </a:r>
                    </a:p>
                  </a:txBody>
                  <a:tcPr>
                    <a:solidFill>
                      <a:schemeClr val="accent1">
                        <a:lumMod val="40000"/>
                        <a:lumOff val="60000"/>
                      </a:schemeClr>
                    </a:solidFill>
                  </a:tcPr>
                </a:tc>
                <a:extLst>
                  <a:ext uri="{0D108BD9-81ED-4DB2-BD59-A6C34878D82A}">
                    <a16:rowId xmlns:a16="http://schemas.microsoft.com/office/drawing/2014/main" val="3184197986"/>
                  </a:ext>
                </a:extLst>
              </a:tr>
              <a:tr h="810191">
                <a:tc>
                  <a:txBody>
                    <a:bodyPr/>
                    <a:lstStyle/>
                    <a:p>
                      <a:r>
                        <a:rPr lang="en-IN" sz="1600" dirty="0">
                          <a:latin typeface="Arial" panose="020B0604020202020204" pitchFamily="34" charset="0"/>
                          <a:cs typeface="Arial" panose="020B0604020202020204" pitchFamily="34" charset="0"/>
                        </a:rPr>
                        <a:t>CodeX Regular Variant </a:t>
                      </a:r>
                    </a:p>
                  </a:txBody>
                  <a:tcPr/>
                </a:tc>
                <a:tc>
                  <a:txBody>
                    <a:bodyPr/>
                    <a:lstStyle/>
                    <a:p>
                      <a:r>
                        <a:rPr lang="en-IN" sz="1600" dirty="0">
                          <a:latin typeface="Arial" panose="020B0604020202020204" pitchFamily="34" charset="0"/>
                          <a:cs typeface="Arial" panose="020B0604020202020204" pitchFamily="34" charset="0"/>
                        </a:rPr>
                        <a:t>Regular (INR 50)</a:t>
                      </a:r>
                    </a:p>
                  </a:txBody>
                  <a:tcPr/>
                </a:tc>
                <a:tc>
                  <a:txBody>
                    <a:bodyPr/>
                    <a:lstStyle/>
                    <a:p>
                      <a:r>
                        <a:rPr lang="en-IN" sz="1600" dirty="0">
                          <a:latin typeface="Arial" panose="020B0604020202020204" pitchFamily="34" charset="0"/>
                          <a:cs typeface="Arial" panose="020B0604020202020204" pitchFamily="34" charset="0"/>
                        </a:rPr>
                        <a:t>Online ads (Sports, Videos/Games/Influencers), Sport Arena Ads</a:t>
                      </a:r>
                    </a:p>
                  </a:txBody>
                  <a:tcPr/>
                </a:tc>
                <a:tc>
                  <a:txBody>
                    <a:bodyPr/>
                    <a:lstStyle/>
                    <a:p>
                      <a:r>
                        <a:rPr lang="en-IN" sz="1600" dirty="0">
                          <a:latin typeface="Arial" panose="020B0604020202020204" pitchFamily="34" charset="0"/>
                          <a:cs typeface="Arial" panose="020B0604020202020204" pitchFamily="34" charset="0"/>
                        </a:rPr>
                        <a:t>Supermarket, Online retailers, Cafeterias, Sports Arena</a:t>
                      </a:r>
                    </a:p>
                  </a:txBody>
                  <a:tcPr/>
                </a:tc>
                <a:extLst>
                  <a:ext uri="{0D108BD9-81ED-4DB2-BD59-A6C34878D82A}">
                    <a16:rowId xmlns:a16="http://schemas.microsoft.com/office/drawing/2014/main" val="4037164927"/>
                  </a:ext>
                </a:extLst>
              </a:tr>
              <a:tr h="810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CodeX Healthy Variant</a:t>
                      </a:r>
                    </a:p>
                  </a:txBody>
                  <a:tcPr/>
                </a:tc>
                <a:tc>
                  <a:txBody>
                    <a:bodyPr/>
                    <a:lstStyle/>
                    <a:p>
                      <a:r>
                        <a:rPr lang="en-IN" sz="1600" dirty="0">
                          <a:latin typeface="Arial" panose="020B0604020202020204" pitchFamily="34" charset="0"/>
                          <a:cs typeface="Arial" panose="020B0604020202020204" pitchFamily="34" charset="0"/>
                        </a:rPr>
                        <a:t>High Premium (INR 100)</a:t>
                      </a:r>
                    </a:p>
                  </a:txBody>
                  <a:tcPr/>
                </a:tc>
                <a:tc>
                  <a:txBody>
                    <a:bodyPr/>
                    <a:lstStyle/>
                    <a:p>
                      <a:r>
                        <a:rPr lang="en-IN" sz="1600" dirty="0">
                          <a:latin typeface="Arial" panose="020B0604020202020204" pitchFamily="34" charset="0"/>
                          <a:cs typeface="Arial" panose="020B0604020202020204" pitchFamily="34" charset="0"/>
                        </a:rPr>
                        <a:t>Newspaper Ads, TV commercials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Supermarket, Online retailers, Jogger park,  Golf Courses, Mom &amp; Pop Stores.</a:t>
                      </a:r>
                    </a:p>
                  </a:txBody>
                  <a:tcPr/>
                </a:tc>
                <a:extLst>
                  <a:ext uri="{0D108BD9-81ED-4DB2-BD59-A6C34878D82A}">
                    <a16:rowId xmlns:a16="http://schemas.microsoft.com/office/drawing/2014/main" val="3599599750"/>
                  </a:ext>
                </a:extLst>
              </a:tr>
              <a:tr h="810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CodeX Hi Caffeine Variant</a:t>
                      </a:r>
                    </a:p>
                  </a:txBody>
                  <a:tcPr/>
                </a:tc>
                <a:tc>
                  <a:txBody>
                    <a:bodyPr/>
                    <a:lstStyle/>
                    <a:p>
                      <a:r>
                        <a:rPr lang="en-IN" sz="1600" dirty="0">
                          <a:latin typeface="Arial" panose="020B0604020202020204" pitchFamily="34" charset="0"/>
                          <a:cs typeface="Arial" panose="020B0604020202020204" pitchFamily="34" charset="0"/>
                        </a:rPr>
                        <a:t>High Premium (INR 100)</a:t>
                      </a:r>
                    </a:p>
                  </a:txBody>
                  <a:tcPr/>
                </a:tc>
                <a:tc>
                  <a:txBody>
                    <a:bodyPr/>
                    <a:lstStyle/>
                    <a:p>
                      <a:r>
                        <a:rPr lang="en-IN" sz="1600" dirty="0">
                          <a:latin typeface="Arial" panose="020B0604020202020204" pitchFamily="34" charset="0"/>
                          <a:cs typeface="Arial" panose="020B0604020202020204" pitchFamily="34" charset="0"/>
                        </a:rPr>
                        <a:t>Online Ads, Highway billboards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Supermarket, Online retailers, Company Cafeterias, Golf Courses</a:t>
                      </a:r>
                    </a:p>
                  </a:txBody>
                  <a:tcPr/>
                </a:tc>
                <a:extLst>
                  <a:ext uri="{0D108BD9-81ED-4DB2-BD59-A6C34878D82A}">
                    <a16:rowId xmlns:a16="http://schemas.microsoft.com/office/drawing/2014/main" val="2570183348"/>
                  </a:ext>
                </a:extLst>
              </a:tr>
              <a:tr h="5701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CodeX Tasty Variant</a:t>
                      </a:r>
                    </a:p>
                  </a:txBody>
                  <a:tcPr/>
                </a:tc>
                <a:tc>
                  <a:txBody>
                    <a:bodyPr/>
                    <a:lstStyle/>
                    <a:p>
                      <a:r>
                        <a:rPr lang="en-IN" sz="1600" dirty="0">
                          <a:latin typeface="Arial" panose="020B0604020202020204" pitchFamily="34" charset="0"/>
                          <a:cs typeface="Arial" panose="020B0604020202020204" pitchFamily="34" charset="0"/>
                        </a:rPr>
                        <a:t>Regular or lower (INR 50)</a:t>
                      </a:r>
                    </a:p>
                  </a:txBody>
                  <a:tcPr/>
                </a:tc>
                <a:tc>
                  <a:txBody>
                    <a:bodyPr/>
                    <a:lstStyle/>
                    <a:p>
                      <a:r>
                        <a:rPr lang="en-IN" sz="1600" dirty="0">
                          <a:latin typeface="Arial" panose="020B0604020202020204" pitchFamily="34" charset="0"/>
                          <a:cs typeface="Arial" panose="020B0604020202020204" pitchFamily="34" charset="0"/>
                        </a:rPr>
                        <a:t>Online ads, TV commercials, Billboards</a:t>
                      </a:r>
                    </a:p>
                  </a:txBody>
                  <a:tcPr/>
                </a:tc>
                <a:tc>
                  <a:txBody>
                    <a:bodyPr/>
                    <a:lstStyle/>
                    <a:p>
                      <a:r>
                        <a:rPr lang="en-IN" sz="1600" dirty="0">
                          <a:latin typeface="Arial" panose="020B0604020202020204" pitchFamily="34" charset="0"/>
                          <a:cs typeface="Arial" panose="020B0604020202020204" pitchFamily="34" charset="0"/>
                        </a:rPr>
                        <a:t>Supermarket, Online retailers, Mom &amp; Pop stores</a:t>
                      </a:r>
                    </a:p>
                  </a:txBody>
                  <a:tcPr/>
                </a:tc>
                <a:extLst>
                  <a:ext uri="{0D108BD9-81ED-4DB2-BD59-A6C34878D82A}">
                    <a16:rowId xmlns:a16="http://schemas.microsoft.com/office/drawing/2014/main" val="3044117470"/>
                  </a:ext>
                </a:extLst>
              </a:tr>
              <a:tr h="894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CodeX Sugar free Variant</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Premium(INR 80)</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TV commercials, Billboards</a:t>
                      </a:r>
                      <a:endParaRPr lang="en-IN" sz="16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Supermarket, Online retailers, Jogger park,  Golf Courses, Mom &amp; Pop Stores.</a:t>
                      </a:r>
                    </a:p>
                  </a:txBody>
                  <a:tcPr/>
                </a:tc>
                <a:extLst>
                  <a:ext uri="{0D108BD9-81ED-4DB2-BD59-A6C34878D82A}">
                    <a16:rowId xmlns:a16="http://schemas.microsoft.com/office/drawing/2014/main" val="3148099764"/>
                  </a:ext>
                </a:extLst>
              </a:tr>
            </a:tbl>
          </a:graphicData>
        </a:graphic>
      </p:graphicFrame>
    </p:spTree>
    <p:extLst>
      <p:ext uri="{BB962C8B-B14F-4D97-AF65-F5344CB8AC3E}">
        <p14:creationId xmlns:p14="http://schemas.microsoft.com/office/powerpoint/2010/main" val="4047658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1BA561-5A35-2640-7442-B5FB9C6E5DDE}"/>
              </a:ext>
            </a:extLst>
          </p:cNvPr>
          <p:cNvSpPr txBox="1"/>
          <p:nvPr/>
        </p:nvSpPr>
        <p:spPr>
          <a:xfrm>
            <a:off x="800100" y="1071563"/>
            <a:ext cx="10001250" cy="4401205"/>
          </a:xfrm>
          <a:prstGeom prst="rect">
            <a:avLst/>
          </a:prstGeom>
          <a:noFill/>
        </p:spPr>
        <p:txBody>
          <a:bodyPr wrap="square" rtlCol="0">
            <a:spAutoFit/>
          </a:bodyPr>
          <a:lstStyle/>
          <a:p>
            <a:pPr algn="ctr"/>
            <a:endParaRPr lang="en-US" sz="4000" dirty="0">
              <a:cs typeface="Arial" panose="020B0604020202020204" pitchFamily="34" charset="0"/>
            </a:endParaRPr>
          </a:p>
          <a:p>
            <a:pPr algn="ctr"/>
            <a:endParaRPr lang="en-US" sz="4000" dirty="0">
              <a:cs typeface="Arial" panose="020B0604020202020204" pitchFamily="34" charset="0"/>
            </a:endParaRPr>
          </a:p>
          <a:p>
            <a:pPr algn="ctr"/>
            <a:endParaRPr lang="en-US" sz="4000" dirty="0">
              <a:cs typeface="Arial" panose="020B0604020202020204" pitchFamily="34" charset="0"/>
            </a:endParaRPr>
          </a:p>
          <a:p>
            <a:pPr algn="ctr"/>
            <a:r>
              <a:rPr lang="en-US" sz="4000" b="1" dirty="0">
                <a:latin typeface="Arial" panose="020B0604020202020204" pitchFamily="34" charset="0"/>
                <a:cs typeface="Arial" panose="020B0604020202020204" pitchFamily="34" charset="0"/>
              </a:rPr>
              <a:t>Launch Strategy</a:t>
            </a:r>
          </a:p>
          <a:p>
            <a:endParaRPr lang="en-US" sz="4000" dirty="0">
              <a:cs typeface="Arial" panose="020B0604020202020204" pitchFamily="34" charset="0"/>
            </a:endParaRPr>
          </a:p>
          <a:p>
            <a:endParaRPr lang="en-US" sz="4000" dirty="0">
              <a:cs typeface="Arial" panose="020B0604020202020204" pitchFamily="34" charset="0"/>
            </a:endParaRPr>
          </a:p>
          <a:p>
            <a:endParaRPr lang="en-IN" sz="4000" dirty="0">
              <a:cs typeface="Arial" panose="020B0604020202020204" pitchFamily="34" charset="0"/>
            </a:endParaRPr>
          </a:p>
        </p:txBody>
      </p:sp>
    </p:spTree>
    <p:extLst>
      <p:ext uri="{BB962C8B-B14F-4D97-AF65-F5344CB8AC3E}">
        <p14:creationId xmlns:p14="http://schemas.microsoft.com/office/powerpoint/2010/main" val="509528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050A08-F276-4122-92B4-79A4E37FA92F}"/>
              </a:ext>
            </a:extLst>
          </p:cNvPr>
          <p:cNvSpPr>
            <a:spLocks noGrp="1"/>
          </p:cNvSpPr>
          <p:nvPr>
            <p:ph type="title"/>
          </p:nvPr>
        </p:nvSpPr>
        <p:spPr>
          <a:xfrm>
            <a:off x="704201" y="365126"/>
            <a:ext cx="10800000" cy="612000"/>
          </a:xfrm>
          <a:solidFill>
            <a:schemeClr val="accent1">
              <a:lumMod val="40000"/>
              <a:lumOff val="60000"/>
            </a:schemeClr>
          </a:solidFill>
        </p:spPr>
        <p:txBody>
          <a:bodyPr>
            <a:normAutofit fontScale="90000"/>
          </a:bodyPr>
          <a:lstStyle/>
          <a:p>
            <a:r>
              <a:rPr lang="en-IN" b="1" dirty="0">
                <a:latin typeface="Arial" panose="020B0604020202020204" pitchFamily="34" charset="0"/>
                <a:cs typeface="Arial" panose="020B0604020202020204" pitchFamily="34" charset="0"/>
              </a:rPr>
              <a:t>Endorsement Strategy</a:t>
            </a:r>
          </a:p>
        </p:txBody>
      </p:sp>
      <p:sp>
        <p:nvSpPr>
          <p:cNvPr id="6" name="Rectangle 5">
            <a:extLst>
              <a:ext uri="{FF2B5EF4-FFF2-40B4-BE49-F238E27FC236}">
                <a16:creationId xmlns:a16="http://schemas.microsoft.com/office/drawing/2014/main" id="{7D51F3EE-05FE-EE3A-D474-CBC4D4D24B8C}"/>
              </a:ext>
            </a:extLst>
          </p:cNvPr>
          <p:cNvSpPr/>
          <p:nvPr/>
        </p:nvSpPr>
        <p:spPr>
          <a:xfrm>
            <a:off x="986589" y="2030507"/>
            <a:ext cx="2851485" cy="42068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Active lifestyle</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Active involvement in sports/exercise</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Achiever in their field</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Positive Influencer</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Followed by a significant proportion of our target customer base</a:t>
            </a:r>
          </a:p>
        </p:txBody>
      </p:sp>
      <p:sp>
        <p:nvSpPr>
          <p:cNvPr id="8" name="Rectangle 7">
            <a:extLst>
              <a:ext uri="{FF2B5EF4-FFF2-40B4-BE49-F238E27FC236}">
                <a16:creationId xmlns:a16="http://schemas.microsoft.com/office/drawing/2014/main" id="{979222AB-619C-1368-67F8-8BFB08C8CE7C}"/>
              </a:ext>
            </a:extLst>
          </p:cNvPr>
          <p:cNvSpPr/>
          <p:nvPr/>
        </p:nvSpPr>
        <p:spPr>
          <a:xfrm>
            <a:off x="986588" y="1201272"/>
            <a:ext cx="2851485" cy="6947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Attributes of Endorsers</a:t>
            </a:r>
          </a:p>
        </p:txBody>
      </p:sp>
      <p:pic>
        <p:nvPicPr>
          <p:cNvPr id="12" name="Picture 11">
            <a:extLst>
              <a:ext uri="{FF2B5EF4-FFF2-40B4-BE49-F238E27FC236}">
                <a16:creationId xmlns:a16="http://schemas.microsoft.com/office/drawing/2014/main" id="{3A3EA4D3-9C15-3C1F-F1AE-B4C555B994D4}"/>
              </a:ext>
            </a:extLst>
          </p:cNvPr>
          <p:cNvPicPr>
            <a:picLocks noChangeAspect="1"/>
          </p:cNvPicPr>
          <p:nvPr/>
        </p:nvPicPr>
        <p:blipFill rotWithShape="1">
          <a:blip r:embed="rId2"/>
          <a:srcRect l="12928" t="5726" r="26744" b="22433"/>
          <a:stretch/>
        </p:blipFill>
        <p:spPr>
          <a:xfrm>
            <a:off x="8467275" y="2588743"/>
            <a:ext cx="936000" cy="1260775"/>
          </a:xfrm>
          <a:prstGeom prst="rect">
            <a:avLst/>
          </a:prstGeom>
        </p:spPr>
      </p:pic>
      <p:pic>
        <p:nvPicPr>
          <p:cNvPr id="1026" name="Picture 2" descr="Mary Kom Biography - Facts, Childhood, Family Life &amp; Achievements">
            <a:extLst>
              <a:ext uri="{FF2B5EF4-FFF2-40B4-BE49-F238E27FC236}">
                <a16:creationId xmlns:a16="http://schemas.microsoft.com/office/drawing/2014/main" id="{F4FEEF7F-44AE-3083-A7D2-037005710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4921" y="2588742"/>
            <a:ext cx="935426" cy="126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thali Raj (Cricketer) Wiki, Biography, Age, Profile, Photos - News Bugz">
            <a:extLst>
              <a:ext uri="{FF2B5EF4-FFF2-40B4-BE49-F238E27FC236}">
                <a16:creationId xmlns:a16="http://schemas.microsoft.com/office/drawing/2014/main" id="{B17E4C37-B804-A25A-9CC3-079B4023EA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r="31978"/>
          <a:stretch/>
        </p:blipFill>
        <p:spPr bwMode="auto">
          <a:xfrm>
            <a:off x="7393122" y="4507750"/>
            <a:ext cx="1080000" cy="1177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kshay Kumar in Hindi Ala Vaikunthapurramuloo?">
            <a:extLst>
              <a:ext uri="{FF2B5EF4-FFF2-40B4-BE49-F238E27FC236}">
                <a16:creationId xmlns:a16="http://schemas.microsoft.com/office/drawing/2014/main" id="{A3FC28BF-9259-4A25-2936-A242E6A45C4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6088" r="22182" b="41297"/>
          <a:stretch/>
        </p:blipFill>
        <p:spPr bwMode="auto">
          <a:xfrm>
            <a:off x="6532511" y="2553847"/>
            <a:ext cx="908093" cy="126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iyanka Chopra - Wikipedia">
            <a:extLst>
              <a:ext uri="{FF2B5EF4-FFF2-40B4-BE49-F238E27FC236}">
                <a16:creationId xmlns:a16="http://schemas.microsoft.com/office/drawing/2014/main" id="{B7F48C85-C71E-1200-8187-8B712EDEB2C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056" t="3306" r="9142" b="36695"/>
          <a:stretch/>
        </p:blipFill>
        <p:spPr bwMode="auto">
          <a:xfrm>
            <a:off x="4443903" y="2575296"/>
            <a:ext cx="1044536" cy="12600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98AE325-6799-9748-98DA-D935EC0214F1}"/>
              </a:ext>
            </a:extLst>
          </p:cNvPr>
          <p:cNvSpPr/>
          <p:nvPr/>
        </p:nvSpPr>
        <p:spPr>
          <a:xfrm>
            <a:off x="4057650" y="2030507"/>
            <a:ext cx="7412455" cy="420687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7F62E4D6-36AC-4E04-3DC4-A06577062173}"/>
              </a:ext>
            </a:extLst>
          </p:cNvPr>
          <p:cNvSpPr/>
          <p:nvPr/>
        </p:nvSpPr>
        <p:spPr>
          <a:xfrm>
            <a:off x="4057650" y="1201271"/>
            <a:ext cx="7412455" cy="6947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Potential Endorsers</a:t>
            </a:r>
          </a:p>
        </p:txBody>
      </p:sp>
      <p:pic>
        <p:nvPicPr>
          <p:cNvPr id="1034" name="Picture 10" descr="Netflix is working on an interactive Bear Grylls experience – Research ...">
            <a:extLst>
              <a:ext uri="{FF2B5EF4-FFF2-40B4-BE49-F238E27FC236}">
                <a16:creationId xmlns:a16="http://schemas.microsoft.com/office/drawing/2014/main" id="{D2E82122-E0C7-E449-4021-2E365C3E3CE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007" r="26249" b="36540"/>
          <a:stretch/>
        </p:blipFill>
        <p:spPr bwMode="auto">
          <a:xfrm>
            <a:off x="5404900" y="4507751"/>
            <a:ext cx="1044000" cy="108391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kas Khanna Profile, Affairs, Contacts, Girlfriend, Gallery, News, Hd ...">
            <a:extLst>
              <a:ext uri="{FF2B5EF4-FFF2-40B4-BE49-F238E27FC236}">
                <a16:creationId xmlns:a16="http://schemas.microsoft.com/office/drawing/2014/main" id="{FDF9ECF9-B9E8-A320-FD88-27F9E634F7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27886" y="4507749"/>
            <a:ext cx="1080611" cy="12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24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C07DDE0-34CB-439D-13AF-82117203F919}"/>
              </a:ext>
            </a:extLst>
          </p:cNvPr>
          <p:cNvSpPr>
            <a:spLocks noGrp="1"/>
          </p:cNvSpPr>
          <p:nvPr>
            <p:ph type="title"/>
          </p:nvPr>
        </p:nvSpPr>
        <p:spPr>
          <a:xfrm>
            <a:off x="723896" y="324785"/>
            <a:ext cx="10800000" cy="612000"/>
          </a:xfrm>
          <a:solidFill>
            <a:schemeClr val="accent1">
              <a:lumMod val="40000"/>
              <a:lumOff val="60000"/>
            </a:schemeClr>
          </a:solidFill>
        </p:spPr>
        <p:txBody>
          <a:bodyPr>
            <a:normAutofit fontScale="90000"/>
          </a:bodyPr>
          <a:lstStyle/>
          <a:p>
            <a:r>
              <a:rPr lang="en-IN" b="1" dirty="0">
                <a:latin typeface="Arial" panose="020B0604020202020204" pitchFamily="34" charset="0"/>
                <a:cs typeface="Arial" panose="020B0604020202020204" pitchFamily="34" charset="0"/>
              </a:rPr>
              <a:t>Agenda</a:t>
            </a:r>
          </a:p>
        </p:txBody>
      </p:sp>
      <p:sp>
        <p:nvSpPr>
          <p:cNvPr id="8" name="Content Placeholder 7">
            <a:extLst>
              <a:ext uri="{FF2B5EF4-FFF2-40B4-BE49-F238E27FC236}">
                <a16:creationId xmlns:a16="http://schemas.microsoft.com/office/drawing/2014/main" id="{1755281E-61CC-898C-1A91-0183C8591B9A}"/>
              </a:ext>
            </a:extLst>
          </p:cNvPr>
          <p:cNvSpPr>
            <a:spLocks noGrp="1"/>
          </p:cNvSpPr>
          <p:nvPr>
            <p:ph idx="1"/>
          </p:nvPr>
        </p:nvSpPr>
        <p:spPr>
          <a:xfrm>
            <a:off x="838200" y="1331259"/>
            <a:ext cx="10515600" cy="4845704"/>
          </a:xfrm>
        </p:spPr>
        <p:txBody>
          <a:bodyPr>
            <a:normAutofit fontScale="77500" lnSpcReduction="20000"/>
          </a:bodyPr>
          <a:lstStyle/>
          <a:p>
            <a:pPr marL="0" indent="0">
              <a:buNone/>
            </a:pPr>
            <a:r>
              <a:rPr lang="en-IN" sz="2600" b="1" dirty="0">
                <a:latin typeface="Arial" panose="020B0604020202020204" pitchFamily="34" charset="0"/>
                <a:cs typeface="Arial" panose="020B0604020202020204" pitchFamily="34" charset="0"/>
              </a:rPr>
              <a:t>Energy Drink Market in India</a:t>
            </a:r>
          </a:p>
          <a:p>
            <a:pPr lvl="1"/>
            <a:r>
              <a:rPr lang="en-IN" sz="2300" dirty="0">
                <a:latin typeface="Arial" panose="020B0604020202020204" pitchFamily="34" charset="0"/>
                <a:cs typeface="Arial" panose="020B0604020202020204" pitchFamily="34" charset="0"/>
              </a:rPr>
              <a:t>Demographic Insights</a:t>
            </a:r>
          </a:p>
          <a:p>
            <a:pPr lvl="1"/>
            <a:r>
              <a:rPr lang="en-IN" sz="2300" dirty="0">
                <a:latin typeface="Arial" panose="020B0604020202020204" pitchFamily="34" charset="0"/>
                <a:cs typeface="Arial" panose="020B0604020202020204" pitchFamily="34" charset="0"/>
              </a:rPr>
              <a:t>Consumption habits</a:t>
            </a:r>
          </a:p>
          <a:p>
            <a:pPr lvl="1"/>
            <a:r>
              <a:rPr lang="en-IN" sz="2300" dirty="0">
                <a:latin typeface="Arial" panose="020B0604020202020204" pitchFamily="34" charset="0"/>
                <a:cs typeface="Arial" panose="020B0604020202020204" pitchFamily="34" charset="0"/>
              </a:rPr>
              <a:t>Consumer Preferences</a:t>
            </a:r>
          </a:p>
          <a:p>
            <a:pPr lvl="1"/>
            <a:r>
              <a:rPr lang="en-IN" sz="2300" dirty="0">
                <a:latin typeface="Arial" panose="020B0604020202020204" pitchFamily="34" charset="0"/>
                <a:cs typeface="Arial" panose="020B0604020202020204" pitchFamily="34" charset="0"/>
              </a:rPr>
              <a:t>Product Awareness &amp; perception</a:t>
            </a:r>
          </a:p>
          <a:p>
            <a:pPr lvl="1"/>
            <a:r>
              <a:rPr lang="en-IN" sz="2300" dirty="0">
                <a:latin typeface="Arial" panose="020B0604020202020204" pitchFamily="34" charset="0"/>
                <a:cs typeface="Arial" panose="020B0604020202020204" pitchFamily="34" charset="0"/>
              </a:rPr>
              <a:t>Product Experience</a:t>
            </a:r>
          </a:p>
          <a:p>
            <a:pPr lvl="1"/>
            <a:r>
              <a:rPr lang="en-IN" sz="2300" dirty="0">
                <a:latin typeface="Arial" panose="020B0604020202020204" pitchFamily="34" charset="0"/>
                <a:cs typeface="Arial" panose="020B0604020202020204" pitchFamily="34" charset="0"/>
              </a:rPr>
              <a:t>Competitive Analysis</a:t>
            </a:r>
          </a:p>
          <a:p>
            <a:pPr lvl="1"/>
            <a:r>
              <a:rPr lang="en-IN" sz="2300" dirty="0">
                <a:latin typeface="Arial" panose="020B0604020202020204" pitchFamily="34" charset="0"/>
                <a:cs typeface="Arial" panose="020B0604020202020204" pitchFamily="34" charset="0"/>
              </a:rPr>
              <a:t>Marketing and Packaging</a:t>
            </a:r>
          </a:p>
          <a:p>
            <a:pPr lvl="1"/>
            <a:r>
              <a:rPr lang="en-IN" sz="2300" dirty="0">
                <a:latin typeface="Arial" panose="020B0604020202020204" pitchFamily="34" charset="0"/>
                <a:cs typeface="Arial" panose="020B0604020202020204" pitchFamily="34" charset="0"/>
              </a:rPr>
              <a:t>Pricing and Availability</a:t>
            </a:r>
          </a:p>
          <a:p>
            <a:pPr marL="0" indent="0">
              <a:buNone/>
            </a:pPr>
            <a:r>
              <a:rPr lang="en-IN" sz="2600" b="1" dirty="0">
                <a:latin typeface="Arial" panose="020B0604020202020204" pitchFamily="34" charset="0"/>
                <a:cs typeface="Arial" panose="020B0604020202020204" pitchFamily="34" charset="0"/>
              </a:rPr>
              <a:t>Product Vision</a:t>
            </a:r>
          </a:p>
          <a:p>
            <a:pPr marL="0" indent="0">
              <a:buNone/>
            </a:pPr>
            <a:r>
              <a:rPr lang="en-IN" sz="2600" b="1" dirty="0">
                <a:latin typeface="Arial" panose="020B0604020202020204" pitchFamily="34" charset="0"/>
                <a:cs typeface="Arial" panose="020B0604020202020204" pitchFamily="34" charset="0"/>
              </a:rPr>
              <a:t>Market Strategy</a:t>
            </a:r>
          </a:p>
          <a:p>
            <a:pPr lvl="1"/>
            <a:r>
              <a:rPr lang="en-IN" sz="2100" dirty="0">
                <a:latin typeface="Arial" panose="020B0604020202020204" pitchFamily="34" charset="0"/>
                <a:cs typeface="Arial" panose="020B0604020202020204" pitchFamily="34" charset="0"/>
              </a:rPr>
              <a:t>SWOT Analysis</a:t>
            </a:r>
          </a:p>
          <a:p>
            <a:pPr lvl="1"/>
            <a:r>
              <a:rPr lang="en-IN" sz="2100" dirty="0">
                <a:latin typeface="Arial" panose="020B0604020202020204" pitchFamily="34" charset="0"/>
                <a:cs typeface="Arial" panose="020B0604020202020204" pitchFamily="34" charset="0"/>
              </a:rPr>
              <a:t>Target Audience &amp; Brand Positioning</a:t>
            </a:r>
          </a:p>
          <a:p>
            <a:pPr lvl="1"/>
            <a:r>
              <a:rPr lang="en-IN" sz="2100" dirty="0">
                <a:latin typeface="Arial" panose="020B0604020202020204" pitchFamily="34" charset="0"/>
                <a:cs typeface="Arial" panose="020B0604020202020204" pitchFamily="34" charset="0"/>
              </a:rPr>
              <a:t>4Ps for Codex and its variants</a:t>
            </a:r>
          </a:p>
          <a:p>
            <a:pPr marL="0" lvl="1" indent="0">
              <a:spcBef>
                <a:spcPts val="1000"/>
              </a:spcBef>
              <a:buNone/>
            </a:pPr>
            <a:r>
              <a:rPr lang="en-IN" sz="2600" b="1" dirty="0">
                <a:latin typeface="Arial" panose="020B0604020202020204" pitchFamily="34" charset="0"/>
                <a:cs typeface="Arial" panose="020B0604020202020204" pitchFamily="34" charset="0"/>
              </a:rPr>
              <a:t>Launch Strategy</a:t>
            </a:r>
          </a:p>
          <a:p>
            <a:pPr lvl="1"/>
            <a:r>
              <a:rPr lang="en-IN" sz="2100" dirty="0">
                <a:latin typeface="Arial" panose="020B0604020202020204" pitchFamily="34" charset="0"/>
                <a:cs typeface="Arial" panose="020B0604020202020204" pitchFamily="34" charset="0"/>
              </a:rPr>
              <a:t>Endorsement Strategy</a:t>
            </a:r>
          </a:p>
          <a:p>
            <a:pPr marL="0" lvl="1" indent="0">
              <a:spcBef>
                <a:spcPts val="1000"/>
              </a:spcBef>
              <a:buNone/>
            </a:pPr>
            <a:r>
              <a:rPr lang="en-IN" sz="2600" b="1" dirty="0">
                <a:latin typeface="Arial" panose="020B0604020202020204" pitchFamily="34" charset="0"/>
                <a:cs typeface="Arial" panose="020B0604020202020204" pitchFamily="34" charset="0"/>
              </a:rPr>
              <a:t>Road ahead</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4198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a:extLst>
              <a:ext uri="{FF2B5EF4-FFF2-40B4-BE49-F238E27FC236}">
                <a16:creationId xmlns:a16="http://schemas.microsoft.com/office/drawing/2014/main" id="{635744D0-2CFD-3085-D8F9-39BAFC985566}"/>
              </a:ext>
            </a:extLst>
          </p:cNvPr>
          <p:cNvCxnSpPr>
            <a:stCxn id="6" idx="1"/>
          </p:cNvCxnSpPr>
          <p:nvPr/>
        </p:nvCxnSpPr>
        <p:spPr>
          <a:xfrm flipV="1">
            <a:off x="1840157" y="6094636"/>
            <a:ext cx="7347283"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B0050A08-F276-4122-92B4-79A4E37FA92F}"/>
              </a:ext>
            </a:extLst>
          </p:cNvPr>
          <p:cNvSpPr>
            <a:spLocks noGrp="1"/>
          </p:cNvSpPr>
          <p:nvPr>
            <p:ph type="title"/>
          </p:nvPr>
        </p:nvSpPr>
        <p:spPr>
          <a:xfrm>
            <a:off x="690283" y="365126"/>
            <a:ext cx="10800000" cy="612000"/>
          </a:xfrm>
          <a:solidFill>
            <a:schemeClr val="accent1">
              <a:lumMod val="40000"/>
              <a:lumOff val="60000"/>
            </a:schemeClr>
          </a:solidFill>
        </p:spPr>
        <p:txBody>
          <a:bodyPr>
            <a:normAutofit fontScale="90000"/>
          </a:bodyPr>
          <a:lstStyle/>
          <a:p>
            <a:r>
              <a:rPr lang="en-IN" b="1" dirty="0">
                <a:latin typeface="Arial" panose="020B0604020202020204" pitchFamily="34" charset="0"/>
                <a:cs typeface="Arial" panose="020B0604020202020204" pitchFamily="34" charset="0"/>
              </a:rPr>
              <a:t>Launch &amp; Expansion Strategy</a:t>
            </a:r>
          </a:p>
        </p:txBody>
      </p:sp>
      <p:graphicFrame>
        <p:nvGraphicFramePr>
          <p:cNvPr id="3" name="Diagram 2">
            <a:extLst>
              <a:ext uri="{FF2B5EF4-FFF2-40B4-BE49-F238E27FC236}">
                <a16:creationId xmlns:a16="http://schemas.microsoft.com/office/drawing/2014/main" id="{9347923C-0282-F892-2593-B83CC38BA17C}"/>
              </a:ext>
            </a:extLst>
          </p:cNvPr>
          <p:cNvGraphicFramePr/>
          <p:nvPr>
            <p:extLst>
              <p:ext uri="{D42A27DB-BD31-4B8C-83A1-F6EECF244321}">
                <p14:modId xmlns:p14="http://schemas.microsoft.com/office/powerpoint/2010/main" val="2918115926"/>
              </p:ext>
            </p:extLst>
          </p:nvPr>
        </p:nvGraphicFramePr>
        <p:xfrm>
          <a:off x="-649862" y="952704"/>
          <a:ext cx="10800000" cy="5514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EC879C7F-E613-E510-483C-1DA09E428109}"/>
              </a:ext>
            </a:extLst>
          </p:cNvPr>
          <p:cNvSpPr/>
          <p:nvPr/>
        </p:nvSpPr>
        <p:spPr>
          <a:xfrm>
            <a:off x="1840157" y="5819024"/>
            <a:ext cx="1283368" cy="551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latin typeface="Arial" panose="020B0604020202020204" pitchFamily="34" charset="0"/>
                <a:cs typeface="Arial" panose="020B0604020202020204" pitchFamily="34" charset="0"/>
              </a:rPr>
              <a:t>Launch</a:t>
            </a:r>
            <a:r>
              <a:rPr lang="en-IN" dirty="0"/>
              <a:t> </a:t>
            </a:r>
          </a:p>
        </p:txBody>
      </p:sp>
      <p:sp>
        <p:nvSpPr>
          <p:cNvPr id="7" name="Rectangle 6">
            <a:extLst>
              <a:ext uri="{FF2B5EF4-FFF2-40B4-BE49-F238E27FC236}">
                <a16:creationId xmlns:a16="http://schemas.microsoft.com/office/drawing/2014/main" id="{CAD98317-0510-923B-F338-1307CFF693EE}"/>
              </a:ext>
            </a:extLst>
          </p:cNvPr>
          <p:cNvSpPr/>
          <p:nvPr/>
        </p:nvSpPr>
        <p:spPr>
          <a:xfrm>
            <a:off x="5322355" y="5864115"/>
            <a:ext cx="1283368" cy="551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latin typeface="Arial" panose="020B0604020202020204" pitchFamily="34" charset="0"/>
                <a:cs typeface="Arial" panose="020B0604020202020204" pitchFamily="34" charset="0"/>
              </a:rPr>
              <a:t>Q3</a:t>
            </a:r>
          </a:p>
        </p:txBody>
      </p:sp>
      <p:sp>
        <p:nvSpPr>
          <p:cNvPr id="8" name="Rectangle 7">
            <a:extLst>
              <a:ext uri="{FF2B5EF4-FFF2-40B4-BE49-F238E27FC236}">
                <a16:creationId xmlns:a16="http://schemas.microsoft.com/office/drawing/2014/main" id="{3F9F6460-352F-1380-DACB-D586A3FE74A4}"/>
              </a:ext>
            </a:extLst>
          </p:cNvPr>
          <p:cNvSpPr/>
          <p:nvPr/>
        </p:nvSpPr>
        <p:spPr>
          <a:xfrm>
            <a:off x="3556148" y="5833312"/>
            <a:ext cx="1283368" cy="551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latin typeface="Arial" panose="020B0604020202020204" pitchFamily="34" charset="0"/>
                <a:cs typeface="Arial" panose="020B0604020202020204" pitchFamily="34" charset="0"/>
              </a:rPr>
              <a:t>Q2</a:t>
            </a:r>
          </a:p>
        </p:txBody>
      </p:sp>
      <p:sp>
        <p:nvSpPr>
          <p:cNvPr id="9" name="Rectangle 8">
            <a:extLst>
              <a:ext uri="{FF2B5EF4-FFF2-40B4-BE49-F238E27FC236}">
                <a16:creationId xmlns:a16="http://schemas.microsoft.com/office/drawing/2014/main" id="{79105A55-13CE-2DAD-2F9D-7B16245CE809}"/>
              </a:ext>
            </a:extLst>
          </p:cNvPr>
          <p:cNvSpPr/>
          <p:nvPr/>
        </p:nvSpPr>
        <p:spPr>
          <a:xfrm>
            <a:off x="7145088" y="5862665"/>
            <a:ext cx="1283368" cy="551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latin typeface="Arial" panose="020B0604020202020204" pitchFamily="34" charset="0"/>
                <a:cs typeface="Arial" panose="020B0604020202020204" pitchFamily="34" charset="0"/>
              </a:rPr>
              <a:t>Q4</a:t>
            </a:r>
          </a:p>
        </p:txBody>
      </p:sp>
    </p:spTree>
    <p:extLst>
      <p:ext uri="{BB962C8B-B14F-4D97-AF65-F5344CB8AC3E}">
        <p14:creationId xmlns:p14="http://schemas.microsoft.com/office/powerpoint/2010/main" val="3584147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CE5CA-E208-1569-283C-E4B22D29B1B5}"/>
              </a:ext>
            </a:extLst>
          </p:cNvPr>
          <p:cNvSpPr>
            <a:spLocks noGrp="1"/>
          </p:cNvSpPr>
          <p:nvPr>
            <p:ph type="title"/>
          </p:nvPr>
        </p:nvSpPr>
        <p:spPr>
          <a:xfrm>
            <a:off x="838200" y="451503"/>
            <a:ext cx="10515600" cy="5954993"/>
          </a:xfrm>
        </p:spPr>
        <p:txBody>
          <a:bodyPr>
            <a:normAutofit/>
          </a:bodyPr>
          <a:lstStyle/>
          <a:p>
            <a:pPr algn="ctr"/>
            <a:r>
              <a:rPr lang="en-US" sz="4000" b="1" dirty="0">
                <a:latin typeface="Arial" panose="020B0604020202020204" pitchFamily="34" charset="0"/>
                <a:cs typeface="Arial" panose="020B0604020202020204" pitchFamily="34" charset="0"/>
              </a:rPr>
              <a:t>Road ahead</a:t>
            </a:r>
            <a:endParaRPr lang="en-IN"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7740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9536E-6E9A-8FBB-3B62-2A7AA23DF3C6}"/>
              </a:ext>
            </a:extLst>
          </p:cNvPr>
          <p:cNvSpPr>
            <a:spLocks noGrp="1"/>
          </p:cNvSpPr>
          <p:nvPr>
            <p:ph type="title"/>
          </p:nvPr>
        </p:nvSpPr>
        <p:spPr>
          <a:xfrm>
            <a:off x="703730" y="284443"/>
            <a:ext cx="10800000" cy="612000"/>
          </a:xfrm>
          <a:solidFill>
            <a:schemeClr val="accent1">
              <a:lumMod val="40000"/>
              <a:lumOff val="60000"/>
            </a:schemeClr>
          </a:solidFill>
        </p:spPr>
        <p:txBody>
          <a:bodyPr>
            <a:normAutofit fontScale="90000"/>
          </a:bodyPr>
          <a:lstStyle/>
          <a:p>
            <a:r>
              <a:rPr lang="en-IN" b="1" dirty="0">
                <a:latin typeface="Arial" panose="020B0604020202020204" pitchFamily="34" charset="0"/>
                <a:cs typeface="Arial" panose="020B0604020202020204" pitchFamily="34" charset="0"/>
              </a:rPr>
              <a:t>Road ahead</a:t>
            </a:r>
          </a:p>
        </p:txBody>
      </p:sp>
      <p:sp>
        <p:nvSpPr>
          <p:cNvPr id="3" name="Content Placeholder 2">
            <a:extLst>
              <a:ext uri="{FF2B5EF4-FFF2-40B4-BE49-F238E27FC236}">
                <a16:creationId xmlns:a16="http://schemas.microsoft.com/office/drawing/2014/main" id="{26584F58-75DE-74DA-D132-C004B2302985}"/>
              </a:ext>
            </a:extLst>
          </p:cNvPr>
          <p:cNvSpPr>
            <a:spLocks noGrp="1"/>
          </p:cNvSpPr>
          <p:nvPr>
            <p:ph idx="1"/>
          </p:nvPr>
        </p:nvSpPr>
        <p:spPr>
          <a:xfrm>
            <a:off x="887506" y="1210235"/>
            <a:ext cx="10466294" cy="4966728"/>
          </a:xfrm>
        </p:spPr>
        <p:txBody>
          <a:bodyPr>
            <a:normAutofit/>
          </a:bodyPr>
          <a:lstStyle/>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Stage 1</a:t>
            </a:r>
          </a:p>
          <a:p>
            <a:pPr lvl="1"/>
            <a:r>
              <a:rPr lang="en-US" sz="1600" dirty="0">
                <a:latin typeface="Arial" panose="020B0604020202020204" pitchFamily="34" charset="0"/>
                <a:cs typeface="Arial" panose="020B0604020202020204" pitchFamily="34" charset="0"/>
              </a:rPr>
              <a:t>Create awareness among people.</a:t>
            </a:r>
          </a:p>
          <a:p>
            <a:pPr lvl="1"/>
            <a:r>
              <a:rPr lang="en-US" sz="1600" dirty="0">
                <a:latin typeface="Arial" panose="020B0604020202020204" pitchFamily="34" charset="0"/>
                <a:cs typeface="Arial" panose="020B0604020202020204" pitchFamily="34" charset="0"/>
              </a:rPr>
              <a:t>Restructure the price.</a:t>
            </a:r>
          </a:p>
          <a:p>
            <a:pPr lvl="1"/>
            <a:r>
              <a:rPr lang="en-US" sz="1600" dirty="0">
                <a:latin typeface="Arial" panose="020B0604020202020204" pitchFamily="34" charset="0"/>
                <a:cs typeface="Arial" panose="020B0604020202020204" pitchFamily="34" charset="0"/>
              </a:rPr>
              <a:t>Bring additional variants with natural ingredients, reduce sugar and add natural sweeteners.</a:t>
            </a:r>
          </a:p>
          <a:p>
            <a:pPr lvl="1"/>
            <a:r>
              <a:rPr lang="en-US" sz="1600" dirty="0">
                <a:latin typeface="Arial" panose="020B0604020202020204" pitchFamily="34" charset="0"/>
                <a:cs typeface="Arial" panose="020B0604020202020204" pitchFamily="34" charset="0"/>
              </a:rPr>
              <a:t>Branding</a:t>
            </a:r>
          </a:p>
          <a:p>
            <a:pPr marL="0" indent="0">
              <a:buNone/>
            </a:pPr>
            <a:r>
              <a:rPr lang="en-US" sz="1600" dirty="0">
                <a:latin typeface="Arial" panose="020B0604020202020204" pitchFamily="34" charset="0"/>
                <a:cs typeface="Arial" panose="020B0604020202020204" pitchFamily="34" charset="0"/>
              </a:rPr>
              <a:t>Stage 2 </a:t>
            </a:r>
          </a:p>
          <a:p>
            <a:pPr lvl="1"/>
            <a:r>
              <a:rPr lang="en-US" sz="1600" dirty="0">
                <a:latin typeface="Arial" panose="020B0604020202020204" pitchFamily="34" charset="0"/>
                <a:cs typeface="Arial" panose="020B0604020202020204" pitchFamily="34" charset="0"/>
              </a:rPr>
              <a:t>Advertisements via online and TV commercials. </a:t>
            </a:r>
          </a:p>
          <a:p>
            <a:pPr lvl="1"/>
            <a:r>
              <a:rPr lang="en-US" sz="1600" dirty="0">
                <a:latin typeface="Arial" panose="020B0604020202020204" pitchFamily="34" charset="0"/>
                <a:cs typeface="Arial" panose="020B0604020202020204" pitchFamily="34" charset="0"/>
              </a:rPr>
              <a:t>Execute Stage 1 of launch and meticulously follow the expansion strategy</a:t>
            </a:r>
          </a:p>
          <a:p>
            <a:pPr lvl="1"/>
            <a:r>
              <a:rPr lang="en-US" sz="1600" dirty="0">
                <a:latin typeface="Arial" panose="020B0604020202020204" pitchFamily="34" charset="0"/>
                <a:cs typeface="Arial" panose="020B0604020202020204" pitchFamily="34" charset="0"/>
              </a:rPr>
              <a:t>Positioning the product for a targeted customers</a:t>
            </a:r>
          </a:p>
          <a:p>
            <a:pPr marL="0" lvl="1" indent="0">
              <a:spcBef>
                <a:spcPts val="1000"/>
              </a:spcBef>
              <a:buNone/>
            </a:pPr>
            <a:r>
              <a:rPr lang="en-US" sz="1600" dirty="0">
                <a:latin typeface="Arial" panose="020B0604020202020204" pitchFamily="34" charset="0"/>
                <a:cs typeface="Arial" panose="020B0604020202020204" pitchFamily="34" charset="0"/>
              </a:rPr>
              <a:t>Stage 3</a:t>
            </a:r>
          </a:p>
          <a:p>
            <a:pPr lvl="1"/>
            <a:r>
              <a:rPr lang="en-US" sz="1600" dirty="0">
                <a:latin typeface="Arial" panose="020B0604020202020204" pitchFamily="34" charset="0"/>
                <a:cs typeface="Arial" panose="020B0604020202020204" pitchFamily="34" charset="0"/>
              </a:rPr>
              <a:t>Track sales growth and consumer bran recall every week and month respectively, if needed reassess strategy</a:t>
            </a:r>
          </a:p>
        </p:txBody>
      </p:sp>
    </p:spTree>
    <p:extLst>
      <p:ext uri="{BB962C8B-B14F-4D97-AF65-F5344CB8AC3E}">
        <p14:creationId xmlns:p14="http://schemas.microsoft.com/office/powerpoint/2010/main" val="2889072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6960-BFA0-375F-C5A6-31E476653B3A}"/>
              </a:ext>
            </a:extLst>
          </p:cNvPr>
          <p:cNvSpPr>
            <a:spLocks noGrp="1"/>
          </p:cNvSpPr>
          <p:nvPr>
            <p:ph type="title"/>
          </p:nvPr>
        </p:nvSpPr>
        <p:spPr>
          <a:xfrm>
            <a:off x="838200" y="365125"/>
            <a:ext cx="10515600" cy="6318063"/>
          </a:xfrm>
        </p:spPr>
        <p:txBody>
          <a:bodyPr>
            <a:normAutofit/>
          </a:bodyPr>
          <a:lstStyle/>
          <a:p>
            <a:pPr algn="ctr"/>
            <a:r>
              <a:rPr lang="en-IN" sz="40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054457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7DE0-9B1D-9B7B-5B09-CFCB5A3009C5}"/>
              </a:ext>
            </a:extLst>
          </p:cNvPr>
          <p:cNvSpPr>
            <a:spLocks noGrp="1"/>
          </p:cNvSpPr>
          <p:nvPr>
            <p:ph type="title"/>
          </p:nvPr>
        </p:nvSpPr>
        <p:spPr>
          <a:xfrm>
            <a:off x="838200" y="365125"/>
            <a:ext cx="10515600" cy="6277722"/>
          </a:xfrm>
        </p:spPr>
        <p:txBody>
          <a:bodyPr>
            <a:normAutofit/>
          </a:bodyPr>
          <a:lstStyle/>
          <a:p>
            <a:pPr algn="ctr"/>
            <a:r>
              <a:rPr lang="en-IN" sz="4000" b="1" dirty="0">
                <a:latin typeface="Arial" panose="020B0604020202020204" pitchFamily="34" charset="0"/>
                <a:cs typeface="Arial" panose="020B0604020202020204" pitchFamily="34" charset="0"/>
              </a:rPr>
              <a:t>Energy Drink Market in India</a:t>
            </a:r>
          </a:p>
        </p:txBody>
      </p:sp>
    </p:spTree>
    <p:extLst>
      <p:ext uri="{BB962C8B-B14F-4D97-AF65-F5344CB8AC3E}">
        <p14:creationId xmlns:p14="http://schemas.microsoft.com/office/powerpoint/2010/main" val="3916174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BF08-6E31-20ED-F079-7C1978B1211E}"/>
              </a:ext>
            </a:extLst>
          </p:cNvPr>
          <p:cNvSpPr>
            <a:spLocks noGrp="1"/>
          </p:cNvSpPr>
          <p:nvPr>
            <p:ph type="title"/>
          </p:nvPr>
        </p:nvSpPr>
        <p:spPr>
          <a:xfrm>
            <a:off x="709608" y="324785"/>
            <a:ext cx="10800000" cy="612000"/>
          </a:xfrm>
          <a:solidFill>
            <a:schemeClr val="accent5">
              <a:lumMod val="60000"/>
              <a:lumOff val="40000"/>
            </a:schemeClr>
          </a:solidFill>
        </p:spPr>
        <p:txBody>
          <a:bodyPr>
            <a:noAutofit/>
          </a:bodyPr>
          <a:lstStyle/>
          <a:p>
            <a:r>
              <a:rPr lang="en-IN" sz="4000" b="1" dirty="0">
                <a:latin typeface="Arial" panose="020B0604020202020204" pitchFamily="34" charset="0"/>
                <a:cs typeface="Arial" panose="020B0604020202020204" pitchFamily="34" charset="0"/>
              </a:rPr>
              <a:t>Overall Indian market size and trend</a:t>
            </a:r>
          </a:p>
        </p:txBody>
      </p:sp>
      <p:sp>
        <p:nvSpPr>
          <p:cNvPr id="4" name="TextBox 3">
            <a:extLst>
              <a:ext uri="{FF2B5EF4-FFF2-40B4-BE49-F238E27FC236}">
                <a16:creationId xmlns:a16="http://schemas.microsoft.com/office/drawing/2014/main" id="{95895A25-DFAE-8D6E-0063-95C86BD7CE2B}"/>
              </a:ext>
            </a:extLst>
          </p:cNvPr>
          <p:cNvSpPr txBox="1"/>
          <p:nvPr/>
        </p:nvSpPr>
        <p:spPr>
          <a:xfrm>
            <a:off x="304800" y="6368302"/>
            <a:ext cx="10153650" cy="246221"/>
          </a:xfrm>
          <a:prstGeom prst="rect">
            <a:avLst/>
          </a:prstGeom>
          <a:noFill/>
        </p:spPr>
        <p:txBody>
          <a:bodyPr wrap="square" rtlCol="0">
            <a:spAutoFit/>
          </a:bodyPr>
          <a:lstStyle/>
          <a:p>
            <a:r>
              <a:rPr lang="en-IN" sz="1000" dirty="0"/>
              <a:t>Source : Growth Market Reports: </a:t>
            </a:r>
            <a:r>
              <a:rPr lang="en-IN" sz="1000" i="0" dirty="0">
                <a:solidFill>
                  <a:srgbClr val="111111"/>
                </a:solidFill>
                <a:effectLst/>
                <a:latin typeface="Roboto" panose="020F0502020204030204" pitchFamily="2" charset="0"/>
              </a:rPr>
              <a:t>India Energy Drink Market </a:t>
            </a:r>
            <a:r>
              <a:rPr lang="en-IN" sz="1000" b="1" i="0" dirty="0">
                <a:solidFill>
                  <a:srgbClr val="111111"/>
                </a:solidFill>
                <a:effectLst/>
                <a:latin typeface="Roboto" panose="020F0502020204030204" pitchFamily="2" charset="0"/>
              </a:rPr>
              <a:t>: </a:t>
            </a:r>
            <a:r>
              <a:rPr lang="en-IN" sz="1000" dirty="0"/>
              <a:t>Report </a:t>
            </a:r>
            <a:r>
              <a:rPr lang="en-IN" sz="1000" dirty="0">
                <a:hlinkClick r:id="rId2"/>
              </a:rPr>
              <a:t>Link</a:t>
            </a:r>
            <a:endParaRPr lang="en-IN" sz="1000" dirty="0"/>
          </a:p>
        </p:txBody>
      </p:sp>
      <p:grpSp>
        <p:nvGrpSpPr>
          <p:cNvPr id="20" name="Group 19">
            <a:extLst>
              <a:ext uri="{FF2B5EF4-FFF2-40B4-BE49-F238E27FC236}">
                <a16:creationId xmlns:a16="http://schemas.microsoft.com/office/drawing/2014/main" id="{354863C0-8D06-5E89-87BC-F50593BE7846}"/>
              </a:ext>
            </a:extLst>
          </p:cNvPr>
          <p:cNvGrpSpPr/>
          <p:nvPr/>
        </p:nvGrpSpPr>
        <p:grpSpPr>
          <a:xfrm>
            <a:off x="2075542" y="2057401"/>
            <a:ext cx="7049471" cy="3685150"/>
            <a:chOff x="2075542" y="2106157"/>
            <a:chExt cx="7049471" cy="3636393"/>
          </a:xfrm>
        </p:grpSpPr>
        <p:sp>
          <p:nvSpPr>
            <p:cNvPr id="7" name="Oval 6">
              <a:extLst>
                <a:ext uri="{FF2B5EF4-FFF2-40B4-BE49-F238E27FC236}">
                  <a16:creationId xmlns:a16="http://schemas.microsoft.com/office/drawing/2014/main" id="{E679D9B6-164C-6FFC-18DE-90BC0342F805}"/>
                </a:ext>
              </a:extLst>
            </p:cNvPr>
            <p:cNvSpPr/>
            <p:nvPr/>
          </p:nvSpPr>
          <p:spPr>
            <a:xfrm>
              <a:off x="2075542" y="3945843"/>
              <a:ext cx="914401"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$ 2.6 Bn</a:t>
              </a:r>
            </a:p>
          </p:txBody>
        </p:sp>
        <p:sp>
          <p:nvSpPr>
            <p:cNvPr id="8" name="Oval 7">
              <a:extLst>
                <a:ext uri="{FF2B5EF4-FFF2-40B4-BE49-F238E27FC236}">
                  <a16:creationId xmlns:a16="http://schemas.microsoft.com/office/drawing/2014/main" id="{FADBF5A0-7897-7624-C75E-68EB3EC6D67E}"/>
                </a:ext>
              </a:extLst>
            </p:cNvPr>
            <p:cNvSpPr/>
            <p:nvPr/>
          </p:nvSpPr>
          <p:spPr>
            <a:xfrm>
              <a:off x="7285327" y="2106157"/>
              <a:ext cx="1839686" cy="18396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$ 4.2 Bn</a:t>
              </a:r>
            </a:p>
          </p:txBody>
        </p:sp>
        <p:sp>
          <p:nvSpPr>
            <p:cNvPr id="9" name="Arrow: Right 8">
              <a:extLst>
                <a:ext uri="{FF2B5EF4-FFF2-40B4-BE49-F238E27FC236}">
                  <a16:creationId xmlns:a16="http://schemas.microsoft.com/office/drawing/2014/main" id="{800DA231-6BAE-1738-E70E-8EB9789A25E9}"/>
                </a:ext>
              </a:extLst>
            </p:cNvPr>
            <p:cNvSpPr/>
            <p:nvPr/>
          </p:nvSpPr>
          <p:spPr>
            <a:xfrm rot="20652474">
              <a:off x="3672115" y="3057368"/>
              <a:ext cx="3193143" cy="1378857"/>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5.6% CAGR</a:t>
              </a:r>
            </a:p>
          </p:txBody>
        </p:sp>
        <p:grpSp>
          <p:nvGrpSpPr>
            <p:cNvPr id="19" name="Group 18">
              <a:extLst>
                <a:ext uri="{FF2B5EF4-FFF2-40B4-BE49-F238E27FC236}">
                  <a16:creationId xmlns:a16="http://schemas.microsoft.com/office/drawing/2014/main" id="{ECC4E954-EA4A-BD67-D040-535C33652832}"/>
                </a:ext>
              </a:extLst>
            </p:cNvPr>
            <p:cNvGrpSpPr/>
            <p:nvPr/>
          </p:nvGrpSpPr>
          <p:grpSpPr>
            <a:xfrm>
              <a:off x="7119125" y="4354406"/>
              <a:ext cx="2005888" cy="1388144"/>
              <a:chOff x="7206345" y="4368473"/>
              <a:chExt cx="2005888" cy="1388144"/>
            </a:xfrm>
          </p:grpSpPr>
          <p:sp>
            <p:nvSpPr>
              <p:cNvPr id="15" name="Rectangle 14">
                <a:extLst>
                  <a:ext uri="{FF2B5EF4-FFF2-40B4-BE49-F238E27FC236}">
                    <a16:creationId xmlns:a16="http://schemas.microsoft.com/office/drawing/2014/main" id="{E3B651A5-B9DD-17D3-7A70-A0C20A2F31E9}"/>
                  </a:ext>
                </a:extLst>
              </p:cNvPr>
              <p:cNvSpPr/>
              <p:nvPr/>
            </p:nvSpPr>
            <p:spPr>
              <a:xfrm>
                <a:off x="7561665" y="4371595"/>
                <a:ext cx="1650568" cy="5762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Energy Boosters Need</a:t>
                </a:r>
              </a:p>
            </p:txBody>
          </p:sp>
          <p:sp>
            <p:nvSpPr>
              <p:cNvPr id="16" name="Arrow: Up 15">
                <a:extLst>
                  <a:ext uri="{FF2B5EF4-FFF2-40B4-BE49-F238E27FC236}">
                    <a16:creationId xmlns:a16="http://schemas.microsoft.com/office/drawing/2014/main" id="{C3E32654-C781-AD6F-5021-B2C964687EEB}"/>
                  </a:ext>
                </a:extLst>
              </p:cNvPr>
              <p:cNvSpPr/>
              <p:nvPr/>
            </p:nvSpPr>
            <p:spPr>
              <a:xfrm>
                <a:off x="7206345" y="4368473"/>
                <a:ext cx="277554" cy="505837"/>
              </a:xfrm>
              <a:prstGeom prst="upArrow">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17" name="Rectangle 16">
                <a:extLst>
                  <a:ext uri="{FF2B5EF4-FFF2-40B4-BE49-F238E27FC236}">
                    <a16:creationId xmlns:a16="http://schemas.microsoft.com/office/drawing/2014/main" id="{C717B5D2-B2A3-E07B-D180-C17E2A2A1174}"/>
                  </a:ext>
                </a:extLst>
              </p:cNvPr>
              <p:cNvSpPr/>
              <p:nvPr/>
            </p:nvSpPr>
            <p:spPr>
              <a:xfrm>
                <a:off x="7561665" y="5180376"/>
                <a:ext cx="1650568" cy="5762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Positive preference – young population</a:t>
                </a:r>
              </a:p>
            </p:txBody>
          </p:sp>
          <p:sp>
            <p:nvSpPr>
              <p:cNvPr id="18" name="Arrow: Up 17">
                <a:extLst>
                  <a:ext uri="{FF2B5EF4-FFF2-40B4-BE49-F238E27FC236}">
                    <a16:creationId xmlns:a16="http://schemas.microsoft.com/office/drawing/2014/main" id="{20D6EB2E-51FC-E07C-04A7-6771AEC88AFF}"/>
                  </a:ext>
                </a:extLst>
              </p:cNvPr>
              <p:cNvSpPr/>
              <p:nvPr/>
            </p:nvSpPr>
            <p:spPr>
              <a:xfrm>
                <a:off x="7206345" y="5177254"/>
                <a:ext cx="277554" cy="505837"/>
              </a:xfrm>
              <a:prstGeom prst="upArrow">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grpSp>
      </p:grpSp>
      <p:sp>
        <p:nvSpPr>
          <p:cNvPr id="3" name="Rectangle 2">
            <a:extLst>
              <a:ext uri="{FF2B5EF4-FFF2-40B4-BE49-F238E27FC236}">
                <a16:creationId xmlns:a16="http://schemas.microsoft.com/office/drawing/2014/main" id="{BBFA873B-23DD-8D39-E1AF-1AD12B89D63F}"/>
              </a:ext>
            </a:extLst>
          </p:cNvPr>
          <p:cNvSpPr/>
          <p:nvPr/>
        </p:nvSpPr>
        <p:spPr>
          <a:xfrm>
            <a:off x="2232212" y="3429000"/>
            <a:ext cx="757731" cy="3177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2023</a:t>
            </a:r>
          </a:p>
        </p:txBody>
      </p:sp>
      <p:sp>
        <p:nvSpPr>
          <p:cNvPr id="5" name="Rectangle 4">
            <a:extLst>
              <a:ext uri="{FF2B5EF4-FFF2-40B4-BE49-F238E27FC236}">
                <a16:creationId xmlns:a16="http://schemas.microsoft.com/office/drawing/2014/main" id="{04BF9765-399E-FB7D-2A37-F299DBF9E265}"/>
              </a:ext>
            </a:extLst>
          </p:cNvPr>
          <p:cNvSpPr/>
          <p:nvPr/>
        </p:nvSpPr>
        <p:spPr>
          <a:xfrm>
            <a:off x="7882870" y="1472350"/>
            <a:ext cx="833718" cy="3493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2031</a:t>
            </a:r>
          </a:p>
        </p:txBody>
      </p:sp>
    </p:spTree>
    <p:extLst>
      <p:ext uri="{BB962C8B-B14F-4D97-AF65-F5344CB8AC3E}">
        <p14:creationId xmlns:p14="http://schemas.microsoft.com/office/powerpoint/2010/main" val="2322857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2BDEF8-9444-FF7B-5732-2B7E370CBDCA}"/>
              </a:ext>
            </a:extLst>
          </p:cNvPr>
          <p:cNvPicPr>
            <a:picLocks noChangeAspect="1"/>
          </p:cNvPicPr>
          <p:nvPr/>
        </p:nvPicPr>
        <p:blipFill rotWithShape="1">
          <a:blip r:embed="rId2"/>
          <a:srcRect l="16103" t="18333" r="1397" b="15473"/>
          <a:stretch/>
        </p:blipFill>
        <p:spPr>
          <a:xfrm>
            <a:off x="268941" y="985842"/>
            <a:ext cx="11524130" cy="4537335"/>
          </a:xfrm>
          <a:prstGeom prst="rect">
            <a:avLst/>
          </a:prstGeom>
        </p:spPr>
      </p:pic>
      <p:sp>
        <p:nvSpPr>
          <p:cNvPr id="9" name="TextBox 8">
            <a:extLst>
              <a:ext uri="{FF2B5EF4-FFF2-40B4-BE49-F238E27FC236}">
                <a16:creationId xmlns:a16="http://schemas.microsoft.com/office/drawing/2014/main" id="{531B7955-EE02-00F2-E7FB-B3AC64EC8611}"/>
              </a:ext>
            </a:extLst>
          </p:cNvPr>
          <p:cNvSpPr txBox="1"/>
          <p:nvPr/>
        </p:nvSpPr>
        <p:spPr>
          <a:xfrm>
            <a:off x="268941" y="5526741"/>
            <a:ext cx="11524130" cy="1077218"/>
          </a:xfrm>
          <a:prstGeom prst="rect">
            <a:avLst/>
          </a:prstGeom>
          <a:noFill/>
          <a:ln w="3175">
            <a:solidFill>
              <a:schemeClr val="tx1"/>
            </a:solidFill>
          </a:ln>
        </p:spPr>
        <p:txBody>
          <a:bodyPr wrap="square" rtlCol="0">
            <a:spAutoFit/>
          </a:bodyPr>
          <a:lstStyle/>
          <a:p>
            <a:pPr marL="342900" indent="-342900">
              <a:buAutoNum type="arabicPeriod"/>
            </a:pPr>
            <a:r>
              <a:rPr lang="en-US" sz="1600" dirty="0">
                <a:latin typeface="Arial" panose="020B0604020202020204" pitchFamily="34" charset="0"/>
                <a:cs typeface="Arial" panose="020B0604020202020204" pitchFamily="34" charset="0"/>
              </a:rPr>
              <a:t>On an average there are 60% male respondents across each age, city and tier category</a:t>
            </a:r>
          </a:p>
          <a:p>
            <a:pPr marL="342900" indent="-342900">
              <a:buFontTx/>
              <a:buAutoNum type="arabicPeriod"/>
            </a:pPr>
            <a:r>
              <a:rPr lang="en-US" sz="1600" dirty="0">
                <a:latin typeface="Arial" panose="020B0604020202020204" pitchFamily="34" charset="0"/>
                <a:cs typeface="Arial" panose="020B0604020202020204" pitchFamily="34" charset="0"/>
              </a:rPr>
              <a:t>Majority Male prefer the Energy drink</a:t>
            </a:r>
          </a:p>
          <a:p>
            <a:pPr marL="342900" indent="-342900">
              <a:buAutoNum type="arabicPeriod"/>
            </a:pPr>
            <a:r>
              <a:rPr lang="en-US" sz="1600" dirty="0">
                <a:latin typeface="Arial" panose="020B0604020202020204" pitchFamily="34" charset="0"/>
                <a:cs typeface="Arial" panose="020B0604020202020204" pitchFamily="34" charset="0"/>
              </a:rPr>
              <a:t>Age group between 19-30(More than 50% overall) prefer to drink the Energy drink.</a:t>
            </a:r>
          </a:p>
          <a:p>
            <a:pPr marL="342900" indent="-342900">
              <a:buAutoNum type="arabicPeriod"/>
            </a:pPr>
            <a:r>
              <a:rPr lang="en-US" sz="1600" dirty="0">
                <a:latin typeface="Arial" panose="020B0604020202020204" pitchFamily="34" charset="0"/>
                <a:cs typeface="Arial" panose="020B0604020202020204" pitchFamily="34" charset="0"/>
              </a:rPr>
              <a:t>Mostly youths are aware of the product though online ads.</a:t>
            </a:r>
            <a:endParaRPr lang="en-IN" sz="16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5843C17F-FB1E-A66C-74A9-9896AFD2CD14}"/>
              </a:ext>
            </a:extLst>
          </p:cNvPr>
          <p:cNvSpPr/>
          <p:nvPr/>
        </p:nvSpPr>
        <p:spPr>
          <a:xfrm>
            <a:off x="6871447" y="2156575"/>
            <a:ext cx="4800600" cy="40341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BB4FE9D3-3D9D-7292-D3B8-80E8472C929F}"/>
              </a:ext>
            </a:extLst>
          </p:cNvPr>
          <p:cNvSpPr/>
          <p:nvPr/>
        </p:nvSpPr>
        <p:spPr>
          <a:xfrm>
            <a:off x="2373407" y="1304364"/>
            <a:ext cx="753035" cy="184224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E56E3AD1-CDE9-3EC5-25DF-7EC071903678}"/>
              </a:ext>
            </a:extLst>
          </p:cNvPr>
          <p:cNvSpPr/>
          <p:nvPr/>
        </p:nvSpPr>
        <p:spPr>
          <a:xfrm>
            <a:off x="6096000" y="3543299"/>
            <a:ext cx="2147047" cy="193701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973580DE-9EC0-8CE2-7FE6-D4367D1BD73C}"/>
              </a:ext>
            </a:extLst>
          </p:cNvPr>
          <p:cNvSpPr txBox="1">
            <a:spLocks/>
          </p:cNvSpPr>
          <p:nvPr/>
        </p:nvSpPr>
        <p:spPr>
          <a:xfrm>
            <a:off x="595310" y="253345"/>
            <a:ext cx="10800000" cy="612000"/>
          </a:xfrm>
          <a:prstGeom prst="rect">
            <a:avLst/>
          </a:prstGeom>
          <a:solidFill>
            <a:schemeClr val="accent5">
              <a:lumMod val="60000"/>
              <a:lumOff val="4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latin typeface="Arial" panose="020B0604020202020204" pitchFamily="34" charset="0"/>
                <a:cs typeface="Arial" panose="020B0604020202020204" pitchFamily="34" charset="0"/>
              </a:rPr>
              <a:t>Demographic Insights</a:t>
            </a: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62895266-C779-8CC9-4048-263868BB92C1}"/>
              </a:ext>
            </a:extLst>
          </p:cNvPr>
          <p:cNvPicPr>
            <a:picLocks noChangeAspect="1"/>
          </p:cNvPicPr>
          <p:nvPr/>
        </p:nvPicPr>
        <p:blipFill rotWithShape="1">
          <a:blip r:embed="rId2"/>
          <a:srcRect l="16289" t="17825" r="1232" b="17416"/>
          <a:stretch/>
        </p:blipFill>
        <p:spPr>
          <a:xfrm>
            <a:off x="304801" y="808193"/>
            <a:ext cx="6924674" cy="5842743"/>
          </a:xfrm>
          <a:prstGeom prst="rect">
            <a:avLst/>
          </a:prstGeom>
        </p:spPr>
      </p:pic>
      <p:sp>
        <p:nvSpPr>
          <p:cNvPr id="3" name="TextBox 2">
            <a:extLst>
              <a:ext uri="{FF2B5EF4-FFF2-40B4-BE49-F238E27FC236}">
                <a16:creationId xmlns:a16="http://schemas.microsoft.com/office/drawing/2014/main" id="{610473C5-B8F5-70D0-1EE9-32E12F5E4F7E}"/>
              </a:ext>
            </a:extLst>
          </p:cNvPr>
          <p:cNvSpPr txBox="1"/>
          <p:nvPr/>
        </p:nvSpPr>
        <p:spPr>
          <a:xfrm>
            <a:off x="7343776" y="913566"/>
            <a:ext cx="4357687" cy="5652000"/>
          </a:xfrm>
          <a:prstGeom prst="rect">
            <a:avLst/>
          </a:prstGeom>
          <a:noFill/>
          <a:ln w="3175">
            <a:solidFill>
              <a:schemeClr val="tx1"/>
            </a:solidFill>
          </a:ln>
        </p:spPr>
        <p:txBody>
          <a:bodyPr wrap="square" rtlCol="0">
            <a:spAutoFit/>
          </a:bodyPr>
          <a:lstStyle/>
          <a:p>
            <a:pPr marL="342900" indent="-342900">
              <a:buAutoNum type="arabicPeriod"/>
            </a:pPr>
            <a:r>
              <a:rPr lang="en-US" sz="1550" dirty="0">
                <a:latin typeface="Arial" panose="020B0604020202020204" pitchFamily="34" charset="0"/>
                <a:cs typeface="Arial" panose="020B0604020202020204" pitchFamily="34" charset="0"/>
              </a:rPr>
              <a:t>Mostly Consumer Consume the drink to stay awake during the study time and working hours followed by consuming it before exercise.</a:t>
            </a:r>
          </a:p>
          <a:p>
            <a:pPr marL="342900" indent="-342900">
              <a:buAutoNum type="arabicPeriod"/>
            </a:pPr>
            <a:r>
              <a:rPr lang="en-US" sz="1550" dirty="0">
                <a:latin typeface="Arial" panose="020B0604020202020204" pitchFamily="34" charset="0"/>
                <a:cs typeface="Arial" panose="020B0604020202020204" pitchFamily="34" charset="0"/>
              </a:rPr>
              <a:t>The broad categories of consumption frequency, less frequent (rarely &amp; 2- times a month) and frequently (2-3 times a week) are close to 35% across genders, age and city tier groups</a:t>
            </a:r>
          </a:p>
          <a:p>
            <a:pPr marL="342900" indent="-342900">
              <a:buAutoNum type="arabicPeriod"/>
            </a:pPr>
            <a:r>
              <a:rPr lang="en-US" sz="1550" dirty="0">
                <a:latin typeface="Arial" panose="020B0604020202020204" pitchFamily="34" charset="0"/>
                <a:cs typeface="Arial" panose="020B0604020202020204" pitchFamily="34" charset="0"/>
              </a:rPr>
              <a:t>There is no influence of consumption time &amp; consumption reason</a:t>
            </a:r>
          </a:p>
          <a:p>
            <a:pPr marL="342900" indent="-342900">
              <a:buAutoNum type="arabicPeriod"/>
            </a:pPr>
            <a:r>
              <a:rPr lang="en-US" sz="1550" dirty="0">
                <a:latin typeface="Arial" panose="020B0604020202020204" pitchFamily="34" charset="0"/>
                <a:cs typeface="Arial" panose="020B0604020202020204" pitchFamily="34" charset="0"/>
              </a:rPr>
              <a:t>The majority say that they consume energy drinks before exercise followed by to study/stay awake, across age , gender and city tiers (for city tier it swaps but still in top two)</a:t>
            </a:r>
          </a:p>
          <a:p>
            <a:pPr marL="342900" indent="-342900">
              <a:buAutoNum type="arabicPeriod"/>
            </a:pPr>
            <a:r>
              <a:rPr lang="en-US" sz="1550" dirty="0">
                <a:latin typeface="Arial" panose="020B0604020202020204" pitchFamily="34" charset="0"/>
                <a:cs typeface="Arial" panose="020B0604020202020204" pitchFamily="34" charset="0"/>
              </a:rPr>
              <a:t>Men and women drink for increased energy and focus followed by combat fatigue. </a:t>
            </a:r>
          </a:p>
          <a:p>
            <a:pPr marL="342900" indent="-342900">
              <a:buAutoNum type="arabicPeriod"/>
            </a:pPr>
            <a:r>
              <a:rPr lang="en-US" sz="1550" dirty="0">
                <a:latin typeface="Arial" panose="020B0604020202020204" pitchFamily="34" charset="0"/>
                <a:cs typeface="Arial" panose="020B0604020202020204" pitchFamily="34" charset="0"/>
              </a:rPr>
              <a:t>Respondents expect caffeine followed by vitamins and Sugar .</a:t>
            </a:r>
          </a:p>
          <a:p>
            <a:pPr marL="342900" indent="-342900">
              <a:buAutoNum type="arabicPeriod"/>
            </a:pPr>
            <a:r>
              <a:rPr lang="en-US" sz="1550" dirty="0">
                <a:latin typeface="Arial" panose="020B0604020202020204" pitchFamily="34" charset="0"/>
                <a:cs typeface="Arial" panose="020B0604020202020204" pitchFamily="34" charset="0"/>
              </a:rPr>
              <a:t>In general majority thinks these drinks are harmful for health and expect healthy ingredients</a:t>
            </a:r>
          </a:p>
        </p:txBody>
      </p:sp>
      <p:sp>
        <p:nvSpPr>
          <p:cNvPr id="4" name="Title 1">
            <a:extLst>
              <a:ext uri="{FF2B5EF4-FFF2-40B4-BE49-F238E27FC236}">
                <a16:creationId xmlns:a16="http://schemas.microsoft.com/office/drawing/2014/main" id="{9C4E21EF-E096-BB80-5C44-484C7976B4AB}"/>
              </a:ext>
            </a:extLst>
          </p:cNvPr>
          <p:cNvSpPr txBox="1">
            <a:spLocks/>
          </p:cNvSpPr>
          <p:nvPr/>
        </p:nvSpPr>
        <p:spPr>
          <a:xfrm>
            <a:off x="609592" y="139041"/>
            <a:ext cx="10800000" cy="612000"/>
          </a:xfrm>
          <a:prstGeom prst="rect">
            <a:avLst/>
          </a:prstGeom>
          <a:solidFill>
            <a:schemeClr val="accent5">
              <a:lumMod val="60000"/>
              <a:lumOff val="4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latin typeface="Arial" panose="020B0604020202020204" pitchFamily="34" charset="0"/>
                <a:cs typeface="Arial" panose="020B0604020202020204" pitchFamily="34" charset="0"/>
              </a:rPr>
              <a:t>Consumption Habits/Preferences</a:t>
            </a:r>
          </a:p>
        </p:txBody>
      </p:sp>
      <p:sp>
        <p:nvSpPr>
          <p:cNvPr id="5" name="Rectangle 4">
            <a:extLst>
              <a:ext uri="{FF2B5EF4-FFF2-40B4-BE49-F238E27FC236}">
                <a16:creationId xmlns:a16="http://schemas.microsoft.com/office/drawing/2014/main" id="{B5A2D845-1362-9CF3-C05B-5912C5030471}"/>
              </a:ext>
            </a:extLst>
          </p:cNvPr>
          <p:cNvSpPr/>
          <p:nvPr/>
        </p:nvSpPr>
        <p:spPr>
          <a:xfrm>
            <a:off x="304801" y="1385047"/>
            <a:ext cx="1201270" cy="2218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9C90D77-191F-4FFA-CA86-16CADAA8BAF8}"/>
              </a:ext>
            </a:extLst>
          </p:cNvPr>
          <p:cNvSpPr/>
          <p:nvPr/>
        </p:nvSpPr>
        <p:spPr>
          <a:xfrm>
            <a:off x="2635624" y="1385047"/>
            <a:ext cx="497541" cy="204395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7CC54D69-068A-9C7B-01DC-D04397BBA152}"/>
              </a:ext>
            </a:extLst>
          </p:cNvPr>
          <p:cNvSpPr/>
          <p:nvPr/>
        </p:nvSpPr>
        <p:spPr>
          <a:xfrm>
            <a:off x="4908177" y="1385047"/>
            <a:ext cx="497541" cy="2218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4E2202F-96E8-9086-A623-E17231934C9E}"/>
              </a:ext>
            </a:extLst>
          </p:cNvPr>
          <p:cNvSpPr/>
          <p:nvPr/>
        </p:nvSpPr>
        <p:spPr>
          <a:xfrm>
            <a:off x="358589" y="4101353"/>
            <a:ext cx="1295399" cy="119678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18FF6865-8416-E1B3-055A-A542BBD7E5A3}"/>
              </a:ext>
            </a:extLst>
          </p:cNvPr>
          <p:cNvSpPr/>
          <p:nvPr/>
        </p:nvSpPr>
        <p:spPr>
          <a:xfrm>
            <a:off x="2460812" y="3966882"/>
            <a:ext cx="497541" cy="259868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30A1E3B-1AD0-06C3-79E0-E55F4B2401DF}"/>
              </a:ext>
            </a:extLst>
          </p:cNvPr>
          <p:cNvSpPr/>
          <p:nvPr/>
        </p:nvSpPr>
        <p:spPr>
          <a:xfrm>
            <a:off x="4662488" y="4101353"/>
            <a:ext cx="1966912" cy="110265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B65EA9-1EB8-CF8C-FF0A-9FD04632ABE5}"/>
              </a:ext>
            </a:extLst>
          </p:cNvPr>
          <p:cNvSpPr txBox="1"/>
          <p:nvPr/>
        </p:nvSpPr>
        <p:spPr>
          <a:xfrm>
            <a:off x="403412" y="4049240"/>
            <a:ext cx="11308976" cy="2308324"/>
          </a:xfrm>
          <a:prstGeom prst="rect">
            <a:avLst/>
          </a:prstGeom>
          <a:noFill/>
          <a:ln w="3175">
            <a:solidFill>
              <a:schemeClr val="tx1"/>
            </a:solidFill>
          </a:ln>
        </p:spPr>
        <p:txBody>
          <a:bodyPr wrap="square" rtlCol="0">
            <a:spAutoFit/>
          </a:bodyPr>
          <a:lstStyle/>
          <a:p>
            <a:r>
              <a:rPr lang="en-US" sz="1600" dirty="0">
                <a:latin typeface="Arial" panose="020B0604020202020204" pitchFamily="34" charset="0"/>
                <a:cs typeface="Arial" panose="020B0604020202020204" pitchFamily="34" charset="0"/>
              </a:rPr>
              <a:t>1.Brand awareness is low with less than 50%, interestingly across all categories, female and non-binary seems to be more aware than males (like 49% awareness, which is significantly higher than males).</a:t>
            </a:r>
          </a:p>
          <a:p>
            <a:r>
              <a:rPr lang="en-US" sz="1600" dirty="0">
                <a:latin typeface="Arial" panose="020B0604020202020204" pitchFamily="34" charset="0"/>
                <a:cs typeface="Arial" panose="020B0604020202020204" pitchFamily="34" charset="0"/>
              </a:rPr>
              <a:t>2. The Brand perception in general is neutral (which can be interpreted as indifference too) and positive is slightly higher than negative perception, they generally feel it is either effective or neutral</a:t>
            </a:r>
          </a:p>
          <a:p>
            <a:r>
              <a:rPr lang="en-US" sz="1600" dirty="0">
                <a:latin typeface="Arial" panose="020B0604020202020204" pitchFamily="34" charset="0"/>
                <a:cs typeface="Arial" panose="020B0604020202020204" pitchFamily="34" charset="0"/>
              </a:rPr>
              <a:t>3. The general perception towards energy drinks has interesting insights.  Overall female respondents seems to feel either it is dangerous or were not sure and same with the broad category of respondents in above 30+ years in age irrespective of gender or any other category.</a:t>
            </a:r>
          </a:p>
          <a:p>
            <a:r>
              <a:rPr lang="en-US" sz="1600" dirty="0">
                <a:latin typeface="Arial" panose="020B0604020202020204" pitchFamily="34" charset="0"/>
                <a:cs typeface="Arial" panose="020B0604020202020204" pitchFamily="34" charset="0"/>
              </a:rPr>
              <a:t>4. The age group below 30 years and male respondent have a positive perception towards the energy drinks. They think either they are effective or even healthy.</a:t>
            </a:r>
            <a:endParaRPr lang="en-IN" sz="14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5AB46F9-818B-62F3-B119-A52C9EB7EF2D}"/>
              </a:ext>
            </a:extLst>
          </p:cNvPr>
          <p:cNvPicPr>
            <a:picLocks noChangeAspect="1"/>
          </p:cNvPicPr>
          <p:nvPr/>
        </p:nvPicPr>
        <p:blipFill rotWithShape="1">
          <a:blip r:embed="rId2"/>
          <a:srcRect l="15552" t="17976" r="1397" b="47646"/>
          <a:stretch/>
        </p:blipFill>
        <p:spPr>
          <a:xfrm>
            <a:off x="282390" y="946336"/>
            <a:ext cx="11537576" cy="3036521"/>
          </a:xfrm>
          <a:prstGeom prst="rect">
            <a:avLst/>
          </a:prstGeom>
        </p:spPr>
      </p:pic>
      <p:sp>
        <p:nvSpPr>
          <p:cNvPr id="9" name="Rectangle 8">
            <a:extLst>
              <a:ext uri="{FF2B5EF4-FFF2-40B4-BE49-F238E27FC236}">
                <a16:creationId xmlns:a16="http://schemas.microsoft.com/office/drawing/2014/main" id="{B0951746-DF9B-EE1B-66B5-AD98B0DBA15A}"/>
              </a:ext>
            </a:extLst>
          </p:cNvPr>
          <p:cNvSpPr/>
          <p:nvPr/>
        </p:nvSpPr>
        <p:spPr>
          <a:xfrm>
            <a:off x="8431307" y="2194402"/>
            <a:ext cx="860612" cy="164054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C7F028AF-E914-D1D2-2620-1BEFAAE306ED}"/>
              </a:ext>
            </a:extLst>
          </p:cNvPr>
          <p:cNvSpPr/>
          <p:nvPr/>
        </p:nvSpPr>
        <p:spPr>
          <a:xfrm>
            <a:off x="1546412" y="1696014"/>
            <a:ext cx="564776" cy="33617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259641A-2C4A-7BB7-5ACA-7345EAAF5D3A}"/>
              </a:ext>
            </a:extLst>
          </p:cNvPr>
          <p:cNvSpPr txBox="1">
            <a:spLocks/>
          </p:cNvSpPr>
          <p:nvPr/>
        </p:nvSpPr>
        <p:spPr>
          <a:xfrm>
            <a:off x="666744" y="213845"/>
            <a:ext cx="10800000" cy="612000"/>
          </a:xfrm>
          <a:prstGeom prst="rect">
            <a:avLst/>
          </a:prstGeom>
          <a:solidFill>
            <a:schemeClr val="accent5">
              <a:lumMod val="60000"/>
              <a:lumOff val="40000"/>
            </a:schemeClr>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latin typeface="Arial" panose="020B0604020202020204" pitchFamily="34" charset="0"/>
                <a:cs typeface="Arial" panose="020B0604020202020204" pitchFamily="34" charset="0"/>
              </a:rPr>
              <a:t>Product </a:t>
            </a:r>
            <a:r>
              <a:rPr lang="en-IN" sz="4100" b="1" dirty="0">
                <a:latin typeface="Arial" panose="020B0604020202020204" pitchFamily="34" charset="0"/>
                <a:cs typeface="Arial" panose="020B0604020202020204" pitchFamily="34" charset="0"/>
              </a:rPr>
              <a:t>Awareness</a:t>
            </a:r>
            <a:r>
              <a:rPr lang="en-IN" sz="4000" b="1" dirty="0">
                <a:latin typeface="Arial" panose="020B0604020202020204" pitchFamily="34" charset="0"/>
                <a:cs typeface="Arial" panose="020B0604020202020204" pitchFamily="34" charset="0"/>
              </a:rPr>
              <a:t>/Perception</a:t>
            </a:r>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56D88D-E408-0B1A-3EDB-31BCA46C18C5}"/>
              </a:ext>
            </a:extLst>
          </p:cNvPr>
          <p:cNvSpPr txBox="1"/>
          <p:nvPr/>
        </p:nvSpPr>
        <p:spPr>
          <a:xfrm>
            <a:off x="242046" y="4244232"/>
            <a:ext cx="11752729" cy="1569660"/>
          </a:xfrm>
          <a:prstGeom prst="rect">
            <a:avLst/>
          </a:prstGeom>
          <a:noFill/>
          <a:ln w="3175">
            <a:solidFill>
              <a:schemeClr val="tx1"/>
            </a:solidFill>
          </a:ln>
        </p:spPr>
        <p:txBody>
          <a:bodyPr wrap="square" rtlCol="0">
            <a:spAutoFit/>
          </a:bodyPr>
          <a:lstStyle/>
          <a:p>
            <a:r>
              <a:rPr lang="en-US" sz="1600" dirty="0">
                <a:latin typeface="Arial" panose="020B0604020202020204" pitchFamily="34" charset="0"/>
                <a:cs typeface="Arial" panose="020B0604020202020204" pitchFamily="34" charset="0"/>
              </a:rPr>
              <a:t>1.Overall people have not tried our brand and it is worse for tier two cities.</a:t>
            </a:r>
          </a:p>
          <a:p>
            <a:r>
              <a:rPr lang="en-US" sz="1600" dirty="0">
                <a:latin typeface="Arial" panose="020B0604020202020204" pitchFamily="34" charset="0"/>
                <a:cs typeface="Arial" panose="020B0604020202020204" pitchFamily="34" charset="0"/>
              </a:rPr>
              <a:t>2. After the taste test (assumption) the overall perception seems Average followed by Good and Excellent. This is a positive response for the product's taste.</a:t>
            </a:r>
          </a:p>
          <a:p>
            <a:r>
              <a:rPr lang="en-US" sz="1600" dirty="0">
                <a:latin typeface="Arial" panose="020B0604020202020204" pitchFamily="34" charset="0"/>
                <a:cs typeface="Arial" panose="020B0604020202020204" pitchFamily="34" charset="0"/>
              </a:rPr>
              <a:t>3. The reasons for not trying are different between tier 1 and 2 cities, for tier 1 its health concerns followed by non availability, for tier 2 its non availability first followed by no interest in this type of drinks. Overall its non availability respectively and health concerns</a:t>
            </a:r>
            <a:endParaRPr lang="en-IN" sz="16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DDDA42A6-FFEF-BE0E-1BB9-EEDF456D84AE}"/>
              </a:ext>
            </a:extLst>
          </p:cNvPr>
          <p:cNvPicPr>
            <a:picLocks noChangeAspect="1"/>
          </p:cNvPicPr>
          <p:nvPr/>
        </p:nvPicPr>
        <p:blipFill rotWithShape="1">
          <a:blip r:embed="rId2"/>
          <a:srcRect l="16104" t="17978" r="845" b="48627"/>
          <a:stretch/>
        </p:blipFill>
        <p:spPr>
          <a:xfrm>
            <a:off x="242046" y="845155"/>
            <a:ext cx="11752729" cy="3381424"/>
          </a:xfrm>
          <a:prstGeom prst="rect">
            <a:avLst/>
          </a:prstGeom>
        </p:spPr>
      </p:pic>
      <p:sp>
        <p:nvSpPr>
          <p:cNvPr id="9" name="Rectangle 8">
            <a:extLst>
              <a:ext uri="{FF2B5EF4-FFF2-40B4-BE49-F238E27FC236}">
                <a16:creationId xmlns:a16="http://schemas.microsoft.com/office/drawing/2014/main" id="{F35DDADA-4F85-51EA-C6CC-8950DA9EB5F1}"/>
              </a:ext>
            </a:extLst>
          </p:cNvPr>
          <p:cNvSpPr/>
          <p:nvPr/>
        </p:nvSpPr>
        <p:spPr>
          <a:xfrm>
            <a:off x="6096000" y="1573306"/>
            <a:ext cx="1111624" cy="23801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C4A12B5-1B4A-45ED-648A-9C00961E74E4}"/>
              </a:ext>
            </a:extLst>
          </p:cNvPr>
          <p:cNvSpPr/>
          <p:nvPr/>
        </p:nvSpPr>
        <p:spPr>
          <a:xfrm>
            <a:off x="8955741" y="2528042"/>
            <a:ext cx="1272989" cy="142539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9510D39-C07B-E8E7-9B72-92B79636380A}"/>
              </a:ext>
            </a:extLst>
          </p:cNvPr>
          <p:cNvSpPr>
            <a:spLocks noGrp="1"/>
          </p:cNvSpPr>
          <p:nvPr>
            <p:ph type="title"/>
          </p:nvPr>
        </p:nvSpPr>
        <p:spPr>
          <a:xfrm>
            <a:off x="709608" y="210481"/>
            <a:ext cx="10800000" cy="612000"/>
          </a:xfrm>
          <a:solidFill>
            <a:schemeClr val="accent5">
              <a:lumMod val="60000"/>
              <a:lumOff val="40000"/>
            </a:schemeClr>
          </a:solidFill>
        </p:spPr>
        <p:txBody>
          <a:bodyPr>
            <a:normAutofit fontScale="90000"/>
          </a:bodyPr>
          <a:lstStyle/>
          <a:p>
            <a:r>
              <a:rPr lang="en-IN" sz="4000" b="1" dirty="0">
                <a:latin typeface="Arial" panose="020B0604020202020204" pitchFamily="34" charset="0"/>
                <a:cs typeface="Arial" panose="020B0604020202020204" pitchFamily="34" charset="0"/>
              </a:rPr>
              <a:t>Product </a:t>
            </a:r>
            <a:r>
              <a:rPr lang="en-IN" b="1" dirty="0">
                <a:latin typeface="Arial" panose="020B0604020202020204" pitchFamily="34" charset="0"/>
                <a:cs typeface="Arial" panose="020B0604020202020204" pitchFamily="34" charset="0"/>
              </a:rPr>
              <a:t>Experience</a:t>
            </a:r>
          </a:p>
        </p:txBody>
      </p:sp>
    </p:spTree>
    <p:extLst>
      <p:ext uri="{BB962C8B-B14F-4D97-AF65-F5344CB8AC3E}">
        <p14:creationId xmlns:p14="http://schemas.microsoft.com/office/powerpoint/2010/main" val="275446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9698DC-48C3-B351-4D12-AC953FD80E24}"/>
              </a:ext>
            </a:extLst>
          </p:cNvPr>
          <p:cNvSpPr txBox="1"/>
          <p:nvPr/>
        </p:nvSpPr>
        <p:spPr>
          <a:xfrm>
            <a:off x="430306" y="4195482"/>
            <a:ext cx="11331388" cy="830997"/>
          </a:xfrm>
          <a:prstGeom prst="rect">
            <a:avLst/>
          </a:prstGeom>
          <a:noFill/>
          <a:ln w="3175">
            <a:solidFill>
              <a:schemeClr val="tx1"/>
            </a:solidFill>
          </a:ln>
        </p:spPr>
        <p:txBody>
          <a:bodyPr wrap="square" rtlCol="0">
            <a:spAutoFit/>
          </a:bodyPr>
          <a:lstStyle/>
          <a:p>
            <a:r>
              <a:rPr lang="en-US" sz="1600" dirty="0">
                <a:latin typeface="Arial" panose="020B0604020202020204" pitchFamily="34" charset="0"/>
                <a:cs typeface="Arial" panose="020B0604020202020204" pitchFamily="34" charset="0"/>
              </a:rPr>
              <a:t>1.The most popular brands are Colo-</a:t>
            </a:r>
            <a:r>
              <a:rPr lang="en-US" sz="1600" dirty="0" err="1">
                <a:latin typeface="Arial" panose="020B0604020202020204" pitchFamily="34" charset="0"/>
                <a:cs typeface="Arial" panose="020B0604020202020204" pitchFamily="34" charset="0"/>
              </a:rPr>
              <a:t>coka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Bepsi</a:t>
            </a:r>
            <a:r>
              <a:rPr lang="en-US" sz="1600" dirty="0">
                <a:latin typeface="Arial" panose="020B0604020202020204" pitchFamily="34" charset="0"/>
                <a:cs typeface="Arial" panose="020B0604020202020204" pitchFamily="34" charset="0"/>
              </a:rPr>
              <a:t> and Gangster irrespective of categories. </a:t>
            </a:r>
          </a:p>
          <a:p>
            <a:r>
              <a:rPr lang="en-US" sz="1600" dirty="0">
                <a:latin typeface="Arial" panose="020B0604020202020204" pitchFamily="34" charset="0"/>
                <a:cs typeface="Arial" panose="020B0604020202020204" pitchFamily="34" charset="0"/>
              </a:rPr>
              <a:t>2.Reason for choosing a drink is </a:t>
            </a:r>
            <a:r>
              <a:rPr lang="en-US" sz="1600" b="1" dirty="0">
                <a:latin typeface="Arial" panose="020B0604020202020204" pitchFamily="34" charset="0"/>
                <a:cs typeface="Arial" panose="020B0604020202020204" pitchFamily="34" charset="0"/>
              </a:rPr>
              <a:t>brand reputation </a:t>
            </a:r>
            <a:r>
              <a:rPr lang="en-US" sz="1600" dirty="0">
                <a:latin typeface="Arial" panose="020B0604020202020204" pitchFamily="34" charset="0"/>
                <a:cs typeface="Arial" panose="020B0604020202020204" pitchFamily="34" charset="0"/>
              </a:rPr>
              <a:t>followed by </a:t>
            </a:r>
            <a:r>
              <a:rPr lang="en-US" sz="1600" b="1" dirty="0">
                <a:latin typeface="Arial" panose="020B0604020202020204" pitchFamily="34" charset="0"/>
                <a:cs typeface="Arial" panose="020B0604020202020204" pitchFamily="34" charset="0"/>
              </a:rPr>
              <a:t>taste &amp; flavors</a:t>
            </a:r>
          </a:p>
          <a:p>
            <a:r>
              <a:rPr lang="en-US" sz="1600" dirty="0">
                <a:latin typeface="Arial" panose="020B0604020202020204" pitchFamily="34" charset="0"/>
                <a:cs typeface="Arial" panose="020B0604020202020204" pitchFamily="34" charset="0"/>
              </a:rPr>
              <a:t>3.Improvements preferred are reduced sugar content, more natural flavors and wide range of flavours</a:t>
            </a:r>
            <a:endParaRPr lang="en-IN" sz="16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3C8DF7C-FC94-99A2-F528-2E80C9312927}"/>
              </a:ext>
            </a:extLst>
          </p:cNvPr>
          <p:cNvPicPr>
            <a:picLocks noChangeAspect="1"/>
          </p:cNvPicPr>
          <p:nvPr/>
        </p:nvPicPr>
        <p:blipFill rotWithShape="1">
          <a:blip r:embed="rId2"/>
          <a:srcRect l="15883" t="17850" r="1066" b="51373"/>
          <a:stretch/>
        </p:blipFill>
        <p:spPr>
          <a:xfrm>
            <a:off x="322729" y="1071571"/>
            <a:ext cx="11438965" cy="3029789"/>
          </a:xfrm>
          <a:prstGeom prst="rect">
            <a:avLst/>
          </a:prstGeom>
        </p:spPr>
      </p:pic>
      <p:sp>
        <p:nvSpPr>
          <p:cNvPr id="2" name="Title 1">
            <a:extLst>
              <a:ext uri="{FF2B5EF4-FFF2-40B4-BE49-F238E27FC236}">
                <a16:creationId xmlns:a16="http://schemas.microsoft.com/office/drawing/2014/main" id="{78CB803A-CDEB-4F2E-B004-AB80F6D54C05}"/>
              </a:ext>
            </a:extLst>
          </p:cNvPr>
          <p:cNvSpPr txBox="1">
            <a:spLocks/>
          </p:cNvSpPr>
          <p:nvPr/>
        </p:nvSpPr>
        <p:spPr>
          <a:xfrm>
            <a:off x="666744" y="353361"/>
            <a:ext cx="10800000" cy="612000"/>
          </a:xfrm>
          <a:prstGeom prst="rect">
            <a:avLst/>
          </a:prstGeom>
          <a:solidFill>
            <a:schemeClr val="accent5">
              <a:lumMod val="60000"/>
              <a:lumOff val="4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latin typeface="Arial" panose="020B0604020202020204" pitchFamily="34" charset="0"/>
                <a:cs typeface="Arial" panose="020B0604020202020204" pitchFamily="34" charset="0"/>
              </a:rPr>
              <a:t>Market Leader</a:t>
            </a:r>
          </a:p>
        </p:txBody>
      </p:sp>
      <p:sp>
        <p:nvSpPr>
          <p:cNvPr id="3" name="Rectangle 2">
            <a:extLst>
              <a:ext uri="{FF2B5EF4-FFF2-40B4-BE49-F238E27FC236}">
                <a16:creationId xmlns:a16="http://schemas.microsoft.com/office/drawing/2014/main" id="{E23006D2-5DFC-78D6-B63D-455E3F80E7F1}"/>
              </a:ext>
            </a:extLst>
          </p:cNvPr>
          <p:cNvSpPr/>
          <p:nvPr/>
        </p:nvSpPr>
        <p:spPr>
          <a:xfrm>
            <a:off x="430306" y="1600200"/>
            <a:ext cx="524435" cy="240702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AFC66243-8610-2534-AD40-C7140BF2255C}"/>
              </a:ext>
            </a:extLst>
          </p:cNvPr>
          <p:cNvSpPr/>
          <p:nvPr/>
        </p:nvSpPr>
        <p:spPr>
          <a:xfrm>
            <a:off x="7772400" y="1600200"/>
            <a:ext cx="1573306" cy="240702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5B99AE1-E050-FAF5-793A-FFAEE7323D90}"/>
              </a:ext>
            </a:extLst>
          </p:cNvPr>
          <p:cNvSpPr/>
          <p:nvPr/>
        </p:nvSpPr>
        <p:spPr>
          <a:xfrm>
            <a:off x="4114800" y="1506071"/>
            <a:ext cx="779929" cy="250115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433</TotalTime>
  <Words>1183</Words>
  <Application>Microsoft Office PowerPoint</Application>
  <PresentationFormat>Widescreen</PresentationFormat>
  <Paragraphs>167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Roboto</vt:lpstr>
      <vt:lpstr>Office Theme</vt:lpstr>
      <vt:lpstr>Launch and Expansion Strategy for Codex</vt:lpstr>
      <vt:lpstr>Agenda</vt:lpstr>
      <vt:lpstr>Energy Drink Market in India</vt:lpstr>
      <vt:lpstr>Overall Indian market size and trend</vt:lpstr>
      <vt:lpstr>PowerPoint Presentation</vt:lpstr>
      <vt:lpstr>PowerPoint Presentation</vt:lpstr>
      <vt:lpstr>PowerPoint Presentation</vt:lpstr>
      <vt:lpstr>Product Experience</vt:lpstr>
      <vt:lpstr>PowerPoint Presentation</vt:lpstr>
      <vt:lpstr>Marketing and Packaging</vt:lpstr>
      <vt:lpstr>PowerPoint Presentation</vt:lpstr>
      <vt:lpstr>Drink for the Dreamers!</vt:lpstr>
      <vt:lpstr>         Vision  To energize people to achieve their dreams</vt:lpstr>
      <vt:lpstr>   Marketing Strategy </vt:lpstr>
      <vt:lpstr>SWOT Analysis</vt:lpstr>
      <vt:lpstr>Target &amp; Brand Positioning</vt:lpstr>
      <vt:lpstr>Proposed Marketing Mix</vt:lpstr>
      <vt:lpstr>PowerPoint Presentation</vt:lpstr>
      <vt:lpstr>Endorsement Strategy</vt:lpstr>
      <vt:lpstr>Launch &amp; Expansion Strategy</vt:lpstr>
      <vt:lpstr>Road ahead</vt:lpstr>
      <vt:lpstr>Road ahead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CodexFMCG dashboard</dc:title>
  <dc:creator>Saranya Selvaraj</dc:creator>
  <cp:lastModifiedBy>Saranya Selvaraj</cp:lastModifiedBy>
  <cp:revision>2</cp:revision>
  <dcterms:created xsi:type="dcterms:W3CDTF">2023-06-25T17:26:12Z</dcterms:created>
  <dcterms:modified xsi:type="dcterms:W3CDTF">2023-06-27T14:04:41Z</dcterms:modified>
</cp:coreProperties>
</file>